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notesMasterIdLst>
    <p:notesMasterId r:id="rId17"/>
  </p:notesMasterIdLst>
  <p:sldIdLst>
    <p:sldId id="256" r:id="rId2"/>
    <p:sldId id="257" r:id="rId3"/>
    <p:sldId id="319" r:id="rId4"/>
    <p:sldId id="321" r:id="rId5"/>
    <p:sldId id="322" r:id="rId6"/>
    <p:sldId id="300" r:id="rId7"/>
    <p:sldId id="323" r:id="rId8"/>
    <p:sldId id="324" r:id="rId9"/>
    <p:sldId id="325" r:id="rId10"/>
    <p:sldId id="326" r:id="rId11"/>
    <p:sldId id="327" r:id="rId12"/>
    <p:sldId id="269" r:id="rId13"/>
    <p:sldId id="271" r:id="rId14"/>
    <p:sldId id="328" r:id="rId15"/>
    <p:sldId id="306"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7EBB"/>
    <a:srgbClr val="2F2C22"/>
    <a:srgbClr val="1F3967"/>
    <a:srgbClr val="F6CF71"/>
    <a:srgbClr val="CBAE6A"/>
    <a:srgbClr val="395676"/>
    <a:srgbClr val="4A4B4C"/>
    <a:srgbClr val="EEC865"/>
    <a:srgbClr val="008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548" autoAdjust="0"/>
    <p:restoredTop sz="83837" autoAdjust="0"/>
  </p:normalViewPr>
  <p:slideViewPr>
    <p:cSldViewPr snapToGrid="0">
      <p:cViewPr varScale="1">
        <p:scale>
          <a:sx n="123" d="100"/>
          <a:sy n="123" d="100"/>
        </p:scale>
        <p:origin x="630" y="90"/>
      </p:cViewPr>
      <p:guideLst>
        <p:guide orient="horz" pos="1620"/>
        <p:guide pos="2880"/>
      </p:guideLst>
    </p:cSldViewPr>
  </p:slideViewPr>
  <p:notesTextViewPr>
    <p:cViewPr>
      <p:scale>
        <a:sx n="1" d="1"/>
        <a:sy n="1" d="1"/>
      </p:scale>
      <p:origin x="0" y="0"/>
    </p:cViewPr>
  </p:notesText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28/03/2018</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ePspzvGfDk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0HY9PM9sWhw"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GhPTLMS1-T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Easter </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Te</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Aranga</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students to share something they know about the Feast of Easter. Look closely at the Image and make a statement about what is happening and what part of the Easter story it is about.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There are a number of Easter clips in this resource. You may decide not to use them all.</a:t>
            </a:r>
            <a:endParaRPr lang="en-NZ" sz="1200" kern="1200" dirty="0" smtClean="0">
              <a:solidFill>
                <a:schemeClr val="tx1"/>
              </a:solidFill>
              <a:effectLst/>
              <a:latin typeface="+mn-lt"/>
              <a:ea typeface="+mn-ea"/>
              <a:cs typeface="+mn-cs"/>
            </a:endParaRPr>
          </a:p>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Easter Customs in other Cultures and Countries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4</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and discuss the customs and how they relate to the real meaning of Easter. Invite children from other cultures to share their Easter customs and celebrations.</a:t>
            </a:r>
            <a:endParaRPr lang="en-NZ"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10</a:t>
            </a:fld>
            <a:endParaRPr lang="en-GB"/>
          </a:p>
        </p:txBody>
      </p:sp>
    </p:spTree>
    <p:extLst>
      <p:ext uri="{BB962C8B-B14F-4D97-AF65-F5344CB8AC3E}">
        <p14:creationId xmlns:p14="http://schemas.microsoft.com/office/powerpoint/2010/main" val="4229734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a:t>
            </a:r>
            <a:r>
              <a:rPr lang="en-GB" sz="1200" b="1" kern="1200" dirty="0" err="1" smtClean="0">
                <a:solidFill>
                  <a:schemeClr val="tx1"/>
                </a:solidFill>
                <a:effectLst/>
                <a:latin typeface="+mn-lt"/>
                <a:ea typeface="+mn-ea"/>
                <a:cs typeface="+mn-cs"/>
              </a:rPr>
              <a:t>Aotearoa</a:t>
            </a:r>
            <a:r>
              <a:rPr lang="en-GB" sz="1200" b="1" kern="1200" dirty="0" smtClean="0">
                <a:solidFill>
                  <a:schemeClr val="tx1"/>
                </a:solidFill>
                <a:effectLst/>
                <a:latin typeface="+mn-lt"/>
                <a:ea typeface="+mn-ea"/>
                <a:cs typeface="+mn-cs"/>
              </a:rPr>
              <a:t> New Zealand Artist, Colin </a:t>
            </a:r>
            <a:r>
              <a:rPr lang="en-GB" sz="1200" b="1" kern="1200" dirty="0" err="1" smtClean="0">
                <a:solidFill>
                  <a:schemeClr val="tx1"/>
                </a:solidFill>
                <a:effectLst/>
                <a:latin typeface="+mn-lt"/>
                <a:ea typeface="+mn-ea"/>
                <a:cs typeface="+mn-cs"/>
              </a:rPr>
              <a:t>McCahon’s</a:t>
            </a:r>
            <a:r>
              <a:rPr lang="en-GB" sz="1200" b="1" kern="1200" dirty="0" smtClean="0">
                <a:solidFill>
                  <a:schemeClr val="tx1"/>
                </a:solidFill>
                <a:effectLst/>
                <a:latin typeface="+mn-lt"/>
                <a:ea typeface="+mn-ea"/>
                <a:cs typeface="+mn-cs"/>
              </a:rPr>
              <a:t> Resurrection </a:t>
            </a:r>
            <a:r>
              <a:rPr lang="en-GB" sz="1200" b="1" kern="1200" dirty="0" err="1" smtClean="0">
                <a:solidFill>
                  <a:schemeClr val="tx1"/>
                </a:solidFill>
                <a:effectLst/>
                <a:latin typeface="+mn-lt"/>
                <a:ea typeface="+mn-ea"/>
                <a:cs typeface="+mn-cs"/>
              </a:rPr>
              <a:t>Triptyc</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flip cards and discuss the life and works of Colin </a:t>
            </a:r>
            <a:r>
              <a:rPr lang="en-GB" sz="1200" kern="1200" dirty="0" err="1" smtClean="0">
                <a:solidFill>
                  <a:schemeClr val="tx1"/>
                </a:solidFill>
                <a:effectLst/>
                <a:latin typeface="+mn-lt"/>
                <a:ea typeface="+mn-ea"/>
                <a:cs typeface="+mn-cs"/>
              </a:rPr>
              <a:t>McCahon</a:t>
            </a:r>
            <a:r>
              <a:rPr lang="en-GB" sz="1200" kern="1200" dirty="0" smtClean="0">
                <a:solidFill>
                  <a:schemeClr val="tx1"/>
                </a:solidFill>
                <a:effectLst/>
                <a:latin typeface="+mn-lt"/>
                <a:ea typeface="+mn-ea"/>
                <a:cs typeface="+mn-cs"/>
              </a:rPr>
              <a:t> an amazing New Zealand artist who lived among ordinary people. Watch out for his artworks in galleries especially the ones with religious themes. Have a conversation with someone you know who is interested in art and find out more about him. Find a picture of Colin and put a face to the name. Perhaps there is an undiscovered Colin </a:t>
            </a:r>
            <a:r>
              <a:rPr lang="en-GB" sz="1200" kern="1200" dirty="0" err="1" smtClean="0">
                <a:solidFill>
                  <a:schemeClr val="tx1"/>
                </a:solidFill>
                <a:effectLst/>
                <a:latin typeface="+mn-lt"/>
                <a:ea typeface="+mn-ea"/>
                <a:cs typeface="+mn-cs"/>
              </a:rPr>
              <a:t>McCahon</a:t>
            </a:r>
            <a:r>
              <a:rPr lang="en-GB" sz="1200" kern="1200" dirty="0" smtClean="0">
                <a:solidFill>
                  <a:schemeClr val="tx1"/>
                </a:solidFill>
                <a:effectLst/>
                <a:latin typeface="+mn-lt"/>
                <a:ea typeface="+mn-ea"/>
                <a:cs typeface="+mn-cs"/>
              </a:rPr>
              <a:t> in your class?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may like to select a quote from one of the Resurrection accounts and create their own </a:t>
            </a:r>
            <a:r>
              <a:rPr lang="en-GB" sz="1200" kern="1200" dirty="0" err="1" smtClean="0">
                <a:solidFill>
                  <a:schemeClr val="tx1"/>
                </a:solidFill>
                <a:effectLst/>
                <a:latin typeface="+mn-lt"/>
                <a:ea typeface="+mn-ea"/>
                <a:cs typeface="+mn-cs"/>
              </a:rPr>
              <a:t>triptyc</a:t>
            </a:r>
            <a:r>
              <a:rPr lang="en-GB" sz="1200" kern="1200" dirty="0" smtClean="0">
                <a:solidFill>
                  <a:schemeClr val="tx1"/>
                </a:solidFill>
                <a:effectLst/>
                <a:latin typeface="+mn-lt"/>
                <a:ea typeface="+mn-ea"/>
                <a:cs typeface="+mn-cs"/>
              </a:rPr>
              <a:t>. They could be displayed in the church foyer to share with parishioners during the fifty days of the Easter season.</a:t>
            </a:r>
            <a:endParaRPr lang="en-NZ"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3236484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students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 </a:t>
            </a:r>
          </a:p>
          <a:p>
            <a:r>
              <a:rPr lang="en-NZ" sz="1200" kern="1200" dirty="0" smtClean="0">
                <a:solidFill>
                  <a:schemeClr val="tx1"/>
                </a:solidFill>
                <a:effectLst/>
                <a:latin typeface="+mn-lt"/>
                <a:ea typeface="+mn-ea"/>
                <a:cs typeface="+mn-cs"/>
              </a:rPr>
              <a:t>Recording the students’ responses to these items is recommended as it will enable teachers to adjust their learning strategies for future resources and target the areas that need further attention.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2242616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13 Time for Reflection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MP3 is played to help create a reflective atmosphere and bring the students to stillness and silence as the teacher invites them to reflect</a:t>
            </a:r>
            <a:r>
              <a:rPr lang="en-NZ" sz="1200" i="1" kern="1200" dirty="0" smtClean="0">
                <a:solidFill>
                  <a:schemeClr val="tx1"/>
                </a:solidFill>
                <a:effectLst/>
                <a:latin typeface="+mn-lt"/>
                <a:ea typeface="+mn-ea"/>
                <a:cs typeface="+mn-cs"/>
              </a:rPr>
              <a:t> on the reasons why Easter is the greatest feast in the whole year and how Jesus’ Resurrection is the most remarkable event in all human history – he is the only person ever to have risen from the dead. Ask yourself – how will I celebrate this amazing event this year?</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13</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14</a:t>
            </a:fld>
            <a:endParaRPr lang="en-GB"/>
          </a:p>
        </p:txBody>
      </p:sp>
    </p:spTree>
    <p:extLst>
      <p:ext uri="{BB962C8B-B14F-4D97-AF65-F5344CB8AC3E}">
        <p14:creationId xmlns:p14="http://schemas.microsoft.com/office/powerpoint/2010/main" val="2644505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15</a:t>
            </a:fld>
            <a:endParaRPr lang="en-GB"/>
          </a:p>
        </p:txBody>
      </p:sp>
    </p:spTree>
    <p:extLst>
      <p:ext uri="{BB962C8B-B14F-4D97-AF65-F5344CB8AC3E}">
        <p14:creationId xmlns:p14="http://schemas.microsoft.com/office/powerpoint/2010/main" val="2126609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Create an Easter Prayer focus with bright yellow cloths and candles to give a sense of the joy and hope of the feast and season. Include some Resurrection images and symbols. Try to convey to the students the change in the mood of the Easter season compared with the sadness of Holy Week. Read the after- Easter stories at prayer time – these are very important stories for the students to become familiar with to get a sense of what life was like for the apostles and the risen Jesus.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Include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Luke 34:13-35, The road to Emmaus,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John 20: 19-31, 21: 1-19 Jesus appears to various people.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could create some Easter bunting to decorate the classroom with Easter words, symbols and images. It could be a great artwork theme. It can last for 50 days until Pentecost. Remember the mood change from Holy Week to Easter and try to capture this in your prayer focus, readings, songs and prayers.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to the children the greatest liturgy of the whole year is the Easter Vigil Mass on Easter Saturday night.  A vigil is usually held at night and it is a time of waiting and praying and being with others. Vigils are sometimes held before funerals or before special feasts to prepare for the time of celebration. The most solemn of these is the Easter Vigil which is the most beautiful liturgy in the Catholic Church. It focusses around beautiful symbols, music, readings from Scripture, celebration of Sacraments along with ancient rituals as we await anticipating the joy of Easter and the celebration of Jesus’ Resurrection. The atmosphere in the church is different as the Vigil is prepared for:  the holy water fonts are drained, all the lights are out, the tabernacle is empty, the Paschal Candle symbolizing Christ is prepared.  The service begins outside the church. Ask the children to find out the times and places the Easter Vigil will be celebrated where they will be at Easter.</a:t>
            </a:r>
            <a:endParaRPr lang="en-NZ"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The Resurrection Event according to John</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Make a copy of the Worksheet for each student to complete and add to their RE Learning Journals. Read the Resurrection story according to John. Give the children time to think and talk about the story. Note that Mary is the only person who speaks in the story so children can imagine what the apostles said from their actions. Children complete their worksheet and add it to their RE Learning Journal. Then working in small groups using some of the dialogue they have written on their worksheets, they present the story using human statues which hold their stance and move slowly on the spot as they share the story with their class. </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Note:</a:t>
            </a:r>
            <a:r>
              <a:rPr lang="en-GB" sz="1200" kern="1200" dirty="0" smtClean="0">
                <a:solidFill>
                  <a:schemeClr val="tx1"/>
                </a:solidFill>
                <a:effectLst/>
                <a:latin typeface="+mn-lt"/>
                <a:ea typeface="+mn-ea"/>
                <a:cs typeface="+mn-cs"/>
              </a:rPr>
              <a:t> For Jewish people Saturday is their Sabbath day and each day began at sunset until the following sunset. Sunday is the first day of the week.</a:t>
            </a:r>
            <a:endParaRPr lang="en-NZ"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260842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What happened next in the Resurrection story?</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Work through each statement and refer to the Scripture reading if necessary. Draw students’ attention to the words in the last bullet point. They are very important as they record the moment when the apostles were given the power to forgive sins. This was the moment when the Sacrament of Penance/Reconciliation was established and was passed down through the apostles who were the first bishops who passed it to priests as part of their ordination to priesthood when they receive the Sacrament of Holy Orders. This power has been passed down through the centuries through the bishops to the priests we have today who through the power of the Holy Spirit forgive our sins.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a:t>
            </a:r>
            <a:endParaRPr lang="en-NZ" sz="1200" kern="1200" dirty="0" smtClean="0">
              <a:solidFill>
                <a:schemeClr val="tx1"/>
              </a:solidFill>
              <a:effectLst/>
              <a:latin typeface="+mn-lt"/>
              <a:ea typeface="+mn-ea"/>
              <a:cs typeface="+mn-cs"/>
            </a:endParaRPr>
          </a:p>
          <a:p>
            <a:r>
              <a:rPr lang="en-GB" sz="1200" b="1" u="sng" kern="1200" dirty="0" smtClean="0">
                <a:solidFill>
                  <a:schemeClr val="tx1"/>
                </a:solidFill>
                <a:effectLst/>
                <a:latin typeface="+mn-lt"/>
                <a:ea typeface="+mn-ea"/>
                <a:cs typeface="+mn-cs"/>
                <a:hlinkClick r:id="rId3"/>
              </a:rPr>
              <a:t>https://www.youtube.com/watch?v=ePspzvGfDkE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John 20:19-23 (1:20 minutes)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Encourage children to respond to the clip. What do you think the disciples were most afraid of in the time following Jesus’ Resurrection?</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What caused this fear? What helped them to overcome it?</a:t>
            </a:r>
            <a:endParaRPr lang="en-NZ"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957262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b="1" kern="1200" dirty="0" smtClean="0">
                <a:solidFill>
                  <a:schemeClr val="tx1"/>
                </a:solidFill>
                <a:effectLst/>
                <a:latin typeface="+mn-lt"/>
                <a:ea typeface="+mn-ea"/>
                <a:cs typeface="+mn-cs"/>
              </a:rPr>
              <a:t>Slide 5 Easter is the Feast of Jesus’ Resurrection - the most important Feast of the Church’s Liturgical Year because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and discuss each blind reveal. Children share their explanation in their own words with a partner.</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This clip recaps the Feast of Easter and puts it in its context which is good for the children to appreciate.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a:t>
            </a:r>
            <a:endParaRPr lang="en-NZ"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3"/>
              </a:rPr>
              <a:t>https://www.youtube.com/watch?v=0HY9PM9sWhw</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Easter Sunday 3:27 minutes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Give students time to discuss the reasons why Easter is the pinnacle of the Christian Liturgical Year and help them to be able to explain this in their own words.</a:t>
            </a:r>
            <a:endParaRPr lang="en-GB" b="0" baseline="0" noProof="0" dirty="0" smtClean="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5</a:t>
            </a:fld>
            <a:endParaRPr lang="en-GB"/>
          </a:p>
        </p:txBody>
      </p:sp>
    </p:spTree>
    <p:extLst>
      <p:ext uri="{BB962C8B-B14F-4D97-AF65-F5344CB8AC3E}">
        <p14:creationId xmlns:p14="http://schemas.microsoft.com/office/powerpoint/2010/main" val="2480927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Through his Resurrection Jesus passed on gifts to his followers for all time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Children work through the points on the slide and see how many peace centred words they can suggest and check on the slide. </a:t>
            </a:r>
            <a:endParaRPr lang="en-NZ" sz="1200" kern="1200" dirty="0" smtClean="0">
              <a:solidFill>
                <a:schemeClr val="tx1"/>
              </a:solidFill>
              <a:effectLst/>
              <a:latin typeface="+mn-lt"/>
              <a:ea typeface="+mn-ea"/>
              <a:cs typeface="+mn-cs"/>
            </a:endParaRPr>
          </a:p>
          <a:p>
            <a:r>
              <a:rPr lang="en-NZ" sz="1200" b="0" kern="1200" dirty="0" smtClean="0">
                <a:solidFill>
                  <a:schemeClr val="tx1"/>
                </a:solidFill>
                <a:effectLst/>
                <a:latin typeface="+mn-lt"/>
                <a:ea typeface="+mn-ea"/>
                <a:cs typeface="+mn-cs"/>
              </a:rPr>
              <a:t>Watch the clip</a:t>
            </a:r>
            <a:endParaRPr lang="en-NZ" sz="1200" b="1"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3"/>
              </a:rPr>
              <a:t>https://www.youtube.com/watch?v=GhPTLMS1-TE</a:t>
            </a:r>
            <a:endParaRPr lang="en-NZ" sz="1200" kern="1200" dirty="0" smtClean="0">
              <a:solidFill>
                <a:schemeClr val="tx1"/>
              </a:solidFill>
              <a:effectLst/>
              <a:latin typeface="+mn-lt"/>
              <a:ea typeface="+mn-ea"/>
              <a:cs typeface="+mn-cs"/>
            </a:endParaRPr>
          </a:p>
          <a:p>
            <a:r>
              <a:rPr lang="en-NZ" sz="1200" b="0" kern="1200" dirty="0" smtClean="0">
                <a:solidFill>
                  <a:schemeClr val="tx1"/>
                </a:solidFill>
                <a:effectLst/>
                <a:latin typeface="+mn-lt"/>
                <a:ea typeface="+mn-ea"/>
                <a:cs typeface="+mn-cs"/>
              </a:rPr>
              <a:t>Jesus Easter Video (3:52 minutes)</a:t>
            </a:r>
            <a:endParaRPr lang="en-NZ"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clip recaps the events leading up to Jesus death and Resurrection. This could be used during class prayer. Remind students after all Jesus had suffered – betrayal, denial, cruelty, injustice, rejection, humiliation he did not seek darkness, vengeance or retribution instead he came full of forgiveness, light and love and his first greeting to those he met was </a:t>
            </a:r>
            <a:r>
              <a:rPr lang="en-GB" sz="1200" b="1" kern="1200" dirty="0" smtClean="0">
                <a:solidFill>
                  <a:schemeClr val="tx1"/>
                </a:solidFill>
                <a:effectLst/>
                <a:latin typeface="+mn-lt"/>
                <a:ea typeface="+mn-ea"/>
                <a:cs typeface="+mn-cs"/>
              </a:rPr>
              <a:t>PEACE.</a:t>
            </a:r>
            <a:r>
              <a:rPr lang="en-GB" sz="1200" kern="1200" dirty="0" smtClean="0">
                <a:solidFill>
                  <a:schemeClr val="tx1"/>
                </a:solidFill>
                <a:effectLst/>
                <a:latin typeface="+mn-lt"/>
                <a:ea typeface="+mn-ea"/>
                <a:cs typeface="+mn-cs"/>
              </a:rPr>
              <a:t> Invite children to suggest reasons why the disciples would be in need of the gift of </a:t>
            </a:r>
            <a:r>
              <a:rPr lang="en-GB" sz="1200" b="1" kern="1200" dirty="0" smtClean="0">
                <a:solidFill>
                  <a:schemeClr val="tx1"/>
                </a:solidFill>
                <a:effectLst/>
                <a:latin typeface="+mn-lt"/>
                <a:ea typeface="+mn-ea"/>
                <a:cs typeface="+mn-cs"/>
              </a:rPr>
              <a:t>PEACE.</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f</a:t>
            </a:r>
            <a:r>
              <a:rPr lang="en-GB" sz="1200" kern="1200" dirty="0" smtClean="0">
                <a:solidFill>
                  <a:schemeClr val="tx1"/>
                </a:solidFill>
                <a:effectLst/>
                <a:latin typeface="+mn-lt"/>
                <a:ea typeface="+mn-ea"/>
                <a:cs typeface="+mn-cs"/>
              </a:rPr>
              <a:t>orgiveness	</a:t>
            </a:r>
            <a:r>
              <a:rPr lang="en-GB" sz="1200" b="1" kern="1200" dirty="0" smtClean="0">
                <a:solidFill>
                  <a:schemeClr val="tx1"/>
                </a:solidFill>
                <a:effectLst/>
                <a:latin typeface="+mn-lt"/>
                <a:ea typeface="+mn-ea"/>
                <a:cs typeface="+mn-cs"/>
              </a:rPr>
              <a:t>m</a:t>
            </a:r>
            <a:r>
              <a:rPr lang="en-GB" sz="1200" kern="1200" dirty="0" smtClean="0">
                <a:solidFill>
                  <a:schemeClr val="tx1"/>
                </a:solidFill>
                <a:effectLst/>
                <a:latin typeface="+mn-lt"/>
                <a:ea typeface="+mn-ea"/>
                <a:cs typeface="+mn-cs"/>
              </a:rPr>
              <a:t>ercy		</a:t>
            </a:r>
            <a:r>
              <a:rPr lang="en-GB" sz="1200" b="1" kern="1200" dirty="0" smtClean="0">
                <a:solidFill>
                  <a:schemeClr val="tx1"/>
                </a:solidFill>
                <a:effectLst/>
                <a:latin typeface="+mn-lt"/>
                <a:ea typeface="+mn-ea"/>
                <a:cs typeface="+mn-cs"/>
              </a:rPr>
              <a:t>l</a:t>
            </a:r>
            <a:r>
              <a:rPr lang="en-GB" sz="1200" kern="1200" dirty="0" smtClean="0">
                <a:solidFill>
                  <a:schemeClr val="tx1"/>
                </a:solidFill>
                <a:effectLst/>
                <a:latin typeface="+mn-lt"/>
                <a:ea typeface="+mn-ea"/>
                <a:cs typeface="+mn-cs"/>
              </a:rPr>
              <a:t>ove	</a:t>
            </a:r>
            <a:r>
              <a:rPr lang="en-GB" sz="1200" b="1" kern="1200" dirty="0" err="1" smtClean="0">
                <a:solidFill>
                  <a:schemeClr val="tx1"/>
                </a:solidFill>
                <a:effectLst/>
                <a:latin typeface="+mn-lt"/>
                <a:ea typeface="+mn-ea"/>
                <a:cs typeface="+mn-cs"/>
              </a:rPr>
              <a:t>t</a:t>
            </a:r>
            <a:r>
              <a:rPr lang="en-GB" sz="1200" kern="1200" dirty="0" err="1" smtClean="0">
                <a:solidFill>
                  <a:schemeClr val="tx1"/>
                </a:solidFill>
                <a:effectLst/>
                <a:latin typeface="+mn-lt"/>
                <a:ea typeface="+mn-ea"/>
                <a:cs typeface="+mn-cs"/>
              </a:rPr>
              <a:t>apu</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a</a:t>
            </a:r>
            <a:r>
              <a:rPr lang="en-GB" sz="1200" kern="1200" dirty="0" smtClean="0">
                <a:solidFill>
                  <a:schemeClr val="tx1"/>
                </a:solidFill>
                <a:effectLst/>
                <a:latin typeface="+mn-lt"/>
                <a:ea typeface="+mn-ea"/>
                <a:cs typeface="+mn-cs"/>
              </a:rPr>
              <a:t>cceptance</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h</a:t>
            </a:r>
            <a:r>
              <a:rPr lang="en-GB" sz="1200" kern="1200" dirty="0" smtClean="0">
                <a:solidFill>
                  <a:schemeClr val="tx1"/>
                </a:solidFill>
                <a:effectLst/>
                <a:latin typeface="+mn-lt"/>
                <a:ea typeface="+mn-ea"/>
                <a:cs typeface="+mn-cs"/>
              </a:rPr>
              <a:t>ope	</a:t>
            </a:r>
            <a:r>
              <a:rPr lang="en-GB" sz="1200" b="1" kern="1200" dirty="0" smtClean="0">
                <a:solidFill>
                  <a:schemeClr val="tx1"/>
                </a:solidFill>
                <a:effectLst/>
                <a:latin typeface="+mn-lt"/>
                <a:ea typeface="+mn-ea"/>
                <a:cs typeface="+mn-cs"/>
              </a:rPr>
              <a:t>f</a:t>
            </a:r>
            <a:r>
              <a:rPr lang="en-GB" sz="1200" kern="1200" dirty="0" smtClean="0">
                <a:solidFill>
                  <a:schemeClr val="tx1"/>
                </a:solidFill>
                <a:effectLst/>
                <a:latin typeface="+mn-lt"/>
                <a:ea typeface="+mn-ea"/>
                <a:cs typeface="+mn-cs"/>
              </a:rPr>
              <a:t>reedom		</a:t>
            </a:r>
            <a:r>
              <a:rPr lang="en-GB" sz="1200" b="1" kern="1200" dirty="0" smtClean="0">
                <a:solidFill>
                  <a:schemeClr val="tx1"/>
                </a:solidFill>
                <a:effectLst/>
                <a:latin typeface="+mn-lt"/>
                <a:ea typeface="+mn-ea"/>
                <a:cs typeface="+mn-cs"/>
              </a:rPr>
              <a:t>m</a:t>
            </a:r>
            <a:r>
              <a:rPr lang="en-GB" sz="1200" kern="1200" dirty="0" smtClean="0">
                <a:solidFill>
                  <a:schemeClr val="tx1"/>
                </a:solidFill>
                <a:effectLst/>
                <a:latin typeface="+mn-lt"/>
                <a:ea typeface="+mn-ea"/>
                <a:cs typeface="+mn-cs"/>
              </a:rPr>
              <a:t>ana	</a:t>
            </a:r>
            <a:r>
              <a:rPr lang="en-GB" sz="1200" b="1" kern="1200" dirty="0" smtClean="0">
                <a:solidFill>
                  <a:schemeClr val="tx1"/>
                </a:solidFill>
                <a:effectLst/>
                <a:latin typeface="+mn-lt"/>
                <a:ea typeface="+mn-ea"/>
                <a:cs typeface="+mn-cs"/>
              </a:rPr>
              <a:t>c</a:t>
            </a:r>
            <a:r>
              <a:rPr lang="en-GB" sz="1200" kern="1200" dirty="0" smtClean="0">
                <a:solidFill>
                  <a:schemeClr val="tx1"/>
                </a:solidFill>
                <a:effectLst/>
                <a:latin typeface="+mn-lt"/>
                <a:ea typeface="+mn-ea"/>
                <a:cs typeface="+mn-cs"/>
              </a:rPr>
              <a:t>ompassion	</a:t>
            </a:r>
            <a:r>
              <a:rPr lang="en-GB" sz="1200" b="1" kern="1200" dirty="0" err="1" smtClean="0">
                <a:solidFill>
                  <a:schemeClr val="tx1"/>
                </a:solidFill>
                <a:effectLst/>
                <a:latin typeface="+mn-lt"/>
                <a:ea typeface="+mn-ea"/>
                <a:cs typeface="+mn-cs"/>
              </a:rPr>
              <a:t>m</a:t>
            </a:r>
            <a:r>
              <a:rPr lang="en-GB" sz="1200" kern="1200" dirty="0" err="1" smtClean="0">
                <a:solidFill>
                  <a:schemeClr val="tx1"/>
                </a:solidFill>
                <a:effectLst/>
                <a:latin typeface="+mn-lt"/>
                <a:ea typeface="+mn-ea"/>
                <a:cs typeface="+mn-cs"/>
              </a:rPr>
              <a:t>anaaki</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k</a:t>
            </a:r>
            <a:r>
              <a:rPr lang="en-GB" sz="1200" kern="1200" dirty="0" smtClean="0">
                <a:solidFill>
                  <a:schemeClr val="tx1"/>
                </a:solidFill>
                <a:effectLst/>
                <a:latin typeface="+mn-lt"/>
                <a:ea typeface="+mn-ea"/>
                <a:cs typeface="+mn-cs"/>
              </a:rPr>
              <a:t>indness	</a:t>
            </a:r>
            <a:r>
              <a:rPr lang="en-GB" sz="1200" b="1" kern="1200" dirty="0" smtClean="0">
                <a:solidFill>
                  <a:schemeClr val="tx1"/>
                </a:solidFill>
                <a:effectLst/>
                <a:latin typeface="+mn-lt"/>
                <a:ea typeface="+mn-ea"/>
                <a:cs typeface="+mn-cs"/>
              </a:rPr>
              <a:t>j</a:t>
            </a:r>
            <a:r>
              <a:rPr lang="en-GB" sz="1200" kern="1200" dirty="0" smtClean="0">
                <a:solidFill>
                  <a:schemeClr val="tx1"/>
                </a:solidFill>
                <a:effectLst/>
                <a:latin typeface="+mn-lt"/>
                <a:ea typeface="+mn-ea"/>
                <a:cs typeface="+mn-cs"/>
              </a:rPr>
              <a:t>oy		</a:t>
            </a:r>
            <a:r>
              <a:rPr lang="en-GB" sz="1200" b="1" kern="1200" dirty="0" smtClean="0">
                <a:solidFill>
                  <a:schemeClr val="tx1"/>
                </a:solidFill>
                <a:effectLst/>
                <a:latin typeface="+mn-lt"/>
                <a:ea typeface="+mn-ea"/>
                <a:cs typeface="+mn-cs"/>
              </a:rPr>
              <a:t>t</a:t>
            </a:r>
            <a:r>
              <a:rPr lang="en-GB" sz="1200" kern="1200" dirty="0" smtClean="0">
                <a:solidFill>
                  <a:schemeClr val="tx1"/>
                </a:solidFill>
                <a:effectLst/>
                <a:latin typeface="+mn-lt"/>
                <a:ea typeface="+mn-ea"/>
                <a:cs typeface="+mn-cs"/>
              </a:rPr>
              <a:t>olerance	</a:t>
            </a:r>
            <a:r>
              <a:rPr lang="en-GB" sz="1200" b="1" kern="1200" dirty="0" smtClean="0">
                <a:solidFill>
                  <a:schemeClr val="tx1"/>
                </a:solidFill>
                <a:effectLst/>
                <a:latin typeface="+mn-lt"/>
                <a:ea typeface="+mn-ea"/>
                <a:cs typeface="+mn-cs"/>
              </a:rPr>
              <a:t>c</a:t>
            </a:r>
            <a:r>
              <a:rPr lang="en-GB" sz="1200" kern="1200" dirty="0" smtClean="0">
                <a:solidFill>
                  <a:schemeClr val="tx1"/>
                </a:solidFill>
                <a:effectLst/>
                <a:latin typeface="+mn-lt"/>
                <a:ea typeface="+mn-ea"/>
                <a:cs typeface="+mn-cs"/>
              </a:rPr>
              <a:t>ourage	</a:t>
            </a:r>
            <a:r>
              <a:rPr lang="en-GB" sz="1200" b="1" kern="1200" dirty="0" smtClean="0">
                <a:solidFill>
                  <a:schemeClr val="tx1"/>
                </a:solidFill>
                <a:effectLst/>
                <a:latin typeface="+mn-lt"/>
                <a:ea typeface="+mn-ea"/>
                <a:cs typeface="+mn-cs"/>
              </a:rPr>
              <a:t>g</a:t>
            </a:r>
            <a:r>
              <a:rPr lang="en-GB" sz="1200" kern="1200" dirty="0" smtClean="0">
                <a:solidFill>
                  <a:schemeClr val="tx1"/>
                </a:solidFill>
                <a:effectLst/>
                <a:latin typeface="+mn-lt"/>
                <a:ea typeface="+mn-ea"/>
                <a:cs typeface="+mn-cs"/>
              </a:rPr>
              <a:t>entleness</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c</a:t>
            </a:r>
            <a:r>
              <a:rPr lang="en-GB" sz="1200" kern="1200" dirty="0" smtClean="0">
                <a:solidFill>
                  <a:schemeClr val="tx1"/>
                </a:solidFill>
                <a:effectLst/>
                <a:latin typeface="+mn-lt"/>
                <a:ea typeface="+mn-ea"/>
                <a:cs typeface="+mn-cs"/>
              </a:rPr>
              <a:t>are	</a:t>
            </a:r>
            <a:r>
              <a:rPr lang="en-GB" sz="1200" b="1" kern="1200" dirty="0" smtClean="0">
                <a:solidFill>
                  <a:schemeClr val="tx1"/>
                </a:solidFill>
                <a:effectLst/>
                <a:latin typeface="+mn-lt"/>
                <a:ea typeface="+mn-ea"/>
                <a:cs typeface="+mn-cs"/>
              </a:rPr>
              <a:t>e</a:t>
            </a:r>
            <a:r>
              <a:rPr lang="en-GB" sz="1200" kern="1200" dirty="0" smtClean="0">
                <a:solidFill>
                  <a:schemeClr val="tx1"/>
                </a:solidFill>
                <a:effectLst/>
                <a:latin typeface="+mn-lt"/>
                <a:ea typeface="+mn-ea"/>
                <a:cs typeface="+mn-cs"/>
              </a:rPr>
              <a:t>ncouragement	</a:t>
            </a:r>
            <a:r>
              <a:rPr lang="en-GB" sz="1200" b="1" kern="1200" dirty="0" smtClean="0">
                <a:solidFill>
                  <a:schemeClr val="tx1"/>
                </a:solidFill>
                <a:effectLst/>
                <a:latin typeface="+mn-lt"/>
                <a:ea typeface="+mn-ea"/>
                <a:cs typeface="+mn-cs"/>
              </a:rPr>
              <a:t>p</a:t>
            </a:r>
            <a:r>
              <a:rPr lang="en-GB" sz="1200" kern="1200" dirty="0" smtClean="0">
                <a:solidFill>
                  <a:schemeClr val="tx1"/>
                </a:solidFill>
                <a:effectLst/>
                <a:latin typeface="+mn-lt"/>
                <a:ea typeface="+mn-ea"/>
                <a:cs typeface="+mn-cs"/>
              </a:rPr>
              <a:t>atience	</a:t>
            </a:r>
            <a:r>
              <a:rPr lang="en-GB" sz="1200" b="1" kern="1200" dirty="0" smtClean="0">
                <a:solidFill>
                  <a:schemeClr val="tx1"/>
                </a:solidFill>
                <a:effectLst/>
                <a:latin typeface="+mn-lt"/>
                <a:ea typeface="+mn-ea"/>
                <a:cs typeface="+mn-cs"/>
              </a:rPr>
              <a:t>g</a:t>
            </a:r>
            <a:r>
              <a:rPr lang="en-GB" sz="1200" kern="1200" dirty="0" smtClean="0">
                <a:solidFill>
                  <a:schemeClr val="tx1"/>
                </a:solidFill>
                <a:effectLst/>
                <a:latin typeface="+mn-lt"/>
                <a:ea typeface="+mn-ea"/>
                <a:cs typeface="+mn-cs"/>
              </a:rPr>
              <a:t>oodness	</a:t>
            </a:r>
            <a:r>
              <a:rPr lang="en-GB" sz="1200" b="1" kern="1200" dirty="0" smtClean="0">
                <a:solidFill>
                  <a:schemeClr val="tx1"/>
                </a:solidFill>
                <a:effectLst/>
                <a:latin typeface="+mn-lt"/>
                <a:ea typeface="+mn-ea"/>
                <a:cs typeface="+mn-cs"/>
              </a:rPr>
              <a:t>a</a:t>
            </a:r>
            <a:r>
              <a:rPr lang="en-GB" sz="1200" kern="1200" dirty="0" smtClean="0">
                <a:solidFill>
                  <a:schemeClr val="tx1"/>
                </a:solidFill>
                <a:effectLst/>
                <a:latin typeface="+mn-lt"/>
                <a:ea typeface="+mn-ea"/>
                <a:cs typeface="+mn-cs"/>
              </a:rPr>
              <a:t>roha</a:t>
            </a:r>
            <a:endParaRPr lang="en-NZ"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using the MP3 ‘He is Risen Tell the Story’</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6</a:t>
            </a:fld>
            <a:endParaRPr lang="en-GB"/>
          </a:p>
        </p:txBody>
      </p:sp>
    </p:spTree>
    <p:extLst>
      <p:ext uri="{BB962C8B-B14F-4D97-AF65-F5344CB8AC3E}">
        <p14:creationId xmlns:p14="http://schemas.microsoft.com/office/powerpoint/2010/main" val="743645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The significance of the Easter candle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Select a statement from the a) to f) list to complete the sentence correctly. Check it with the floater and read each one and discuss its meaning.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and discuss the meaning of each statement. Check it with the floaters.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ANSWERS  1) f, 2) c, 3) e, 4) a, 5) b ,6) d</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Adapt Teaching and Learning Experience 3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If the Church is close visit it with the children after Easter so they can see where it is, what it symbolises, how it was featured during the Easter Vigil and what the symbols mean.</a:t>
            </a:r>
            <a:endParaRPr lang="en-NZ" sz="1200" kern="1200" dirty="0" smtClean="0">
              <a:solidFill>
                <a:schemeClr val="tx1"/>
              </a:solidFill>
              <a:effectLst/>
              <a:latin typeface="+mn-lt"/>
              <a:ea typeface="+mn-ea"/>
              <a:cs typeface="+mn-cs"/>
            </a:endParaRPr>
          </a:p>
          <a:p>
            <a:endParaRPr lang="en-NZ"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3945468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The Symbols of Easter</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Remind children that Easter in </a:t>
            </a:r>
            <a:r>
              <a:rPr lang="en-GB" sz="1200" kern="1200" dirty="0" err="1" smtClean="0">
                <a:solidFill>
                  <a:schemeClr val="tx1"/>
                </a:solidFill>
                <a:effectLst/>
                <a:latin typeface="+mn-lt"/>
                <a:ea typeface="+mn-ea"/>
                <a:cs typeface="+mn-cs"/>
              </a:rPr>
              <a:t>Aotearoa</a:t>
            </a:r>
            <a:r>
              <a:rPr lang="en-GB" sz="1200" kern="1200" dirty="0" smtClean="0">
                <a:solidFill>
                  <a:schemeClr val="tx1"/>
                </a:solidFill>
                <a:effectLst/>
                <a:latin typeface="+mn-lt"/>
                <a:ea typeface="+mn-ea"/>
                <a:cs typeface="+mn-cs"/>
              </a:rPr>
              <a:t> is not in spring but in autumn. What is happening around Easter in the Southern Hemisphere is opposite to the Northern Hemisphere. As the earth in the Northern Hemisphere is waking after a long hibernation time during autumn and winter, in the Southern Hemisphere the earth is beginning a ‘dying’ time as Jesus did in the tomb. Jesus had to die before he could rise and bring new life back into the world. Invite children who have experienced Easter in the Northern Hemisphere to describe how what is happening in the natural world reflects the new life of Easter.</a:t>
            </a:r>
            <a:endParaRPr lang="en-NZ"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8</a:t>
            </a:fld>
            <a:endParaRPr lang="en-GB"/>
          </a:p>
        </p:txBody>
      </p:sp>
    </p:spTree>
    <p:extLst>
      <p:ext uri="{BB962C8B-B14F-4D97-AF65-F5344CB8AC3E}">
        <p14:creationId xmlns:p14="http://schemas.microsoft.com/office/powerpoint/2010/main" val="447593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Celebrating Easter in </a:t>
            </a:r>
            <a:r>
              <a:rPr lang="en-GB" sz="1200" b="1" kern="1200" dirty="0" err="1" smtClean="0">
                <a:solidFill>
                  <a:schemeClr val="tx1"/>
                </a:solidFill>
                <a:effectLst/>
                <a:latin typeface="+mn-lt"/>
                <a:ea typeface="+mn-ea"/>
                <a:cs typeface="+mn-cs"/>
              </a:rPr>
              <a:t>Aotearoa</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Invite children to share 3 ways they celebrate Easter. Read the flip cards through and discuss and respond to the questions. Notice how many of the ANZ customs have a religious connection. Make a summary statement about the influence of religion on how people in ANZ celebrate a religious festival. What does this say about the place of religion in our country? Use this as the subject of a class debate. Half the class can be on the affirmative the other negative.  Remind children they need evidence and examples to back up their argument. It’s a good way to get children thinking about this issue and generate discussion about it in their families over the Easter break. Plan to have the debate during the week after they return to school. Invite an adjudicator to judge the teams and summarise the results and the arguments and add it to the school and parish newsletters. </a:t>
            </a:r>
            <a:endParaRPr lang="en-NZ" sz="1200" kern="1200" dirty="0" smtClean="0">
              <a:solidFill>
                <a:schemeClr val="tx1"/>
              </a:solidFill>
              <a:effectLst/>
              <a:latin typeface="+mn-lt"/>
              <a:ea typeface="+mn-ea"/>
              <a:cs typeface="+mn-cs"/>
            </a:endParaRPr>
          </a:p>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3579497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28/03/2018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28/03/2018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28/03/2018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954842"/>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28/03/2018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28/03/2018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28/03/2018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28/03/2018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28/03/2018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28/03/2018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28/03/2018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28/03/2018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28/03/2018</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128"/>
          <a:ea typeface="Arial"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128"/>
          <a:ea typeface="Arial"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128"/>
          <a:ea typeface="Arial"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128"/>
          <a:ea typeface="Arial"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128"/>
          <a:ea typeface="Arial"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slide" Target="slide15.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eg"/><Relationship Id="rId5" Type="http://schemas.openxmlformats.org/officeDocument/2006/relationships/image" Target="../media/image8.png"/><Relationship Id="rId4" Type="http://schemas.openxmlformats.org/officeDocument/2006/relationships/notesSlide" Target="../notesSlides/notesSlide13.xml"/><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slide" Target="slide4.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slide" Target="slide1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www.youtube.com/watch?v=ePspzvGfDkE"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https://www.youtube.com/watch?v=0HY9PM9sWhw"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hyperlink" Target="https://www.youtube.com/watch?v=GhPTLMS1-T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9144000" cy="5143500"/>
          </a:xfrm>
          <a:prstGeom prst="rect">
            <a:avLst/>
          </a:prstGeom>
        </p:spPr>
      </p:pic>
      <p:sp>
        <p:nvSpPr>
          <p:cNvPr id="9" name="Title"/>
          <p:cNvSpPr txBox="1"/>
          <p:nvPr/>
        </p:nvSpPr>
        <p:spPr>
          <a:xfrm>
            <a:off x="0" y="0"/>
            <a:ext cx="9144000" cy="923330"/>
          </a:xfrm>
          <a:prstGeom prst="rect">
            <a:avLst/>
          </a:prstGeom>
          <a:noFill/>
        </p:spPr>
        <p:txBody>
          <a:bodyPr wrap="square" rtlCol="0">
            <a:spAutoFit/>
          </a:bodyPr>
          <a:lstStyle/>
          <a:p>
            <a:pPr algn="ctr"/>
            <a:r>
              <a:rPr lang="en-NZ" sz="5400" dirty="0">
                <a:latin typeface="Garamond" panose="02020404030301010803" pitchFamily="18" charset="0"/>
              </a:rPr>
              <a:t>Easter </a:t>
            </a:r>
            <a:r>
              <a:rPr lang="en-NZ" sz="5400" dirty="0" smtClean="0">
                <a:latin typeface="Garamond" panose="02020404030301010803" pitchFamily="18" charset="0"/>
              </a:rPr>
              <a:t>- </a:t>
            </a:r>
            <a:r>
              <a:rPr lang="en-NZ" sz="5400" dirty="0" err="1" smtClean="0">
                <a:latin typeface="Garamond" panose="02020404030301010803" pitchFamily="18" charset="0"/>
              </a:rPr>
              <a:t>Te</a:t>
            </a:r>
            <a:r>
              <a:rPr lang="en-NZ" sz="5400" dirty="0" smtClean="0">
                <a:latin typeface="Garamond" panose="02020404030301010803" pitchFamily="18" charset="0"/>
              </a:rPr>
              <a:t> </a:t>
            </a:r>
            <a:r>
              <a:rPr lang="en-NZ" sz="5400" dirty="0" err="1">
                <a:latin typeface="Garamond" panose="02020404030301010803" pitchFamily="18" charset="0"/>
              </a:rPr>
              <a:t>Aranga</a:t>
            </a:r>
            <a:endParaRPr lang="en-NZ" sz="19900" b="1" dirty="0">
              <a:solidFill>
                <a:srgbClr val="A1A314"/>
              </a:solidFill>
              <a:latin typeface="Garamond" panose="02020404030301010803" pitchFamily="18" charset="0"/>
              <a:ea typeface="Adobe Gothic Std B" panose="020B0800000000000000" pitchFamily="34" charset="-128"/>
              <a:cs typeface="Arial" panose="020B0604020202020204" pitchFamily="34" charset="0"/>
            </a:endParaRPr>
          </a:p>
        </p:txBody>
      </p:sp>
      <p:sp>
        <p:nvSpPr>
          <p:cNvPr id="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4"/>
          <a:stretch>
            <a:fillRect/>
          </a:stretch>
        </p:blipFill>
        <p:spPr>
          <a:xfrm>
            <a:off x="2218" y="-1114403"/>
            <a:ext cx="9141781" cy="7540978"/>
          </a:xfrm>
          <a:prstGeom prst="rect">
            <a:avLst/>
          </a:prstGeom>
        </p:spPr>
      </p:pic>
    </p:spTree>
    <p:extLst>
      <p:ext uri="{BB962C8B-B14F-4D97-AF65-F5344CB8AC3E}">
        <p14:creationId xmlns:p14="http://schemas.microsoft.com/office/powerpoint/2010/main" val="121067666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800"/>
                                  </p:stCondLst>
                                  <p:childTnLst>
                                    <p:animScale>
                                      <p:cBhvr>
                                        <p:cTn id="6" dur="5000" fill="hold"/>
                                        <p:tgtEl>
                                          <p:spTgt spid="4"/>
                                        </p:tgtEl>
                                      </p:cBhvr>
                                      <p:by x="40000" y="40000"/>
                                    </p:animScale>
                                  </p:childTnLst>
                                </p:cTn>
                              </p:par>
                              <p:par>
                                <p:cTn id="7" presetID="10" presetClass="entr" presetSubtype="0" fill="hold" grpId="0" nodeType="withEffect">
                                  <p:stCondLst>
                                    <p:cond delay="57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9144000" cy="5143500"/>
          </a:xfrm>
          <a:prstGeom prst="rect">
            <a:avLst/>
          </a:prstGeom>
        </p:spPr>
      </p:pic>
      <p:pic>
        <p:nvPicPr>
          <p:cNvPr id="28" name="Picture: India large"/>
          <p:cNvPicPr>
            <a:picLocks noChangeAspect="1"/>
          </p:cNvPicPr>
          <p:nvPr/>
        </p:nvPicPr>
        <p:blipFill>
          <a:blip r:embed="rId4"/>
          <a:stretch>
            <a:fillRect/>
          </a:stretch>
        </p:blipFill>
        <p:spPr>
          <a:xfrm>
            <a:off x="3033669" y="658380"/>
            <a:ext cx="3294942" cy="2202174"/>
          </a:xfrm>
          <a:prstGeom prst="rect">
            <a:avLst/>
          </a:prstGeom>
        </p:spPr>
      </p:pic>
      <p:sp>
        <p:nvSpPr>
          <p:cNvPr id="29" name="Wave: India"/>
          <p:cNvSpPr/>
          <p:nvPr/>
        </p:nvSpPr>
        <p:spPr>
          <a:xfrm>
            <a:off x="1980187" y="2772251"/>
            <a:ext cx="5121190" cy="1946046"/>
          </a:xfrm>
          <a:prstGeom prst="wave">
            <a:avLst>
              <a:gd name="adj1" fmla="val 12500"/>
              <a:gd name="adj2" fmla="val -157"/>
            </a:avLst>
          </a:prstGeom>
          <a:solidFill>
            <a:srgbClr val="7A002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36613">
              <a:tabLst>
                <a:tab pos="2062163" algn="l"/>
                <a:tab pos="2687638" algn="l"/>
              </a:tabLst>
            </a:pPr>
            <a:r>
              <a:rPr lang="en-NZ" b="1" dirty="0">
                <a:solidFill>
                  <a:srgbClr val="FFFF00"/>
                </a:solidFill>
                <a:latin typeface="Garamond" panose="02020404030301010803" pitchFamily="18" charset="0"/>
              </a:rPr>
              <a:t>In India</a:t>
            </a:r>
            <a:r>
              <a:rPr lang="en-NZ" sz="1400" b="1" dirty="0">
                <a:latin typeface="Garamond" panose="02020404030301010803" pitchFamily="18" charset="0"/>
              </a:rPr>
              <a:t> even </a:t>
            </a:r>
            <a:r>
              <a:rPr lang="en-NZ" sz="1400" b="1" dirty="0" smtClean="0">
                <a:latin typeface="Garamond" panose="02020404030301010803" pitchFamily="18" charset="0"/>
              </a:rPr>
              <a:t>though</a:t>
            </a:r>
            <a:br>
              <a:rPr lang="en-NZ" sz="1400" b="1" dirty="0" smtClean="0">
                <a:latin typeface="Garamond" panose="02020404030301010803" pitchFamily="18" charset="0"/>
              </a:rPr>
            </a:br>
            <a:r>
              <a:rPr lang="en-NZ" sz="1400" b="1" dirty="0" smtClean="0">
                <a:latin typeface="Garamond" panose="02020404030301010803" pitchFamily="18" charset="0"/>
              </a:rPr>
              <a:t>Christians </a:t>
            </a:r>
            <a:r>
              <a:rPr lang="en-NZ" sz="1400" b="1" dirty="0">
                <a:latin typeface="Garamond" panose="02020404030301010803" pitchFamily="18" charset="0"/>
              </a:rPr>
              <a:t>make up only 2.5 percent of India’s population, they still have elaborate Easter festivities, especially in the north eastern states. The western India state of Goa celebrates with carnivals, including street plays, songs, and dances. People </a:t>
            </a:r>
            <a:r>
              <a:rPr lang="en-NZ" sz="1400" b="1" dirty="0" smtClean="0">
                <a:latin typeface="Garamond" panose="02020404030301010803" pitchFamily="18" charset="0"/>
              </a:rPr>
              <a:t>	exchange chocolates, flowers</a:t>
            </a:r>
            <a:r>
              <a:rPr lang="en-NZ" sz="1400" b="1" dirty="0">
                <a:latin typeface="Garamond" panose="02020404030301010803" pitchFamily="18" charset="0"/>
              </a:rPr>
              <a:t>, </a:t>
            </a:r>
            <a:r>
              <a:rPr lang="en-NZ" sz="1400" b="1" dirty="0" smtClean="0">
                <a:latin typeface="Garamond" panose="02020404030301010803" pitchFamily="18" charset="0"/>
              </a:rPr>
              <a:t>and 		colourful lanterns as </a:t>
            </a:r>
            <a:r>
              <a:rPr lang="en-NZ" sz="1400" b="1" dirty="0">
                <a:latin typeface="Garamond" panose="02020404030301010803" pitchFamily="18" charset="0"/>
              </a:rPr>
              <a:t>gifts</a:t>
            </a:r>
            <a:r>
              <a:rPr lang="en-NZ" sz="1400" b="1" dirty="0" smtClean="0">
                <a:latin typeface="Garamond" panose="02020404030301010803" pitchFamily="18" charset="0"/>
              </a:rPr>
              <a:t>.</a:t>
            </a:r>
            <a:endParaRPr lang="en-NZ" sz="1400" b="1" dirty="0">
              <a:latin typeface="Garamond" panose="02020404030301010803" pitchFamily="18" charset="0"/>
            </a:endParaRPr>
          </a:p>
        </p:txBody>
      </p:sp>
      <p:pic>
        <p:nvPicPr>
          <p:cNvPr id="26" name="Picture: Italy large"/>
          <p:cNvPicPr>
            <a:picLocks noChangeAspect="1"/>
          </p:cNvPicPr>
          <p:nvPr/>
        </p:nvPicPr>
        <p:blipFill>
          <a:blip r:embed="rId5"/>
          <a:stretch>
            <a:fillRect/>
          </a:stretch>
        </p:blipFill>
        <p:spPr>
          <a:xfrm>
            <a:off x="3033669" y="653488"/>
            <a:ext cx="3294942" cy="2202174"/>
          </a:xfrm>
          <a:prstGeom prst="rect">
            <a:avLst/>
          </a:prstGeom>
        </p:spPr>
      </p:pic>
      <p:sp>
        <p:nvSpPr>
          <p:cNvPr id="27" name="Wave: Italy"/>
          <p:cNvSpPr/>
          <p:nvPr/>
        </p:nvSpPr>
        <p:spPr>
          <a:xfrm>
            <a:off x="1972165" y="2602832"/>
            <a:ext cx="5121190" cy="2284884"/>
          </a:xfrm>
          <a:prstGeom prst="wave">
            <a:avLst>
              <a:gd name="adj1" fmla="val 12500"/>
              <a:gd name="adj2" fmla="val -157"/>
            </a:avLst>
          </a:prstGeom>
          <a:solidFill>
            <a:srgbClr val="008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509838">
              <a:tabLst>
                <a:tab pos="1524000" algn="l"/>
                <a:tab pos="2238375" algn="l"/>
                <a:tab pos="2782888" algn="l"/>
              </a:tabLst>
            </a:pPr>
            <a:r>
              <a:rPr lang="en-NZ" sz="1400" b="1" dirty="0" smtClean="0">
                <a:solidFill>
                  <a:srgbClr val="FFFF00"/>
                </a:solidFill>
                <a:latin typeface="Garamond" panose="02020404030301010803" pitchFamily="18" charset="0"/>
              </a:rPr>
              <a:t>  </a:t>
            </a:r>
          </a:p>
          <a:p>
            <a:pPr defTabSz="2509838">
              <a:tabLst>
                <a:tab pos="1612900" algn="l"/>
                <a:tab pos="2149475" algn="l"/>
                <a:tab pos="3136900" algn="l"/>
              </a:tabLst>
            </a:pPr>
            <a:endParaRPr lang="en-NZ" sz="1200" b="1" dirty="0" smtClean="0">
              <a:solidFill>
                <a:srgbClr val="FFFF00"/>
              </a:solidFill>
              <a:latin typeface="Garamond" panose="02020404030301010803" pitchFamily="18" charset="0"/>
            </a:endParaRPr>
          </a:p>
          <a:p>
            <a:pPr defTabSz="2509838">
              <a:tabLst>
                <a:tab pos="1612900" algn="l"/>
                <a:tab pos="2509838" algn="l"/>
                <a:tab pos="3321050" algn="l"/>
              </a:tabLst>
            </a:pPr>
            <a:r>
              <a:rPr lang="en-NZ" b="1" dirty="0" smtClean="0">
                <a:solidFill>
                  <a:srgbClr val="FFFF00"/>
                </a:solidFill>
                <a:latin typeface="Garamond" panose="02020404030301010803" pitchFamily="18" charset="0"/>
              </a:rPr>
              <a:t>In </a:t>
            </a:r>
            <a:r>
              <a:rPr lang="en-NZ" b="1" dirty="0">
                <a:solidFill>
                  <a:srgbClr val="FFFF00"/>
                </a:solidFill>
                <a:latin typeface="Garamond" panose="02020404030301010803" pitchFamily="18" charset="0"/>
              </a:rPr>
              <a:t>Italy</a:t>
            </a:r>
            <a:r>
              <a:rPr lang="en-NZ" sz="1400" b="1" dirty="0">
                <a:latin typeface="Garamond" panose="02020404030301010803" pitchFamily="18" charset="0"/>
              </a:rPr>
              <a:t> on </a:t>
            </a:r>
            <a:r>
              <a:rPr lang="en-NZ" sz="1400" b="1" dirty="0" err="1">
                <a:latin typeface="Garamond" panose="02020404030301010803" pitchFamily="18" charset="0"/>
              </a:rPr>
              <a:t>Pasqua</a:t>
            </a:r>
            <a:r>
              <a:rPr lang="en-NZ" sz="1400" b="1" dirty="0">
                <a:latin typeface="Garamond" panose="02020404030301010803" pitchFamily="18" charset="0"/>
              </a:rPr>
              <a:t> ‘</a:t>
            </a:r>
            <a:r>
              <a:rPr lang="en-NZ" sz="1400" b="1" dirty="0" smtClean="0">
                <a:latin typeface="Garamond" panose="02020404030301010803" pitchFamily="18" charset="0"/>
              </a:rPr>
              <a:t>Easter’</a:t>
            </a:r>
            <a:br>
              <a:rPr lang="en-NZ" sz="1400" b="1" dirty="0" smtClean="0">
                <a:latin typeface="Garamond" panose="02020404030301010803" pitchFamily="18" charset="0"/>
              </a:rPr>
            </a:br>
            <a:r>
              <a:rPr lang="en-NZ" sz="1400" b="1" dirty="0" smtClean="0">
                <a:latin typeface="Garamond" panose="02020404030301010803" pitchFamily="18" charset="0"/>
              </a:rPr>
              <a:t>in </a:t>
            </a:r>
            <a:r>
              <a:rPr lang="en-NZ" sz="1400" b="1" dirty="0">
                <a:latin typeface="Garamond" panose="02020404030301010803" pitchFamily="18" charset="0"/>
              </a:rPr>
              <a:t>Italian, residents of Florence celebrate </a:t>
            </a:r>
            <a:r>
              <a:rPr lang="en-NZ" sz="1400" b="1" dirty="0" smtClean="0">
                <a:latin typeface="Garamond" panose="02020404030301010803" pitchFamily="18" charset="0"/>
              </a:rPr>
              <a:t>a</a:t>
            </a:r>
            <a:br>
              <a:rPr lang="en-NZ" sz="1400" b="1" dirty="0" smtClean="0">
                <a:latin typeface="Garamond" panose="02020404030301010803" pitchFamily="18" charset="0"/>
              </a:rPr>
            </a:br>
            <a:r>
              <a:rPr lang="en-NZ" sz="1400" b="1" dirty="0" smtClean="0">
                <a:latin typeface="Garamond" panose="02020404030301010803" pitchFamily="18" charset="0"/>
              </a:rPr>
              <a:t>350-year-old </a:t>
            </a:r>
            <a:r>
              <a:rPr lang="en-NZ" sz="1400" b="1" dirty="0">
                <a:latin typeface="Garamond" panose="02020404030301010803" pitchFamily="18" charset="0"/>
              </a:rPr>
              <a:t>tradition called </a:t>
            </a:r>
            <a:r>
              <a:rPr lang="en-NZ" sz="1400" b="1" dirty="0" err="1">
                <a:latin typeface="Garamond" panose="02020404030301010803" pitchFamily="18" charset="0"/>
              </a:rPr>
              <a:t>Scoppio</a:t>
            </a:r>
            <a:r>
              <a:rPr lang="en-NZ" sz="1400" b="1" dirty="0">
                <a:latin typeface="Garamond" panose="02020404030301010803" pitchFamily="18" charset="0"/>
              </a:rPr>
              <a:t> del </a:t>
            </a:r>
            <a:r>
              <a:rPr lang="en-NZ" sz="1400" b="1" dirty="0" err="1">
                <a:latin typeface="Garamond" panose="02020404030301010803" pitchFamily="18" charset="0"/>
              </a:rPr>
              <a:t>carro</a:t>
            </a:r>
            <a:r>
              <a:rPr lang="en-NZ" sz="1400" b="1" dirty="0">
                <a:latin typeface="Garamond" panose="02020404030301010803" pitchFamily="18" charset="0"/>
              </a:rPr>
              <a:t>, which means “explosion of the cart.” A centuries-old cart is loaded with fireworks and pulled by decorated oxen to the front of the Cathedral of Saint Mary of the Flower referred to as the Duomo, </a:t>
            </a:r>
            <a:r>
              <a:rPr lang="en-NZ" sz="1400" b="1" dirty="0" smtClean="0">
                <a:latin typeface="Garamond" panose="02020404030301010803" pitchFamily="18" charset="0"/>
              </a:rPr>
              <a:t>	where </a:t>
            </a:r>
            <a:r>
              <a:rPr lang="en-NZ" sz="1400" b="1" dirty="0">
                <a:latin typeface="Garamond" panose="02020404030301010803" pitchFamily="18" charset="0"/>
              </a:rPr>
              <a:t>spectators watch </a:t>
            </a:r>
            <a:r>
              <a:rPr lang="en-NZ" sz="1400" b="1" dirty="0" smtClean="0">
                <a:latin typeface="Garamond" panose="02020404030301010803" pitchFamily="18" charset="0"/>
              </a:rPr>
              <a:t>the fireworks </a:t>
            </a:r>
            <a:r>
              <a:rPr lang="en-NZ" sz="1400" b="1" dirty="0">
                <a:latin typeface="Garamond" panose="02020404030301010803" pitchFamily="18" charset="0"/>
              </a:rPr>
              <a:t>go </a:t>
            </a:r>
            <a:r>
              <a:rPr lang="en-NZ" sz="1400" b="1" dirty="0" smtClean="0">
                <a:latin typeface="Garamond" panose="02020404030301010803" pitchFamily="18" charset="0"/>
              </a:rPr>
              <a:t>		off to celebrate Christ’s 			Resurrection.</a:t>
            </a:r>
          </a:p>
          <a:p>
            <a:pPr defTabSz="2509838">
              <a:tabLst>
                <a:tab pos="1524000" algn="l"/>
                <a:tab pos="2238375" algn="l"/>
                <a:tab pos="2782888" algn="l"/>
              </a:tabLst>
            </a:pPr>
            <a:r>
              <a:rPr lang="en-NZ" sz="1400" b="1" dirty="0" smtClean="0">
                <a:latin typeface="Garamond" panose="02020404030301010803" pitchFamily="18" charset="0"/>
              </a:rPr>
              <a:t> </a:t>
            </a:r>
            <a:endParaRPr lang="en-NZ" sz="1400" b="1" dirty="0">
              <a:latin typeface="Garamond" panose="02020404030301010803" pitchFamily="18" charset="0"/>
            </a:endParaRPr>
          </a:p>
        </p:txBody>
      </p:sp>
      <p:pic>
        <p:nvPicPr>
          <p:cNvPr id="24" name="Picture: Poland large"/>
          <p:cNvPicPr>
            <a:picLocks noChangeAspect="1"/>
          </p:cNvPicPr>
          <p:nvPr/>
        </p:nvPicPr>
        <p:blipFill>
          <a:blip r:embed="rId6"/>
          <a:stretch>
            <a:fillRect/>
          </a:stretch>
        </p:blipFill>
        <p:spPr>
          <a:xfrm>
            <a:off x="3033669" y="653489"/>
            <a:ext cx="3294942" cy="2202174"/>
          </a:xfrm>
          <a:prstGeom prst="rect">
            <a:avLst/>
          </a:prstGeom>
        </p:spPr>
      </p:pic>
      <p:sp>
        <p:nvSpPr>
          <p:cNvPr id="25" name="Wave: Poland"/>
          <p:cNvSpPr/>
          <p:nvPr/>
        </p:nvSpPr>
        <p:spPr>
          <a:xfrm>
            <a:off x="1972165" y="2931695"/>
            <a:ext cx="5121190" cy="1627158"/>
          </a:xfrm>
          <a:prstGeom prst="wave">
            <a:avLst>
              <a:gd name="adj1" fmla="val 12500"/>
              <a:gd name="adj2" fmla="val -157"/>
            </a:avLst>
          </a:prstGeom>
          <a:solidFill>
            <a:srgbClr val="A35E0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85838"/>
            <a:r>
              <a:rPr lang="en-NZ" sz="1400" b="1" dirty="0" smtClean="0">
                <a:solidFill>
                  <a:schemeClr val="tx1"/>
                </a:solidFill>
                <a:latin typeface="Garamond" panose="02020404030301010803" pitchFamily="18" charset="0"/>
              </a:rPr>
              <a:t>    </a:t>
            </a:r>
            <a:r>
              <a:rPr lang="en-NZ" b="1" dirty="0" smtClean="0">
                <a:solidFill>
                  <a:srgbClr val="FFFF00"/>
                </a:solidFill>
                <a:latin typeface="Garamond" panose="02020404030301010803" pitchFamily="18" charset="0"/>
              </a:rPr>
              <a:t>In </a:t>
            </a:r>
            <a:r>
              <a:rPr lang="en-NZ" b="1" dirty="0">
                <a:solidFill>
                  <a:srgbClr val="FFFF00"/>
                </a:solidFill>
                <a:latin typeface="Garamond" panose="02020404030301010803" pitchFamily="18" charset="0"/>
              </a:rPr>
              <a:t>Poland </a:t>
            </a:r>
            <a:r>
              <a:rPr lang="en-NZ" sz="1400" b="1" dirty="0">
                <a:solidFill>
                  <a:schemeClr val="bg1"/>
                </a:solidFill>
                <a:latin typeface="Garamond" panose="02020404030301010803" pitchFamily="18" charset="0"/>
              </a:rPr>
              <a:t>the </a:t>
            </a:r>
            <a:r>
              <a:rPr lang="en-NZ" sz="1400" b="1" dirty="0" smtClean="0">
                <a:solidFill>
                  <a:schemeClr val="bg1"/>
                </a:solidFill>
                <a:latin typeface="Garamond" panose="02020404030301010803" pitchFamily="18" charset="0"/>
              </a:rPr>
              <a:t>day</a:t>
            </a:r>
            <a:br>
              <a:rPr lang="en-NZ" sz="1400" b="1" dirty="0" smtClean="0">
                <a:solidFill>
                  <a:schemeClr val="bg1"/>
                </a:solidFill>
                <a:latin typeface="Garamond" panose="02020404030301010803" pitchFamily="18" charset="0"/>
              </a:rPr>
            </a:br>
            <a:r>
              <a:rPr lang="en-NZ" sz="1400" b="1" dirty="0" smtClean="0">
                <a:solidFill>
                  <a:schemeClr val="bg1"/>
                </a:solidFill>
                <a:latin typeface="Garamond" panose="02020404030301010803" pitchFamily="18" charset="0"/>
              </a:rPr>
              <a:t>before Easter</a:t>
            </a:r>
            <a:r>
              <a:rPr lang="en-NZ" sz="1400" b="1" dirty="0">
                <a:solidFill>
                  <a:schemeClr val="bg1"/>
                </a:solidFill>
                <a:latin typeface="Garamond" panose="02020404030301010803" pitchFamily="18" charset="0"/>
              </a:rPr>
              <a:t>, families prepare a “blessing basket.” It is filled with coloured eggs, sausages, bread, and other important food and taken to church to be blessed. In Polish culture, Lent isn’t </a:t>
            </a:r>
            <a:r>
              <a:rPr lang="en-NZ" sz="1400" b="1" dirty="0" smtClean="0">
                <a:solidFill>
                  <a:schemeClr val="bg1"/>
                </a:solidFill>
                <a:latin typeface="Garamond" panose="02020404030301010803" pitchFamily="18" charset="0"/>
              </a:rPr>
              <a:t>		over </a:t>
            </a:r>
            <a:r>
              <a:rPr lang="en-NZ" sz="1400" b="1" dirty="0">
                <a:solidFill>
                  <a:schemeClr val="bg1"/>
                </a:solidFill>
                <a:latin typeface="Garamond" panose="02020404030301010803" pitchFamily="18" charset="0"/>
              </a:rPr>
              <a:t>until a priest blesses this basket</a:t>
            </a:r>
            <a:r>
              <a:rPr lang="en-NZ" sz="1400" b="1" dirty="0" smtClean="0">
                <a:solidFill>
                  <a:schemeClr val="bg1"/>
                </a:solidFill>
                <a:latin typeface="Garamond" panose="02020404030301010803" pitchFamily="18" charset="0"/>
              </a:rPr>
              <a:t>.</a:t>
            </a:r>
            <a:endParaRPr lang="en-US" sz="1400" b="1" dirty="0">
              <a:solidFill>
                <a:schemeClr val="bg1"/>
              </a:solidFill>
              <a:latin typeface="Garamond" panose="02020404030301010803" pitchFamily="18" charset="0"/>
            </a:endParaRPr>
          </a:p>
          <a:p>
            <a:endParaRPr lang="en-US" sz="1400" b="1" dirty="0" smtClean="0">
              <a:solidFill>
                <a:schemeClr val="tx1"/>
              </a:solidFill>
              <a:latin typeface="Garamond" panose="02020404030301010803" pitchFamily="18" charset="0"/>
            </a:endParaRPr>
          </a:p>
        </p:txBody>
      </p:sp>
      <p:pic>
        <p:nvPicPr>
          <p:cNvPr id="23" name="Picture: France large"/>
          <p:cNvPicPr>
            <a:picLocks noChangeAspect="1"/>
          </p:cNvPicPr>
          <p:nvPr/>
        </p:nvPicPr>
        <p:blipFill>
          <a:blip r:embed="rId7"/>
          <a:stretch>
            <a:fillRect/>
          </a:stretch>
        </p:blipFill>
        <p:spPr>
          <a:xfrm>
            <a:off x="3033669" y="653490"/>
            <a:ext cx="3294942" cy="2202175"/>
          </a:xfrm>
          <a:prstGeom prst="rect">
            <a:avLst/>
          </a:prstGeom>
        </p:spPr>
      </p:pic>
      <p:sp>
        <p:nvSpPr>
          <p:cNvPr id="13" name="Wave: France"/>
          <p:cNvSpPr/>
          <p:nvPr/>
        </p:nvSpPr>
        <p:spPr>
          <a:xfrm>
            <a:off x="1964143" y="2462464"/>
            <a:ext cx="5121190" cy="2565620"/>
          </a:xfrm>
          <a:prstGeom prst="wave">
            <a:avLst>
              <a:gd name="adj1" fmla="val 12500"/>
              <a:gd name="adj2" fmla="val -157"/>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509838">
              <a:tabLst>
                <a:tab pos="2422525" algn="l"/>
                <a:tab pos="3408363" algn="l"/>
              </a:tabLst>
            </a:pPr>
            <a:r>
              <a:rPr lang="en-NZ" sz="1400" b="1" dirty="0" smtClean="0">
                <a:solidFill>
                  <a:srgbClr val="FFFF00"/>
                </a:solidFill>
                <a:latin typeface="Garamond" panose="02020404030301010803" pitchFamily="18" charset="0"/>
              </a:rPr>
              <a:t>  </a:t>
            </a:r>
            <a:r>
              <a:rPr lang="en-NZ" b="1" dirty="0" smtClean="0">
                <a:solidFill>
                  <a:srgbClr val="FFFF00"/>
                </a:solidFill>
                <a:latin typeface="Garamond" panose="02020404030301010803" pitchFamily="18" charset="0"/>
              </a:rPr>
              <a:t>In </a:t>
            </a:r>
            <a:r>
              <a:rPr lang="en-NZ" b="1" dirty="0">
                <a:solidFill>
                  <a:srgbClr val="FFFF00"/>
                </a:solidFill>
                <a:latin typeface="Garamond" panose="02020404030301010803" pitchFamily="18" charset="0"/>
              </a:rPr>
              <a:t>France </a:t>
            </a:r>
            <a:r>
              <a:rPr lang="en-NZ" sz="1400" b="1" dirty="0">
                <a:latin typeface="Garamond" panose="02020404030301010803" pitchFamily="18" charset="0"/>
              </a:rPr>
              <a:t>French </a:t>
            </a:r>
            <a:r>
              <a:rPr lang="en-NZ" sz="1400" b="1" dirty="0" smtClean="0">
                <a:latin typeface="Garamond" panose="02020404030301010803" pitchFamily="18" charset="0"/>
              </a:rPr>
              <a:t>children</a:t>
            </a:r>
            <a:br>
              <a:rPr lang="en-NZ" sz="1400" b="1" dirty="0" smtClean="0">
                <a:latin typeface="Garamond" panose="02020404030301010803" pitchFamily="18" charset="0"/>
              </a:rPr>
            </a:br>
            <a:r>
              <a:rPr lang="en-NZ" sz="1400" b="1" dirty="0" smtClean="0">
                <a:latin typeface="Garamond" panose="02020404030301010803" pitchFamily="18" charset="0"/>
              </a:rPr>
              <a:t>don’t get </a:t>
            </a:r>
            <a:r>
              <a:rPr lang="en-NZ" sz="1400" b="1" dirty="0">
                <a:latin typeface="Garamond" panose="02020404030301010803" pitchFamily="18" charset="0"/>
              </a:rPr>
              <a:t>treats from the Easter </a:t>
            </a:r>
            <a:r>
              <a:rPr lang="en-NZ" sz="1400" b="1" dirty="0" smtClean="0">
                <a:latin typeface="Garamond" panose="02020404030301010803" pitchFamily="18" charset="0"/>
              </a:rPr>
              <a:t>bunny;</a:t>
            </a:r>
            <a:br>
              <a:rPr lang="en-NZ" sz="1400" b="1" dirty="0" smtClean="0">
                <a:latin typeface="Garamond" panose="02020404030301010803" pitchFamily="18" charset="0"/>
              </a:rPr>
            </a:br>
            <a:r>
              <a:rPr lang="en-NZ" sz="1400" b="1" dirty="0" smtClean="0">
                <a:latin typeface="Garamond" panose="02020404030301010803" pitchFamily="18" charset="0"/>
              </a:rPr>
              <a:t>they get </a:t>
            </a:r>
            <a:r>
              <a:rPr lang="en-NZ" sz="1400" b="1" dirty="0">
                <a:latin typeface="Garamond" panose="02020404030301010803" pitchFamily="18" charset="0"/>
              </a:rPr>
              <a:t>them from the Easter bells. </a:t>
            </a:r>
            <a:r>
              <a:rPr lang="en-NZ" sz="1400" b="1" dirty="0" smtClean="0">
                <a:latin typeface="Garamond" panose="02020404030301010803" pitchFamily="18" charset="0"/>
              </a:rPr>
              <a:t>According to </a:t>
            </a:r>
            <a:r>
              <a:rPr lang="en-NZ" sz="1400" b="1" dirty="0">
                <a:latin typeface="Garamond" panose="02020404030301010803" pitchFamily="18" charset="0"/>
              </a:rPr>
              <a:t>Catholic teaching, no church bells can </a:t>
            </a:r>
            <a:r>
              <a:rPr lang="en-NZ" sz="1400" b="1" dirty="0" smtClean="0">
                <a:latin typeface="Garamond" panose="02020404030301010803" pitchFamily="18" charset="0"/>
              </a:rPr>
              <a:t>ring between </a:t>
            </a:r>
            <a:r>
              <a:rPr lang="en-NZ" sz="1400" b="1" dirty="0">
                <a:latin typeface="Garamond" panose="02020404030301010803" pitchFamily="18" charset="0"/>
              </a:rPr>
              <a:t>Holy Thursday and the Easter Vigil, on account of the solemnity of the days around Jesus’s death. Eventually, a legend evolved that said the church bells weren’t rung because they grew wings and flew to Rome to be blessed by the Pope. Then </a:t>
            </a:r>
            <a:r>
              <a:rPr lang="en-NZ" sz="1400" b="1" dirty="0" smtClean="0">
                <a:latin typeface="Garamond" panose="02020404030301010803" pitchFamily="18" charset="0"/>
              </a:rPr>
              <a:t>they returned </a:t>
            </a:r>
            <a:r>
              <a:rPr lang="en-NZ" sz="1400" b="1" dirty="0">
                <a:latin typeface="Garamond" panose="02020404030301010803" pitchFamily="18" charset="0"/>
              </a:rPr>
              <a:t>on Easter day with </a:t>
            </a:r>
            <a:r>
              <a:rPr lang="en-NZ" sz="1400" b="1" dirty="0" smtClean="0">
                <a:latin typeface="Garamond" panose="02020404030301010803" pitchFamily="18" charset="0"/>
              </a:rPr>
              <a:t>	chocolate and </a:t>
            </a:r>
            <a:r>
              <a:rPr lang="en-NZ" sz="1400" b="1" dirty="0">
                <a:latin typeface="Garamond" panose="02020404030301010803" pitchFamily="18" charset="0"/>
              </a:rPr>
              <a:t>presents </a:t>
            </a:r>
            <a:r>
              <a:rPr lang="en-NZ" sz="1400" b="1" dirty="0" smtClean="0">
                <a:latin typeface="Garamond" panose="02020404030301010803" pitchFamily="18" charset="0"/>
              </a:rPr>
              <a:t>for</a:t>
            </a:r>
            <a:br>
              <a:rPr lang="en-NZ" sz="1400" b="1" dirty="0" smtClean="0">
                <a:latin typeface="Garamond" panose="02020404030301010803" pitchFamily="18" charset="0"/>
              </a:rPr>
            </a:br>
            <a:r>
              <a:rPr lang="en-NZ" sz="1400" b="1" dirty="0" smtClean="0">
                <a:latin typeface="Garamond" panose="02020404030301010803" pitchFamily="18" charset="0"/>
              </a:rPr>
              <a:t>		the children.</a:t>
            </a:r>
            <a:endParaRPr lang="en-NZ" sz="1400" b="1" dirty="0">
              <a:latin typeface="Garamond" panose="02020404030301010803" pitchFamily="18" charset="0"/>
            </a:endParaRPr>
          </a:p>
        </p:txBody>
      </p:sp>
      <p:pic>
        <p:nvPicPr>
          <p:cNvPr id="8" name="Picture: India small"/>
          <p:cNvPicPr>
            <a:picLocks noChangeAspect="1"/>
          </p:cNvPicPr>
          <p:nvPr/>
        </p:nvPicPr>
        <p:blipFill>
          <a:blip r:embed="rId4"/>
          <a:stretch>
            <a:fillRect/>
          </a:stretch>
        </p:blipFill>
        <p:spPr>
          <a:xfrm>
            <a:off x="7373058" y="3074017"/>
            <a:ext cx="1580485" cy="1056317"/>
          </a:xfrm>
          <a:prstGeom prst="rect">
            <a:avLst/>
          </a:prstGeom>
        </p:spPr>
      </p:pic>
      <p:pic>
        <p:nvPicPr>
          <p:cNvPr id="7" name="Picture: France small"/>
          <p:cNvPicPr>
            <a:picLocks noChangeAspect="1"/>
          </p:cNvPicPr>
          <p:nvPr/>
        </p:nvPicPr>
        <p:blipFill>
          <a:blip r:embed="rId7"/>
          <a:stretch>
            <a:fillRect/>
          </a:stretch>
        </p:blipFill>
        <p:spPr>
          <a:xfrm>
            <a:off x="7373058" y="1117385"/>
            <a:ext cx="1580485" cy="1056317"/>
          </a:xfrm>
          <a:prstGeom prst="rect">
            <a:avLst/>
          </a:prstGeom>
        </p:spPr>
      </p:pic>
      <p:pic>
        <p:nvPicPr>
          <p:cNvPr id="10" name="Picture: Italy small"/>
          <p:cNvPicPr>
            <a:picLocks noChangeAspect="1"/>
          </p:cNvPicPr>
          <p:nvPr/>
        </p:nvPicPr>
        <p:blipFill>
          <a:blip r:embed="rId5"/>
          <a:stretch>
            <a:fillRect/>
          </a:stretch>
        </p:blipFill>
        <p:spPr>
          <a:xfrm>
            <a:off x="191829" y="3074017"/>
            <a:ext cx="1580485" cy="1056317"/>
          </a:xfrm>
          <a:prstGeom prst="rect">
            <a:avLst/>
          </a:prstGeom>
        </p:spPr>
      </p:pic>
      <p:pic>
        <p:nvPicPr>
          <p:cNvPr id="11" name="Picture: Poland small"/>
          <p:cNvPicPr>
            <a:picLocks noChangeAspect="1"/>
          </p:cNvPicPr>
          <p:nvPr/>
        </p:nvPicPr>
        <p:blipFill>
          <a:blip r:embed="rId6"/>
          <a:stretch>
            <a:fillRect/>
          </a:stretch>
        </p:blipFill>
        <p:spPr>
          <a:xfrm>
            <a:off x="191829" y="1117385"/>
            <a:ext cx="1580485" cy="1056317"/>
          </a:xfrm>
          <a:prstGeom prst="rect">
            <a:avLst/>
          </a:prstGeom>
        </p:spPr>
      </p:pic>
      <p:sp>
        <p:nvSpPr>
          <p:cNvPr id="2" name="Title"/>
          <p:cNvSpPr>
            <a:spLocks noGrp="1"/>
          </p:cNvSpPr>
          <p:nvPr>
            <p:ph type="ctrTitle"/>
          </p:nvPr>
        </p:nvSpPr>
        <p:spPr>
          <a:xfrm>
            <a:off x="0" y="79549"/>
            <a:ext cx="9143999" cy="433799"/>
          </a:xfrm>
        </p:spPr>
        <p:txBody>
          <a:bodyPr>
            <a:noAutofit/>
          </a:bodyPr>
          <a:lstStyle/>
          <a:p>
            <a:r>
              <a:rPr lang="en-US" sz="3600" dirty="0">
                <a:latin typeface="Garamond" panose="02020404030301010803" pitchFamily="18" charset="0"/>
                <a:ea typeface="Adobe Gothic Std B" panose="020B0800000000000000" pitchFamily="34" charset="-128"/>
                <a:cs typeface="Arial" panose="020B0604020202020204" pitchFamily="34" charset="0"/>
              </a:rPr>
              <a:t>Easter Customs in other Cultures and Countries</a:t>
            </a:r>
            <a:endParaRPr lang="en-GB" sz="3600" dirty="0">
              <a:latin typeface="Garamond" panose="02020404030301010803" pitchFamily="18" charset="0"/>
              <a:ea typeface="Adobe Gothic Std B" panose="020B0800000000000000" pitchFamily="34" charset="-128"/>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anose="020B0604020202020204" pitchFamily="34" charset="0"/>
                <a:cs typeface="Arial" panose="020B0604020202020204" pitchFamily="34" charset="0"/>
              </a:rPr>
              <a:t>R-1</a:t>
            </a:r>
          </a:p>
          <a:p>
            <a:pPr algn="ctr"/>
            <a:r>
              <a:rPr lang="en-GB" sz="900" b="1" dirty="0" smtClean="0">
                <a:solidFill>
                  <a:srgbClr val="002060"/>
                </a:solidFill>
                <a:latin typeface="Arial" panose="020B0604020202020204" pitchFamily="34" charset="0"/>
                <a:cs typeface="Arial" panose="020B0604020202020204" pitchFamily="34" charset="0"/>
              </a:rPr>
              <a:t>S-10</a:t>
            </a:r>
            <a:endParaRPr lang="en-GB" sz="900" b="1" dirty="0">
              <a:solidFill>
                <a:srgbClr val="002060"/>
              </a:solidFill>
              <a:latin typeface="Arial" panose="020B0604020202020204" pitchFamily="34" charset="0"/>
              <a:cs typeface="Arial" panose="020B0604020202020204"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ramond" panose="02020404030301010803" pitchFamily="18"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ramond" panose="02020404030301010803" pitchFamily="18" charset="0"/>
            </a:endParaRPr>
          </a:p>
        </p:txBody>
      </p:sp>
      <p:sp>
        <p:nvSpPr>
          <p:cNvPr id="21" name="Textbox: Tool instructions"/>
          <p:cNvSpPr txBox="1"/>
          <p:nvPr/>
        </p:nvSpPr>
        <p:spPr>
          <a:xfrm>
            <a:off x="3402460" y="4912668"/>
            <a:ext cx="2339103" cy="230832"/>
          </a:xfrm>
          <a:prstGeom prst="rect">
            <a:avLst/>
          </a:prstGeom>
          <a:noFill/>
        </p:spPr>
        <p:txBody>
          <a:bodyPr wrap="none" rtlCol="0">
            <a:spAutoFit/>
          </a:bodyPr>
          <a:lstStyle/>
          <a:p>
            <a:pPr algn="ctr"/>
            <a:r>
              <a:rPr lang="en-US" sz="900" dirty="0" smtClean="0">
                <a:latin typeface="Trebuchet MS" panose="020B0603020202020204" pitchFamily="34" charset="0"/>
                <a:ea typeface="Adobe Gothic Std B" panose="020B0800000000000000" pitchFamily="34" charset="-128"/>
                <a:cs typeface="Arial" panose="020B0604020202020204" pitchFamily="34" charset="0"/>
              </a:rPr>
              <a:t>Click the small images to reveal the text.</a:t>
            </a:r>
            <a:endParaRPr lang="en-GB" sz="900" dirty="0">
              <a:latin typeface="Trebuchet MS" panose="020B0603020202020204" pitchFamily="34"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27931291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4"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xit" presetSubtype="0" fill="hold" grpId="4" nodeType="withEffect">
                                  <p:stCondLst>
                                    <p:cond delay="0"/>
                                  </p:stCondLst>
                                  <p:childTnLst>
                                    <p:set>
                                      <p:cBhvr>
                                        <p:cTn id="10" dur="1" fill="hold">
                                          <p:stCondLst>
                                            <p:cond delay="0"/>
                                          </p:stCondLst>
                                        </p:cTn>
                                        <p:tgtEl>
                                          <p:spTgt spid="2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6"/>
                                        </p:tgtEl>
                                        <p:attrNameLst>
                                          <p:attrName>style.visibility</p:attrName>
                                        </p:attrNameLst>
                                      </p:cBhvr>
                                      <p:to>
                                        <p:strVal val="hidden"/>
                                      </p:to>
                                    </p:set>
                                  </p:childTnLst>
                                </p:cTn>
                              </p:par>
                              <p:par>
                                <p:cTn id="13" presetID="1" presetClass="exit" presetSubtype="0" fill="hold" grpId="4" nodeType="withEffect">
                                  <p:stCondLst>
                                    <p:cond delay="0"/>
                                  </p:stCondLst>
                                  <p:childTnLst>
                                    <p:set>
                                      <p:cBhvr>
                                        <p:cTn id="14" dur="1" fill="hold">
                                          <p:stCondLst>
                                            <p:cond delay="0"/>
                                          </p:stCondLst>
                                        </p:cTn>
                                        <p:tgtEl>
                                          <p:spTgt spid="2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xit" presetSubtype="0" fill="hold" grpId="4" nodeType="withEffect">
                                  <p:stCondLst>
                                    <p:cond delay="0"/>
                                  </p:stCondLst>
                                  <p:childTnLst>
                                    <p:set>
                                      <p:cBhvr>
                                        <p:cTn id="20"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hidden"/>
                                      </p:to>
                                    </p:set>
                                  </p:childTnLst>
                                </p:cTn>
                              </p:par>
                            </p:childTnLst>
                          </p:cTn>
                        </p:par>
                        <p:par>
                          <p:cTn id="26" fill="hold">
                            <p:stCondLst>
                              <p:cond delay="0"/>
                            </p:stCondLst>
                            <p:childTnLst>
                              <p:par>
                                <p:cTn id="27" presetID="1" presetClass="exit" presetSubtype="0" fill="hold" nodeType="afterEffect">
                                  <p:stCondLst>
                                    <p:cond delay="0"/>
                                  </p:stCondLst>
                                  <p:childTnLst>
                                    <p:set>
                                      <p:cBhvr>
                                        <p:cTn id="28" dur="1" fill="hold">
                                          <p:stCondLst>
                                            <p:cond delay="0"/>
                                          </p:stCondLst>
                                        </p:cTn>
                                        <p:tgtEl>
                                          <p:spTgt spid="23"/>
                                        </p:tgtEl>
                                        <p:attrNameLst>
                                          <p:attrName>style.visibility</p:attrName>
                                        </p:attrNameLst>
                                      </p:cBhvr>
                                      <p:to>
                                        <p:strVal val="hidden"/>
                                      </p:to>
                                    </p:set>
                                  </p:childTnLst>
                                </p:cTn>
                              </p:par>
                            </p:childTnLst>
                          </p:cTn>
                        </p:par>
                        <p:par>
                          <p:cTn id="29" fill="hold">
                            <p:stCondLst>
                              <p:cond delay="0"/>
                            </p:stCondLst>
                            <p:childTnLst>
                              <p:par>
                                <p:cTn id="30" presetID="1" presetClass="exit"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hidden"/>
                                      </p:to>
                                    </p:set>
                                  </p:childTnLst>
                                </p:cTn>
                              </p:par>
                            </p:childTnLst>
                          </p:cTn>
                        </p:par>
                        <p:par>
                          <p:cTn id="32" fill="hold">
                            <p:stCondLst>
                              <p:cond delay="0"/>
                            </p:stCondLst>
                            <p:childTnLst>
                              <p:par>
                                <p:cTn id="33" presetID="1" presetClass="exit" presetSubtype="0" fill="hold" nodeType="afterEffect">
                                  <p:stCondLst>
                                    <p:cond delay="0"/>
                                  </p:stCondLst>
                                  <p:childTnLst>
                                    <p:set>
                                      <p:cBhvr>
                                        <p:cTn id="34" dur="1" fill="hold">
                                          <p:stCondLst>
                                            <p:cond delay="0"/>
                                          </p:stCondLst>
                                        </p:cTn>
                                        <p:tgtEl>
                                          <p:spTgt spid="26"/>
                                        </p:tgtEl>
                                        <p:attrNameLst>
                                          <p:attrName>style.visibility</p:attrName>
                                        </p:attrNameLst>
                                      </p:cBhvr>
                                      <p:to>
                                        <p:strVal val="hidden"/>
                                      </p:to>
                                    </p:set>
                                  </p:childTnLst>
                                </p:cTn>
                              </p:par>
                            </p:childTnLst>
                          </p:cTn>
                        </p:par>
                        <p:par>
                          <p:cTn id="35" fill="hold">
                            <p:stCondLst>
                              <p:cond delay="0"/>
                            </p:stCondLst>
                            <p:childTnLst>
                              <p:par>
                                <p:cTn id="36" presetID="1" presetClass="exit" presetSubtype="0" fill="hold" grpId="0" nodeType="afterEffect">
                                  <p:stCondLst>
                                    <p:cond delay="0"/>
                                  </p:stCondLst>
                                  <p:childTnLst>
                                    <p:set>
                                      <p:cBhvr>
                                        <p:cTn id="37" dur="1" fill="hold">
                                          <p:stCondLst>
                                            <p:cond delay="0"/>
                                          </p:stCondLst>
                                        </p:cTn>
                                        <p:tgtEl>
                                          <p:spTgt spid="29"/>
                                        </p:tgtEl>
                                        <p:attrNameLst>
                                          <p:attrName>style.visibility</p:attrName>
                                        </p:attrNameLst>
                                      </p:cBhvr>
                                      <p:to>
                                        <p:strVal val="hidden"/>
                                      </p:to>
                                    </p:set>
                                  </p:childTnLst>
                                </p:cTn>
                              </p:par>
                            </p:childTnLst>
                          </p:cTn>
                        </p:par>
                        <p:par>
                          <p:cTn id="38" fill="hold">
                            <p:stCondLst>
                              <p:cond delay="0"/>
                            </p:stCondLst>
                            <p:childTnLst>
                              <p:par>
                                <p:cTn id="39" presetID="1" presetClass="exit" presetSubtype="0" fill="hold" nodeType="afterEffect">
                                  <p:stCondLst>
                                    <p:cond delay="0"/>
                                  </p:stCondLst>
                                  <p:childTnLst>
                                    <p:set>
                                      <p:cBhvr>
                                        <p:cTn id="40" dur="1" fill="hold">
                                          <p:stCondLst>
                                            <p:cond delay="0"/>
                                          </p:stCondLst>
                                        </p:cTn>
                                        <p:tgtEl>
                                          <p:spTgt spid="28"/>
                                        </p:tgtEl>
                                        <p:attrNameLst>
                                          <p:attrName>style.visibility</p:attrName>
                                        </p:attrNameLst>
                                      </p:cBhvr>
                                      <p:to>
                                        <p:strVal val="hidden"/>
                                      </p:to>
                                    </p:set>
                                  </p:childTnLst>
                                </p:cTn>
                              </p:par>
                            </p:childTnLst>
                          </p:cTn>
                        </p:par>
                        <p:par>
                          <p:cTn id="41" fill="hold">
                            <p:stCondLst>
                              <p:cond delay="0"/>
                            </p:stCondLst>
                            <p:childTnLst>
                              <p:par>
                                <p:cTn id="42" presetID="10" presetClass="entr" presetSubtype="0"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1" nodeType="withEffect">
                                  <p:stCondLst>
                                    <p:cond delay="0"/>
                                  </p:stCondLst>
                                  <p:childTnLst>
                                    <p:set>
                                      <p:cBhvr>
                                        <p:cTn id="53" dur="1" fill="hold">
                                          <p:stCondLst>
                                            <p:cond delay="0"/>
                                          </p:stCondLst>
                                        </p:cTn>
                                        <p:tgtEl>
                                          <p:spTgt spid="13"/>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23"/>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9"/>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28"/>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24"/>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5"/>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par>
                          <p:cTn id="67" fill="hold">
                            <p:stCondLst>
                              <p:cond delay="500"/>
                            </p:stCondLst>
                            <p:childTnLst>
                              <p:par>
                                <p:cTn id="68" presetID="16" presetClass="entr" presetSubtype="21" fill="hold" grpId="1" nodeType="after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childTnLst>
              </p:cTn>
              <p:nextCondLst>
                <p:cond evt="onClick" delay="0">
                  <p:tgtEl>
                    <p:spTgt spid="10"/>
                  </p:tgtEl>
                </p:cond>
              </p:nextCondLst>
            </p:seq>
            <p:seq concurrent="1" nextAc="seek">
              <p:cTn id="71" restart="whenNotActive" fill="hold" evtFilter="cancelBubble" nodeType="interactiveSeq">
                <p:stCondLst>
                  <p:cond evt="onClick" delay="0">
                    <p:tgtEl>
                      <p:spTgt spid="7"/>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2" nodeType="withEffect">
                                  <p:stCondLst>
                                    <p:cond delay="0"/>
                                  </p:stCondLst>
                                  <p:childTnLst>
                                    <p:set>
                                      <p:cBhvr>
                                        <p:cTn id="75" dur="1" fill="hold">
                                          <p:stCondLst>
                                            <p:cond delay="0"/>
                                          </p:stCondLst>
                                        </p:cTn>
                                        <p:tgtEl>
                                          <p:spTgt spid="27"/>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26"/>
                                        </p:tgtEl>
                                        <p:attrNameLst>
                                          <p:attrName>style.visibility</p:attrName>
                                        </p:attrNameLst>
                                      </p:cBhvr>
                                      <p:to>
                                        <p:strVal val="hidden"/>
                                      </p:to>
                                    </p:set>
                                  </p:childTnLst>
                                </p:cTn>
                              </p:par>
                              <p:par>
                                <p:cTn id="78" presetID="1" presetClass="exit" presetSubtype="0" fill="hold" grpId="2" nodeType="withEffect">
                                  <p:stCondLst>
                                    <p:cond delay="0"/>
                                  </p:stCondLst>
                                  <p:childTnLst>
                                    <p:set>
                                      <p:cBhvr>
                                        <p:cTn id="79" dur="1" fill="hold">
                                          <p:stCondLst>
                                            <p:cond delay="0"/>
                                          </p:stCondLst>
                                        </p:cTn>
                                        <p:tgtEl>
                                          <p:spTgt spid="29"/>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28"/>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24"/>
                                        </p:tgtEl>
                                        <p:attrNameLst>
                                          <p:attrName>style.visibility</p:attrName>
                                        </p:attrNameLst>
                                      </p:cBhvr>
                                      <p:to>
                                        <p:strVal val="hidden"/>
                                      </p:to>
                                    </p:set>
                                  </p:childTnLst>
                                </p:cTn>
                              </p:par>
                              <p:par>
                                <p:cTn id="84" presetID="1" presetClass="exit" presetSubtype="0" fill="hold" grpId="2" nodeType="withEffect">
                                  <p:stCondLst>
                                    <p:cond delay="0"/>
                                  </p:stCondLst>
                                  <p:childTnLst>
                                    <p:set>
                                      <p:cBhvr>
                                        <p:cTn id="85" dur="1" fill="hold">
                                          <p:stCondLst>
                                            <p:cond delay="0"/>
                                          </p:stCondLst>
                                        </p:cTn>
                                        <p:tgtEl>
                                          <p:spTgt spid="25"/>
                                        </p:tgtEl>
                                        <p:attrNameLst>
                                          <p:attrName>style.visibility</p:attrName>
                                        </p:attrNameLst>
                                      </p:cBhvr>
                                      <p:to>
                                        <p:strVal val="hidden"/>
                                      </p:to>
                                    </p:set>
                                  </p:childTnLst>
                                </p:cTn>
                              </p:par>
                              <p:par>
                                <p:cTn id="86" presetID="10" presetClass="entr" presetSubtype="0" fill="hold"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500"/>
                                        <p:tgtEl>
                                          <p:spTgt spid="23"/>
                                        </p:tgtEl>
                                      </p:cBhvr>
                                    </p:animEffect>
                                  </p:childTnLst>
                                </p:cTn>
                              </p:par>
                            </p:childTnLst>
                          </p:cTn>
                        </p:par>
                        <p:par>
                          <p:cTn id="89" fill="hold">
                            <p:stCondLst>
                              <p:cond delay="500"/>
                            </p:stCondLst>
                            <p:childTnLst>
                              <p:par>
                                <p:cTn id="90" presetID="16" presetClass="entr" presetSubtype="21" fill="hold" grpId="2" nodeType="after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barn(inVertical)">
                                      <p:cBhvr>
                                        <p:cTn id="92" dur="500"/>
                                        <p:tgtEl>
                                          <p:spTgt spid="13"/>
                                        </p:tgtEl>
                                      </p:cBhvr>
                                    </p:animEffect>
                                  </p:childTnLst>
                                </p:cTn>
                              </p:par>
                            </p:childTnLst>
                          </p:cTn>
                        </p:par>
                      </p:childTnLst>
                    </p:cTn>
                  </p:par>
                </p:childTnLst>
              </p:cTn>
              <p:nextCondLst>
                <p:cond evt="onClick" delay="0">
                  <p:tgtEl>
                    <p:spTgt spid="7"/>
                  </p:tgtEl>
                </p:cond>
              </p:nextCondLst>
            </p:seq>
            <p:seq concurrent="1" nextAc="seek">
              <p:cTn id="93" restart="whenNotActive" fill="hold" evtFilter="cancelBubble" nodeType="interactiveSeq">
                <p:stCondLst>
                  <p:cond evt="onClick" delay="0">
                    <p:tgtEl>
                      <p:spTgt spid="8"/>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grpId="3" nodeType="afterEffect">
                                  <p:stCondLst>
                                    <p:cond delay="0"/>
                                  </p:stCondLst>
                                  <p:childTnLst>
                                    <p:set>
                                      <p:cBhvr>
                                        <p:cTn id="97" dur="1" fill="hold">
                                          <p:stCondLst>
                                            <p:cond delay="0"/>
                                          </p:stCondLst>
                                        </p:cTn>
                                        <p:tgtEl>
                                          <p:spTgt spid="13"/>
                                        </p:tgtEl>
                                        <p:attrNameLst>
                                          <p:attrName>style.visibility</p:attrName>
                                        </p:attrNameLst>
                                      </p:cBhvr>
                                      <p:to>
                                        <p:strVal val="hidden"/>
                                      </p:to>
                                    </p:set>
                                  </p:childTnLst>
                                </p:cTn>
                              </p:par>
                            </p:childTnLst>
                          </p:cTn>
                        </p:par>
                        <p:par>
                          <p:cTn id="98" fill="hold">
                            <p:stCondLst>
                              <p:cond delay="0"/>
                            </p:stCondLst>
                            <p:childTnLst>
                              <p:par>
                                <p:cTn id="99" presetID="1" presetClass="exit" presetSubtype="0" fill="hold" nodeType="afterEffect">
                                  <p:stCondLst>
                                    <p:cond delay="0"/>
                                  </p:stCondLst>
                                  <p:childTnLst>
                                    <p:set>
                                      <p:cBhvr>
                                        <p:cTn id="100" dur="1" fill="hold">
                                          <p:stCondLst>
                                            <p:cond delay="0"/>
                                          </p:stCondLst>
                                        </p:cTn>
                                        <p:tgtEl>
                                          <p:spTgt spid="23"/>
                                        </p:tgtEl>
                                        <p:attrNameLst>
                                          <p:attrName>style.visibility</p:attrName>
                                        </p:attrNameLst>
                                      </p:cBhvr>
                                      <p:to>
                                        <p:strVal val="hidden"/>
                                      </p:to>
                                    </p:set>
                                  </p:childTnLst>
                                </p:cTn>
                              </p:par>
                            </p:childTnLst>
                          </p:cTn>
                        </p:par>
                        <p:par>
                          <p:cTn id="101" fill="hold">
                            <p:stCondLst>
                              <p:cond delay="0"/>
                            </p:stCondLst>
                            <p:childTnLst>
                              <p:par>
                                <p:cTn id="102" presetID="1" presetClass="exit" presetSubtype="0" fill="hold" grpId="3" nodeType="afterEffect">
                                  <p:stCondLst>
                                    <p:cond delay="0"/>
                                  </p:stCondLst>
                                  <p:childTnLst>
                                    <p:set>
                                      <p:cBhvr>
                                        <p:cTn id="103" dur="1" fill="hold">
                                          <p:stCondLst>
                                            <p:cond delay="0"/>
                                          </p:stCondLst>
                                        </p:cTn>
                                        <p:tgtEl>
                                          <p:spTgt spid="27"/>
                                        </p:tgtEl>
                                        <p:attrNameLst>
                                          <p:attrName>style.visibility</p:attrName>
                                        </p:attrNameLst>
                                      </p:cBhvr>
                                      <p:to>
                                        <p:strVal val="hidden"/>
                                      </p:to>
                                    </p:set>
                                  </p:childTnLst>
                                </p:cTn>
                              </p:par>
                            </p:childTnLst>
                          </p:cTn>
                        </p:par>
                        <p:par>
                          <p:cTn id="104" fill="hold">
                            <p:stCondLst>
                              <p:cond delay="0"/>
                            </p:stCondLst>
                            <p:childTnLst>
                              <p:par>
                                <p:cTn id="105" presetID="1" presetClass="exit" presetSubtype="0" fill="hold" nodeType="afterEffect">
                                  <p:stCondLst>
                                    <p:cond delay="0"/>
                                  </p:stCondLst>
                                  <p:childTnLst>
                                    <p:set>
                                      <p:cBhvr>
                                        <p:cTn id="106" dur="1" fill="hold">
                                          <p:stCondLst>
                                            <p:cond delay="0"/>
                                          </p:stCondLst>
                                        </p:cTn>
                                        <p:tgtEl>
                                          <p:spTgt spid="26"/>
                                        </p:tgtEl>
                                        <p:attrNameLst>
                                          <p:attrName>style.visibility</p:attrName>
                                        </p:attrNameLst>
                                      </p:cBhvr>
                                      <p:to>
                                        <p:strVal val="hidden"/>
                                      </p:to>
                                    </p:set>
                                  </p:childTnLst>
                                </p:cTn>
                              </p:par>
                            </p:childTnLst>
                          </p:cTn>
                        </p:par>
                        <p:par>
                          <p:cTn id="107" fill="hold">
                            <p:stCondLst>
                              <p:cond delay="0"/>
                            </p:stCondLst>
                            <p:childTnLst>
                              <p:par>
                                <p:cTn id="108" presetID="1" presetClass="exit" presetSubtype="0" fill="hold" nodeType="afterEffect">
                                  <p:stCondLst>
                                    <p:cond delay="0"/>
                                  </p:stCondLst>
                                  <p:childTnLst>
                                    <p:set>
                                      <p:cBhvr>
                                        <p:cTn id="109" dur="1" fill="hold">
                                          <p:stCondLst>
                                            <p:cond delay="0"/>
                                          </p:stCondLst>
                                        </p:cTn>
                                        <p:tgtEl>
                                          <p:spTgt spid="24"/>
                                        </p:tgtEl>
                                        <p:attrNameLst>
                                          <p:attrName>style.visibility</p:attrName>
                                        </p:attrNameLst>
                                      </p:cBhvr>
                                      <p:to>
                                        <p:strVal val="hidden"/>
                                      </p:to>
                                    </p:set>
                                  </p:childTnLst>
                                </p:cTn>
                              </p:par>
                            </p:childTnLst>
                          </p:cTn>
                        </p:par>
                        <p:par>
                          <p:cTn id="110" fill="hold">
                            <p:stCondLst>
                              <p:cond delay="0"/>
                            </p:stCondLst>
                            <p:childTnLst>
                              <p:par>
                                <p:cTn id="111" presetID="1" presetClass="exit" presetSubtype="0" fill="hold" grpId="3" nodeType="afterEffect">
                                  <p:stCondLst>
                                    <p:cond delay="0"/>
                                  </p:stCondLst>
                                  <p:childTnLst>
                                    <p:set>
                                      <p:cBhvr>
                                        <p:cTn id="112" dur="1" fill="hold">
                                          <p:stCondLst>
                                            <p:cond delay="0"/>
                                          </p:stCondLst>
                                        </p:cTn>
                                        <p:tgtEl>
                                          <p:spTgt spid="25"/>
                                        </p:tgtEl>
                                        <p:attrNameLst>
                                          <p:attrName>style.visibility</p:attrName>
                                        </p:attrNameLst>
                                      </p:cBhvr>
                                      <p:to>
                                        <p:strVal val="hidden"/>
                                      </p:to>
                                    </p:set>
                                  </p:childTnLst>
                                </p:cTn>
                              </p:par>
                            </p:childTnLst>
                          </p:cTn>
                        </p:par>
                        <p:par>
                          <p:cTn id="113" fill="hold">
                            <p:stCondLst>
                              <p:cond delay="0"/>
                            </p:stCondLst>
                            <p:childTnLst>
                              <p:par>
                                <p:cTn id="114" presetID="10" presetClass="entr" presetSubtype="0" fill="hold" nodeType="after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fade">
                                      <p:cBhvr>
                                        <p:cTn id="116" dur="500"/>
                                        <p:tgtEl>
                                          <p:spTgt spid="28"/>
                                        </p:tgtEl>
                                      </p:cBhvr>
                                    </p:animEffect>
                                  </p:childTnLst>
                                </p:cTn>
                              </p:par>
                            </p:childTnLst>
                          </p:cTn>
                        </p:par>
                        <p:par>
                          <p:cTn id="117" fill="hold">
                            <p:stCondLst>
                              <p:cond delay="500"/>
                            </p:stCondLst>
                            <p:childTnLst>
                              <p:par>
                                <p:cTn id="118" presetID="16" presetClass="entr" presetSubtype="21" fill="hold" grpId="3" nodeType="afterEffect">
                                  <p:stCondLst>
                                    <p:cond delay="0"/>
                                  </p:stCondLst>
                                  <p:childTnLst>
                                    <p:set>
                                      <p:cBhvr>
                                        <p:cTn id="119" dur="1" fill="hold">
                                          <p:stCondLst>
                                            <p:cond delay="0"/>
                                          </p:stCondLst>
                                        </p:cTn>
                                        <p:tgtEl>
                                          <p:spTgt spid="29"/>
                                        </p:tgtEl>
                                        <p:attrNameLst>
                                          <p:attrName>style.visibility</p:attrName>
                                        </p:attrNameLst>
                                      </p:cBhvr>
                                      <p:to>
                                        <p:strVal val="visible"/>
                                      </p:to>
                                    </p:set>
                                    <p:animEffect transition="in" filter="barn(inVertical)">
                                      <p:cBhvr>
                                        <p:cTn id="120" dur="500"/>
                                        <p:tgtEl>
                                          <p:spTgt spid="29"/>
                                        </p:tgtEl>
                                      </p:cBhvr>
                                    </p:animEffect>
                                  </p:childTnLst>
                                </p:cTn>
                              </p:par>
                            </p:childTnLst>
                          </p:cTn>
                        </p:par>
                      </p:childTnLst>
                    </p:cTn>
                  </p:par>
                </p:childTnLst>
              </p:cTn>
              <p:nextCondLst>
                <p:cond evt="onClick" delay="0">
                  <p:tgtEl>
                    <p:spTgt spid="8"/>
                  </p:tgtEl>
                </p:cond>
              </p:nextCondLst>
            </p:seq>
          </p:childTnLst>
        </p:cTn>
      </p:par>
    </p:tnLst>
    <p:bldLst>
      <p:bldP spid="29" grpId="0" animBg="1"/>
      <p:bldP spid="29" grpId="1" animBg="1"/>
      <p:bldP spid="29" grpId="2" animBg="1"/>
      <p:bldP spid="29" grpId="3" animBg="1"/>
      <p:bldP spid="29" grpId="4" animBg="1"/>
      <p:bldP spid="27" grpId="0" animBg="1"/>
      <p:bldP spid="27" grpId="1" animBg="1"/>
      <p:bldP spid="27" grpId="2" animBg="1"/>
      <p:bldP spid="27" grpId="3" animBg="1"/>
      <p:bldP spid="27" grpId="4" animBg="1"/>
      <p:bldP spid="25" grpId="0" animBg="1"/>
      <p:bldP spid="25" grpId="1" animBg="1"/>
      <p:bldP spid="25" grpId="2" animBg="1"/>
      <p:bldP spid="25" grpId="3" animBg="1"/>
      <p:bldP spid="25" grpId="4" animBg="1"/>
      <p:bldP spid="13" grpId="0" animBg="1"/>
      <p:bldP spid="13" grpId="1" animBg="1"/>
      <p:bldP spid="13" grpId="2" animBg="1"/>
      <p:bldP spid="13" grpId="3" animBg="1"/>
      <p:bldP spid="13" grpId="4"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9144000" cy="5143500"/>
          </a:xfrm>
          <a:prstGeom prst="rect">
            <a:avLst/>
          </a:prstGeom>
        </p:spPr>
      </p:pic>
      <p:pic>
        <p:nvPicPr>
          <p:cNvPr id="121" name="Picture: Middle right"/>
          <p:cNvPicPr preferRelativeResize="0">
            <a:picLocks/>
          </p:cNvPicPr>
          <p:nvPr/>
        </p:nvPicPr>
        <p:blipFill>
          <a:blip r:embed="rId4"/>
          <a:stretch>
            <a:fillRect/>
          </a:stretch>
        </p:blipFill>
        <p:spPr>
          <a:xfrm>
            <a:off x="5618261" y="1065996"/>
            <a:ext cx="1249715" cy="2889965"/>
          </a:xfrm>
          <a:prstGeom prst="rect">
            <a:avLst/>
          </a:prstGeom>
        </p:spPr>
      </p:pic>
      <p:pic>
        <p:nvPicPr>
          <p:cNvPr id="122" name="Picture: Middle left"/>
          <p:cNvPicPr preferRelativeResize="0">
            <a:picLocks/>
          </p:cNvPicPr>
          <p:nvPr/>
        </p:nvPicPr>
        <p:blipFill>
          <a:blip r:embed="rId4"/>
          <a:stretch>
            <a:fillRect/>
          </a:stretch>
        </p:blipFill>
        <p:spPr>
          <a:xfrm>
            <a:off x="2095194" y="1065996"/>
            <a:ext cx="1249715" cy="2889965"/>
          </a:xfrm>
          <a:prstGeom prst="rect">
            <a:avLst/>
          </a:prstGeom>
        </p:spPr>
      </p:pic>
      <p:pic>
        <p:nvPicPr>
          <p:cNvPr id="123" name="Picture: Small left"/>
          <p:cNvPicPr preferRelativeResize="0">
            <a:picLocks/>
          </p:cNvPicPr>
          <p:nvPr/>
        </p:nvPicPr>
        <p:blipFill>
          <a:blip r:embed="rId4"/>
          <a:stretch>
            <a:fillRect/>
          </a:stretch>
        </p:blipFill>
        <p:spPr>
          <a:xfrm>
            <a:off x="1038072" y="1510767"/>
            <a:ext cx="865048" cy="2000423"/>
          </a:xfrm>
          <a:prstGeom prst="rect">
            <a:avLst/>
          </a:prstGeom>
        </p:spPr>
      </p:pic>
      <p:pic>
        <p:nvPicPr>
          <p:cNvPr id="124" name="Picture: Small right"/>
          <p:cNvPicPr preferRelativeResize="0">
            <a:picLocks/>
          </p:cNvPicPr>
          <p:nvPr/>
        </p:nvPicPr>
        <p:blipFill>
          <a:blip r:embed="rId4"/>
          <a:stretch>
            <a:fillRect/>
          </a:stretch>
        </p:blipFill>
        <p:spPr>
          <a:xfrm>
            <a:off x="7118039" y="1510767"/>
            <a:ext cx="865048" cy="2000423"/>
          </a:xfrm>
          <a:prstGeom prst="rect">
            <a:avLst/>
          </a:prstGeom>
        </p:spPr>
      </p:pic>
      <p:pic>
        <p:nvPicPr>
          <p:cNvPr id="7" name="Picture: large"/>
          <p:cNvPicPr preferRelativeResize="0">
            <a:picLocks/>
          </p:cNvPicPr>
          <p:nvPr/>
        </p:nvPicPr>
        <p:blipFill>
          <a:blip r:embed="rId4"/>
          <a:stretch>
            <a:fillRect/>
          </a:stretch>
        </p:blipFill>
        <p:spPr>
          <a:xfrm>
            <a:off x="7127260" y="573200"/>
            <a:ext cx="1728000" cy="3996000"/>
          </a:xfrm>
          <a:prstGeom prst="rect">
            <a:avLst/>
          </a:prstGeom>
        </p:spPr>
      </p:pic>
      <p:sp>
        <p:nvSpPr>
          <p:cNvPr id="117" name="Cover: Bottom"/>
          <p:cNvSpPr/>
          <p:nvPr/>
        </p:nvSpPr>
        <p:spPr>
          <a:xfrm>
            <a:off x="7127259" y="2918063"/>
            <a:ext cx="1728001" cy="1651138"/>
          </a:xfrm>
          <a:custGeom>
            <a:avLst/>
            <a:gdLst>
              <a:gd name="connsiteX0" fmla="*/ 0 w 1728001"/>
              <a:gd name="connsiteY0" fmla="*/ 0 h 1626979"/>
              <a:gd name="connsiteX1" fmla="*/ 1728001 w 1728001"/>
              <a:gd name="connsiteY1" fmla="*/ 0 h 1626979"/>
              <a:gd name="connsiteX2" fmla="*/ 1728001 w 1728001"/>
              <a:gd name="connsiteY2" fmla="*/ 1626979 h 1626979"/>
              <a:gd name="connsiteX3" fmla="*/ 0 w 1728001"/>
              <a:gd name="connsiteY3" fmla="*/ 1626979 h 1626979"/>
              <a:gd name="connsiteX4" fmla="*/ 0 w 1728001"/>
              <a:gd name="connsiteY4" fmla="*/ 0 h 1626979"/>
              <a:gd name="connsiteX0" fmla="*/ 0 w 1728001"/>
              <a:gd name="connsiteY0" fmla="*/ 0 h 1626979"/>
              <a:gd name="connsiteX1" fmla="*/ 1728001 w 1728001"/>
              <a:gd name="connsiteY1" fmla="*/ 215153 h 1626979"/>
              <a:gd name="connsiteX2" fmla="*/ 1728001 w 1728001"/>
              <a:gd name="connsiteY2" fmla="*/ 1626979 h 1626979"/>
              <a:gd name="connsiteX3" fmla="*/ 0 w 1728001"/>
              <a:gd name="connsiteY3" fmla="*/ 1626979 h 1626979"/>
              <a:gd name="connsiteX4" fmla="*/ 0 w 1728001"/>
              <a:gd name="connsiteY4" fmla="*/ 0 h 1626979"/>
              <a:gd name="connsiteX0" fmla="*/ 0 w 1728001"/>
              <a:gd name="connsiteY0" fmla="*/ 0 h 1626979"/>
              <a:gd name="connsiteX1" fmla="*/ 1728001 w 1728001"/>
              <a:gd name="connsiteY1" fmla="*/ 215153 h 1626979"/>
              <a:gd name="connsiteX2" fmla="*/ 1728001 w 1728001"/>
              <a:gd name="connsiteY2" fmla="*/ 1626979 h 1626979"/>
              <a:gd name="connsiteX3" fmla="*/ 0 w 1728001"/>
              <a:gd name="connsiteY3" fmla="*/ 1626979 h 1626979"/>
              <a:gd name="connsiteX4" fmla="*/ 0 w 1728001"/>
              <a:gd name="connsiteY4" fmla="*/ 0 h 1626979"/>
              <a:gd name="connsiteX0" fmla="*/ 0 w 1728001"/>
              <a:gd name="connsiteY0" fmla="*/ 0 h 1626979"/>
              <a:gd name="connsiteX1" fmla="*/ 1728001 w 1728001"/>
              <a:gd name="connsiteY1" fmla="*/ 215153 h 1626979"/>
              <a:gd name="connsiteX2" fmla="*/ 1728001 w 1728001"/>
              <a:gd name="connsiteY2" fmla="*/ 1626979 h 1626979"/>
              <a:gd name="connsiteX3" fmla="*/ 0 w 1728001"/>
              <a:gd name="connsiteY3" fmla="*/ 1626979 h 1626979"/>
              <a:gd name="connsiteX4" fmla="*/ 0 w 1728001"/>
              <a:gd name="connsiteY4" fmla="*/ 0 h 1626979"/>
              <a:gd name="connsiteX0" fmla="*/ 0 w 1728001"/>
              <a:gd name="connsiteY0" fmla="*/ 0 h 1626979"/>
              <a:gd name="connsiteX1" fmla="*/ 1728001 w 1728001"/>
              <a:gd name="connsiteY1" fmla="*/ 215153 h 1626979"/>
              <a:gd name="connsiteX2" fmla="*/ 1728001 w 1728001"/>
              <a:gd name="connsiteY2" fmla="*/ 1626979 h 1626979"/>
              <a:gd name="connsiteX3" fmla="*/ 0 w 1728001"/>
              <a:gd name="connsiteY3" fmla="*/ 1626979 h 1626979"/>
              <a:gd name="connsiteX4" fmla="*/ 0 w 1728001"/>
              <a:gd name="connsiteY4" fmla="*/ 0 h 1626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001" h="1626979">
                <a:moveTo>
                  <a:pt x="0" y="0"/>
                </a:moveTo>
                <a:cubicBezTo>
                  <a:pt x="576000" y="71718"/>
                  <a:pt x="1343248" y="340659"/>
                  <a:pt x="1728001" y="215153"/>
                </a:cubicBezTo>
                <a:lnTo>
                  <a:pt x="1728001" y="1626979"/>
                </a:lnTo>
                <a:lnTo>
                  <a:pt x="0" y="1626979"/>
                </a:lnTo>
                <a:lnTo>
                  <a:pt x="0" y="0"/>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8" name="Cover: Middle"/>
          <p:cNvSpPr/>
          <p:nvPr/>
        </p:nvSpPr>
        <p:spPr>
          <a:xfrm>
            <a:off x="7127259" y="1515980"/>
            <a:ext cx="1728001" cy="1681432"/>
          </a:xfrm>
          <a:custGeom>
            <a:avLst/>
            <a:gdLst>
              <a:gd name="connsiteX0" fmla="*/ 0 w 1728001"/>
              <a:gd name="connsiteY0" fmla="*/ 0 h 1657527"/>
              <a:gd name="connsiteX1" fmla="*/ 1728001 w 1728001"/>
              <a:gd name="connsiteY1" fmla="*/ 0 h 1657527"/>
              <a:gd name="connsiteX2" fmla="*/ 1728001 w 1728001"/>
              <a:gd name="connsiteY2" fmla="*/ 1657527 h 1657527"/>
              <a:gd name="connsiteX3" fmla="*/ 0 w 1728001"/>
              <a:gd name="connsiteY3" fmla="*/ 1657527 h 1657527"/>
              <a:gd name="connsiteX4" fmla="*/ 0 w 1728001"/>
              <a:gd name="connsiteY4" fmla="*/ 0 h 1657527"/>
              <a:gd name="connsiteX0" fmla="*/ 0 w 1728001"/>
              <a:gd name="connsiteY0" fmla="*/ 0 h 1657527"/>
              <a:gd name="connsiteX1" fmla="*/ 1728001 w 1728001"/>
              <a:gd name="connsiteY1" fmla="*/ 0 h 1657527"/>
              <a:gd name="connsiteX2" fmla="*/ 1728001 w 1728001"/>
              <a:gd name="connsiteY2" fmla="*/ 1657527 h 1657527"/>
              <a:gd name="connsiteX3" fmla="*/ 0 w 1728001"/>
              <a:gd name="connsiteY3" fmla="*/ 1472256 h 1657527"/>
              <a:gd name="connsiteX4" fmla="*/ 0 w 1728001"/>
              <a:gd name="connsiteY4" fmla="*/ 0 h 1657527"/>
              <a:gd name="connsiteX0" fmla="*/ 0 w 1728001"/>
              <a:gd name="connsiteY0" fmla="*/ 0 h 1657527"/>
              <a:gd name="connsiteX1" fmla="*/ 1728001 w 1728001"/>
              <a:gd name="connsiteY1" fmla="*/ 0 h 1657527"/>
              <a:gd name="connsiteX2" fmla="*/ 1728001 w 1728001"/>
              <a:gd name="connsiteY2" fmla="*/ 1657527 h 1657527"/>
              <a:gd name="connsiteX3" fmla="*/ 982812 w 1728001"/>
              <a:gd name="connsiteY3" fmla="*/ 1639597 h 1657527"/>
              <a:gd name="connsiteX4" fmla="*/ 0 w 1728001"/>
              <a:gd name="connsiteY4" fmla="*/ 1472256 h 1657527"/>
              <a:gd name="connsiteX5" fmla="*/ 0 w 1728001"/>
              <a:gd name="connsiteY5" fmla="*/ 0 h 1657527"/>
              <a:gd name="connsiteX0" fmla="*/ 0 w 1728001"/>
              <a:gd name="connsiteY0" fmla="*/ 0 h 1657527"/>
              <a:gd name="connsiteX1" fmla="*/ 1728001 w 1728001"/>
              <a:gd name="connsiteY1" fmla="*/ 0 h 1657527"/>
              <a:gd name="connsiteX2" fmla="*/ 1728001 w 1728001"/>
              <a:gd name="connsiteY2" fmla="*/ 1657527 h 1657527"/>
              <a:gd name="connsiteX3" fmla="*/ 982812 w 1728001"/>
              <a:gd name="connsiteY3" fmla="*/ 1639597 h 1657527"/>
              <a:gd name="connsiteX4" fmla="*/ 0 w 1728001"/>
              <a:gd name="connsiteY4" fmla="*/ 1472256 h 1657527"/>
              <a:gd name="connsiteX5" fmla="*/ 0 w 1728001"/>
              <a:gd name="connsiteY5" fmla="*/ 0 h 1657527"/>
              <a:gd name="connsiteX0" fmla="*/ 0 w 1728001"/>
              <a:gd name="connsiteY0" fmla="*/ 0 h 1663288"/>
              <a:gd name="connsiteX1" fmla="*/ 1728001 w 1728001"/>
              <a:gd name="connsiteY1" fmla="*/ 0 h 1663288"/>
              <a:gd name="connsiteX2" fmla="*/ 1728001 w 1728001"/>
              <a:gd name="connsiteY2" fmla="*/ 1657527 h 1663288"/>
              <a:gd name="connsiteX3" fmla="*/ 982812 w 1728001"/>
              <a:gd name="connsiteY3" fmla="*/ 1639597 h 1663288"/>
              <a:gd name="connsiteX4" fmla="*/ 0 w 1728001"/>
              <a:gd name="connsiteY4" fmla="*/ 1472256 h 1663288"/>
              <a:gd name="connsiteX5" fmla="*/ 0 w 1728001"/>
              <a:gd name="connsiteY5" fmla="*/ 0 h 166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8001" h="1663288">
                <a:moveTo>
                  <a:pt x="0" y="0"/>
                </a:moveTo>
                <a:lnTo>
                  <a:pt x="1728001" y="0"/>
                </a:lnTo>
                <a:lnTo>
                  <a:pt x="1728001" y="1657527"/>
                </a:lnTo>
                <a:cubicBezTo>
                  <a:pt x="1479605" y="1631629"/>
                  <a:pt x="1261091" y="1695377"/>
                  <a:pt x="982812" y="1639597"/>
                </a:cubicBezTo>
                <a:cubicBezTo>
                  <a:pt x="720949" y="1577841"/>
                  <a:pt x="327604" y="1528036"/>
                  <a:pt x="0" y="1472256"/>
                </a:cubicBezTo>
                <a:lnTo>
                  <a:pt x="0" y="0"/>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6" name="Cover: Top"/>
          <p:cNvSpPr/>
          <p:nvPr/>
        </p:nvSpPr>
        <p:spPr>
          <a:xfrm>
            <a:off x="7127259" y="573200"/>
            <a:ext cx="1728001" cy="942779"/>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2" name="Puzzle 9"/>
          <p:cNvSpPr/>
          <p:nvPr/>
        </p:nvSpPr>
        <p:spPr>
          <a:xfrm flipH="1">
            <a:off x="7984970" y="3237200"/>
            <a:ext cx="874800" cy="1332000"/>
          </a:xfrm>
          <a:custGeom>
            <a:avLst/>
            <a:gdLst>
              <a:gd name="connsiteX0" fmla="*/ 0 w 576000"/>
              <a:gd name="connsiteY0" fmla="*/ 0 h 1332000"/>
              <a:gd name="connsiteX1" fmla="*/ 576000 w 576000"/>
              <a:gd name="connsiteY1" fmla="*/ 0 h 1332000"/>
              <a:gd name="connsiteX2" fmla="*/ 576000 w 576000"/>
              <a:gd name="connsiteY2" fmla="*/ 1332000 h 1332000"/>
              <a:gd name="connsiteX3" fmla="*/ 0 w 576000"/>
              <a:gd name="connsiteY3" fmla="*/ 1332000 h 1332000"/>
              <a:gd name="connsiteX4" fmla="*/ 0 w 576000"/>
              <a:gd name="connsiteY4" fmla="*/ 0 h 1332000"/>
              <a:gd name="connsiteX0" fmla="*/ 0 w 870289"/>
              <a:gd name="connsiteY0" fmla="*/ 0 h 1332000"/>
              <a:gd name="connsiteX1" fmla="*/ 870289 w 870289"/>
              <a:gd name="connsiteY1" fmla="*/ 0 h 1332000"/>
              <a:gd name="connsiteX2" fmla="*/ 576000 w 870289"/>
              <a:gd name="connsiteY2" fmla="*/ 1332000 h 1332000"/>
              <a:gd name="connsiteX3" fmla="*/ 0 w 870289"/>
              <a:gd name="connsiteY3" fmla="*/ 1332000 h 1332000"/>
              <a:gd name="connsiteX4" fmla="*/ 0 w 870289"/>
              <a:gd name="connsiteY4" fmla="*/ 0 h 13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289" h="1332000">
                <a:moveTo>
                  <a:pt x="0" y="0"/>
                </a:moveTo>
                <a:lnTo>
                  <a:pt x="870289" y="0"/>
                </a:lnTo>
                <a:lnTo>
                  <a:pt x="576000" y="1332000"/>
                </a:lnTo>
                <a:lnTo>
                  <a:pt x="0" y="1332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 name="Puzzle 8"/>
          <p:cNvSpPr/>
          <p:nvPr/>
        </p:nvSpPr>
        <p:spPr>
          <a:xfrm flipV="1">
            <a:off x="7695703" y="575411"/>
            <a:ext cx="594000" cy="1332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7" name="Puzzle 7"/>
          <p:cNvSpPr/>
          <p:nvPr/>
        </p:nvSpPr>
        <p:spPr>
          <a:xfrm rot="5400000" flipH="1">
            <a:off x="7750566" y="2133885"/>
            <a:ext cx="478411" cy="1739996"/>
          </a:xfrm>
          <a:custGeom>
            <a:avLst/>
            <a:gdLst>
              <a:gd name="connsiteX0" fmla="*/ 0 w 576000"/>
              <a:gd name="connsiteY0" fmla="*/ 0 h 1332000"/>
              <a:gd name="connsiteX1" fmla="*/ 576000 w 576000"/>
              <a:gd name="connsiteY1" fmla="*/ 0 h 1332000"/>
              <a:gd name="connsiteX2" fmla="*/ 576000 w 576000"/>
              <a:gd name="connsiteY2" fmla="*/ 1332000 h 1332000"/>
              <a:gd name="connsiteX3" fmla="*/ 0 w 576000"/>
              <a:gd name="connsiteY3" fmla="*/ 1332000 h 1332000"/>
              <a:gd name="connsiteX4" fmla="*/ 0 w 576000"/>
              <a:gd name="connsiteY4" fmla="*/ 0 h 1332000"/>
              <a:gd name="connsiteX0" fmla="*/ 0 w 870289"/>
              <a:gd name="connsiteY0" fmla="*/ 0 h 1332000"/>
              <a:gd name="connsiteX1" fmla="*/ 870289 w 870289"/>
              <a:gd name="connsiteY1" fmla="*/ 0 h 1332000"/>
              <a:gd name="connsiteX2" fmla="*/ 576000 w 870289"/>
              <a:gd name="connsiteY2" fmla="*/ 1332000 h 1332000"/>
              <a:gd name="connsiteX3" fmla="*/ 0 w 870289"/>
              <a:gd name="connsiteY3" fmla="*/ 1332000 h 1332000"/>
              <a:gd name="connsiteX4" fmla="*/ 0 w 870289"/>
              <a:gd name="connsiteY4" fmla="*/ 0 h 13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289" h="1332000">
                <a:moveTo>
                  <a:pt x="0" y="0"/>
                </a:moveTo>
                <a:lnTo>
                  <a:pt x="870289" y="0"/>
                </a:lnTo>
                <a:lnTo>
                  <a:pt x="576000" y="1332000"/>
                </a:lnTo>
                <a:lnTo>
                  <a:pt x="0" y="1332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5" name="Puzzle 6"/>
          <p:cNvSpPr/>
          <p:nvPr/>
        </p:nvSpPr>
        <p:spPr>
          <a:xfrm flipH="1" flipV="1">
            <a:off x="7984970" y="575411"/>
            <a:ext cx="874800" cy="1332000"/>
          </a:xfrm>
          <a:custGeom>
            <a:avLst/>
            <a:gdLst>
              <a:gd name="connsiteX0" fmla="*/ 0 w 576000"/>
              <a:gd name="connsiteY0" fmla="*/ 0 h 1332000"/>
              <a:gd name="connsiteX1" fmla="*/ 576000 w 576000"/>
              <a:gd name="connsiteY1" fmla="*/ 0 h 1332000"/>
              <a:gd name="connsiteX2" fmla="*/ 576000 w 576000"/>
              <a:gd name="connsiteY2" fmla="*/ 1332000 h 1332000"/>
              <a:gd name="connsiteX3" fmla="*/ 0 w 576000"/>
              <a:gd name="connsiteY3" fmla="*/ 1332000 h 1332000"/>
              <a:gd name="connsiteX4" fmla="*/ 0 w 576000"/>
              <a:gd name="connsiteY4" fmla="*/ 0 h 1332000"/>
              <a:gd name="connsiteX0" fmla="*/ 0 w 870289"/>
              <a:gd name="connsiteY0" fmla="*/ 0 h 1332000"/>
              <a:gd name="connsiteX1" fmla="*/ 870289 w 870289"/>
              <a:gd name="connsiteY1" fmla="*/ 0 h 1332000"/>
              <a:gd name="connsiteX2" fmla="*/ 576000 w 870289"/>
              <a:gd name="connsiteY2" fmla="*/ 1332000 h 1332000"/>
              <a:gd name="connsiteX3" fmla="*/ 0 w 870289"/>
              <a:gd name="connsiteY3" fmla="*/ 1332000 h 1332000"/>
              <a:gd name="connsiteX4" fmla="*/ 0 w 870289"/>
              <a:gd name="connsiteY4" fmla="*/ 0 h 13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289" h="1332000">
                <a:moveTo>
                  <a:pt x="0" y="0"/>
                </a:moveTo>
                <a:lnTo>
                  <a:pt x="870289" y="0"/>
                </a:lnTo>
                <a:lnTo>
                  <a:pt x="576000" y="1332000"/>
                </a:lnTo>
                <a:lnTo>
                  <a:pt x="0" y="1332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 name="Puzzle 5"/>
          <p:cNvSpPr/>
          <p:nvPr/>
        </p:nvSpPr>
        <p:spPr>
          <a:xfrm rot="16200000" flipV="1">
            <a:off x="7578871" y="1703010"/>
            <a:ext cx="829287" cy="173251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Puzzle 4"/>
          <p:cNvSpPr/>
          <p:nvPr/>
        </p:nvSpPr>
        <p:spPr>
          <a:xfrm>
            <a:off x="7119774" y="3237200"/>
            <a:ext cx="874800" cy="1332000"/>
          </a:xfrm>
          <a:custGeom>
            <a:avLst/>
            <a:gdLst>
              <a:gd name="connsiteX0" fmla="*/ 0 w 576000"/>
              <a:gd name="connsiteY0" fmla="*/ 0 h 1332000"/>
              <a:gd name="connsiteX1" fmla="*/ 576000 w 576000"/>
              <a:gd name="connsiteY1" fmla="*/ 0 h 1332000"/>
              <a:gd name="connsiteX2" fmla="*/ 576000 w 576000"/>
              <a:gd name="connsiteY2" fmla="*/ 1332000 h 1332000"/>
              <a:gd name="connsiteX3" fmla="*/ 0 w 576000"/>
              <a:gd name="connsiteY3" fmla="*/ 1332000 h 1332000"/>
              <a:gd name="connsiteX4" fmla="*/ 0 w 576000"/>
              <a:gd name="connsiteY4" fmla="*/ 0 h 1332000"/>
              <a:gd name="connsiteX0" fmla="*/ 0 w 870289"/>
              <a:gd name="connsiteY0" fmla="*/ 0 h 1332000"/>
              <a:gd name="connsiteX1" fmla="*/ 870289 w 870289"/>
              <a:gd name="connsiteY1" fmla="*/ 0 h 1332000"/>
              <a:gd name="connsiteX2" fmla="*/ 576000 w 870289"/>
              <a:gd name="connsiteY2" fmla="*/ 1332000 h 1332000"/>
              <a:gd name="connsiteX3" fmla="*/ 0 w 870289"/>
              <a:gd name="connsiteY3" fmla="*/ 1332000 h 1332000"/>
              <a:gd name="connsiteX4" fmla="*/ 0 w 870289"/>
              <a:gd name="connsiteY4" fmla="*/ 0 h 13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289" h="1332000">
                <a:moveTo>
                  <a:pt x="0" y="0"/>
                </a:moveTo>
                <a:lnTo>
                  <a:pt x="870289" y="0"/>
                </a:lnTo>
                <a:lnTo>
                  <a:pt x="576000" y="1332000"/>
                </a:lnTo>
                <a:lnTo>
                  <a:pt x="0" y="1332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6" name="Puzzle 3"/>
          <p:cNvSpPr/>
          <p:nvPr/>
        </p:nvSpPr>
        <p:spPr>
          <a:xfrm rot="5400000" flipV="1">
            <a:off x="7750372" y="1276812"/>
            <a:ext cx="478800" cy="1739997"/>
          </a:xfrm>
          <a:custGeom>
            <a:avLst/>
            <a:gdLst>
              <a:gd name="connsiteX0" fmla="*/ 0 w 576000"/>
              <a:gd name="connsiteY0" fmla="*/ 0 h 1332000"/>
              <a:gd name="connsiteX1" fmla="*/ 576000 w 576000"/>
              <a:gd name="connsiteY1" fmla="*/ 0 h 1332000"/>
              <a:gd name="connsiteX2" fmla="*/ 576000 w 576000"/>
              <a:gd name="connsiteY2" fmla="*/ 1332000 h 1332000"/>
              <a:gd name="connsiteX3" fmla="*/ 0 w 576000"/>
              <a:gd name="connsiteY3" fmla="*/ 1332000 h 1332000"/>
              <a:gd name="connsiteX4" fmla="*/ 0 w 576000"/>
              <a:gd name="connsiteY4" fmla="*/ 0 h 1332000"/>
              <a:gd name="connsiteX0" fmla="*/ 0 w 870289"/>
              <a:gd name="connsiteY0" fmla="*/ 0 h 1332000"/>
              <a:gd name="connsiteX1" fmla="*/ 870289 w 870289"/>
              <a:gd name="connsiteY1" fmla="*/ 0 h 1332000"/>
              <a:gd name="connsiteX2" fmla="*/ 576000 w 870289"/>
              <a:gd name="connsiteY2" fmla="*/ 1332000 h 1332000"/>
              <a:gd name="connsiteX3" fmla="*/ 0 w 870289"/>
              <a:gd name="connsiteY3" fmla="*/ 1332000 h 1332000"/>
              <a:gd name="connsiteX4" fmla="*/ 0 w 870289"/>
              <a:gd name="connsiteY4" fmla="*/ 0 h 13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289" h="1332000">
                <a:moveTo>
                  <a:pt x="0" y="0"/>
                </a:moveTo>
                <a:lnTo>
                  <a:pt x="870289" y="0"/>
                </a:lnTo>
                <a:lnTo>
                  <a:pt x="576000" y="1332000"/>
                </a:lnTo>
                <a:lnTo>
                  <a:pt x="0" y="1332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Puzzle 2"/>
          <p:cNvSpPr/>
          <p:nvPr/>
        </p:nvSpPr>
        <p:spPr>
          <a:xfrm>
            <a:off x="7695703" y="3237200"/>
            <a:ext cx="594000" cy="1332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Puzzle 1"/>
          <p:cNvSpPr/>
          <p:nvPr/>
        </p:nvSpPr>
        <p:spPr>
          <a:xfrm flipV="1">
            <a:off x="7119774" y="575411"/>
            <a:ext cx="874800" cy="1332000"/>
          </a:xfrm>
          <a:custGeom>
            <a:avLst/>
            <a:gdLst>
              <a:gd name="connsiteX0" fmla="*/ 0 w 576000"/>
              <a:gd name="connsiteY0" fmla="*/ 0 h 1332000"/>
              <a:gd name="connsiteX1" fmla="*/ 576000 w 576000"/>
              <a:gd name="connsiteY1" fmla="*/ 0 h 1332000"/>
              <a:gd name="connsiteX2" fmla="*/ 576000 w 576000"/>
              <a:gd name="connsiteY2" fmla="*/ 1332000 h 1332000"/>
              <a:gd name="connsiteX3" fmla="*/ 0 w 576000"/>
              <a:gd name="connsiteY3" fmla="*/ 1332000 h 1332000"/>
              <a:gd name="connsiteX4" fmla="*/ 0 w 576000"/>
              <a:gd name="connsiteY4" fmla="*/ 0 h 1332000"/>
              <a:gd name="connsiteX0" fmla="*/ 0 w 870289"/>
              <a:gd name="connsiteY0" fmla="*/ 0 h 1332000"/>
              <a:gd name="connsiteX1" fmla="*/ 870289 w 870289"/>
              <a:gd name="connsiteY1" fmla="*/ 0 h 1332000"/>
              <a:gd name="connsiteX2" fmla="*/ 576000 w 870289"/>
              <a:gd name="connsiteY2" fmla="*/ 1332000 h 1332000"/>
              <a:gd name="connsiteX3" fmla="*/ 0 w 870289"/>
              <a:gd name="connsiteY3" fmla="*/ 1332000 h 1332000"/>
              <a:gd name="connsiteX4" fmla="*/ 0 w 870289"/>
              <a:gd name="connsiteY4" fmla="*/ 0 h 13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289" h="1332000">
                <a:moveTo>
                  <a:pt x="0" y="0"/>
                </a:moveTo>
                <a:lnTo>
                  <a:pt x="870289" y="0"/>
                </a:lnTo>
                <a:lnTo>
                  <a:pt x="576000" y="1332000"/>
                </a:lnTo>
                <a:lnTo>
                  <a:pt x="0" y="1332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13" name="Divider 3"/>
          <p:cNvCxnSpPr/>
          <p:nvPr/>
        </p:nvCxnSpPr>
        <p:spPr>
          <a:xfrm>
            <a:off x="6796624" y="4577064"/>
            <a:ext cx="192505"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TextBox: Top"/>
          <p:cNvSpPr txBox="1"/>
          <p:nvPr/>
        </p:nvSpPr>
        <p:spPr>
          <a:xfrm>
            <a:off x="6423377" y="856764"/>
            <a:ext cx="464486" cy="307777"/>
          </a:xfrm>
          <a:prstGeom prst="rect">
            <a:avLst/>
          </a:prstGeom>
          <a:noFill/>
        </p:spPr>
        <p:txBody>
          <a:bodyPr wrap="none" rtlCol="0">
            <a:spAutoFit/>
          </a:bodyPr>
          <a:lstStyle/>
          <a:p>
            <a:r>
              <a:rPr lang="en-US" sz="1400" dirty="0" smtClean="0">
                <a:solidFill>
                  <a:srgbClr val="4A7EBB"/>
                </a:solidFill>
                <a:latin typeface="Garamond" panose="02020404030301010803" pitchFamily="18" charset="0"/>
              </a:rPr>
              <a:t>Top</a:t>
            </a:r>
            <a:endParaRPr lang="en-NZ" sz="1600" dirty="0">
              <a:solidFill>
                <a:srgbClr val="4A7EBB"/>
              </a:solidFill>
              <a:latin typeface="Garamond" panose="02020404030301010803" pitchFamily="18" charset="0"/>
            </a:endParaRPr>
          </a:p>
        </p:txBody>
      </p:sp>
      <p:cxnSp>
        <p:nvCxnSpPr>
          <p:cNvPr id="55" name="Arrow: Bottom"/>
          <p:cNvCxnSpPr/>
          <p:nvPr/>
        </p:nvCxnSpPr>
        <p:spPr>
          <a:xfrm>
            <a:off x="6874042" y="3024188"/>
            <a:ext cx="0" cy="1490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Divider 2"/>
          <p:cNvCxnSpPr/>
          <p:nvPr/>
        </p:nvCxnSpPr>
        <p:spPr>
          <a:xfrm>
            <a:off x="6785811" y="2942221"/>
            <a:ext cx="192505" cy="0"/>
          </a:xfrm>
          <a:prstGeom prst="line">
            <a:avLst/>
          </a:prstGeom>
        </p:spPr>
        <p:style>
          <a:lnRef idx="1">
            <a:schemeClr val="accent1"/>
          </a:lnRef>
          <a:fillRef idx="0">
            <a:schemeClr val="accent1"/>
          </a:fillRef>
          <a:effectRef idx="0">
            <a:schemeClr val="accent1"/>
          </a:effectRef>
          <a:fontRef idx="minor">
            <a:schemeClr val="tx1"/>
          </a:fontRef>
        </p:style>
      </p:cxnSp>
      <p:sp>
        <p:nvSpPr>
          <p:cNvPr id="62" name="TextBox: Middle"/>
          <p:cNvSpPr txBox="1"/>
          <p:nvPr/>
        </p:nvSpPr>
        <p:spPr>
          <a:xfrm>
            <a:off x="6215884" y="2107578"/>
            <a:ext cx="671979" cy="307777"/>
          </a:xfrm>
          <a:prstGeom prst="rect">
            <a:avLst/>
          </a:prstGeom>
          <a:noFill/>
        </p:spPr>
        <p:txBody>
          <a:bodyPr wrap="none" rtlCol="0">
            <a:spAutoFit/>
          </a:bodyPr>
          <a:lstStyle/>
          <a:p>
            <a:r>
              <a:rPr lang="en-US" sz="1400" dirty="0" smtClean="0">
                <a:solidFill>
                  <a:srgbClr val="4A7EBB"/>
                </a:solidFill>
                <a:latin typeface="Garamond" panose="02020404030301010803" pitchFamily="18" charset="0"/>
              </a:rPr>
              <a:t>Middle</a:t>
            </a:r>
            <a:endParaRPr lang="en-NZ" sz="1600" dirty="0">
              <a:solidFill>
                <a:srgbClr val="4A7EBB"/>
              </a:solidFill>
              <a:latin typeface="Garamond" panose="02020404030301010803" pitchFamily="18" charset="0"/>
            </a:endParaRPr>
          </a:p>
        </p:txBody>
      </p:sp>
      <p:cxnSp>
        <p:nvCxnSpPr>
          <p:cNvPr id="53" name="Arrow Middle"/>
          <p:cNvCxnSpPr/>
          <p:nvPr/>
        </p:nvCxnSpPr>
        <p:spPr>
          <a:xfrm>
            <a:off x="6874042" y="1595438"/>
            <a:ext cx="0" cy="1300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Divider 1"/>
          <p:cNvCxnSpPr/>
          <p:nvPr/>
        </p:nvCxnSpPr>
        <p:spPr>
          <a:xfrm>
            <a:off x="6785811" y="1515979"/>
            <a:ext cx="192505" cy="0"/>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Box: Bottom"/>
          <p:cNvSpPr txBox="1"/>
          <p:nvPr/>
        </p:nvSpPr>
        <p:spPr>
          <a:xfrm>
            <a:off x="6166191" y="3615565"/>
            <a:ext cx="721672" cy="307777"/>
          </a:xfrm>
          <a:prstGeom prst="rect">
            <a:avLst/>
          </a:prstGeom>
          <a:noFill/>
        </p:spPr>
        <p:txBody>
          <a:bodyPr wrap="none" rtlCol="0">
            <a:spAutoFit/>
          </a:bodyPr>
          <a:lstStyle/>
          <a:p>
            <a:r>
              <a:rPr lang="en-US" sz="1400" dirty="0" smtClean="0">
                <a:solidFill>
                  <a:srgbClr val="4A7EBB"/>
                </a:solidFill>
                <a:latin typeface="Garamond" panose="02020404030301010803" pitchFamily="18" charset="0"/>
              </a:rPr>
              <a:t>Bottom</a:t>
            </a:r>
            <a:endParaRPr lang="en-NZ" sz="1600" dirty="0">
              <a:solidFill>
                <a:srgbClr val="4A7EBB"/>
              </a:solidFill>
              <a:latin typeface="Garamond" panose="02020404030301010803" pitchFamily="18" charset="0"/>
            </a:endParaRPr>
          </a:p>
        </p:txBody>
      </p:sp>
      <p:cxnSp>
        <p:nvCxnSpPr>
          <p:cNvPr id="51" name="Arrow: Top"/>
          <p:cNvCxnSpPr/>
          <p:nvPr/>
        </p:nvCxnSpPr>
        <p:spPr>
          <a:xfrm>
            <a:off x="6874042" y="573200"/>
            <a:ext cx="0" cy="910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Shape: Card 9 (bottom)"/>
          <p:cNvSpPr/>
          <p:nvPr/>
        </p:nvSpPr>
        <p:spPr>
          <a:xfrm>
            <a:off x="322905" y="833064"/>
            <a:ext cx="2160000" cy="3744000"/>
          </a:xfrm>
          <a:prstGeom prst="rect">
            <a:avLst/>
          </a:prstGeom>
          <a:solidFill>
            <a:schemeClr val="tx2">
              <a:lumMod val="75000"/>
            </a:schemeClr>
          </a:soli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108000" bIns="0" rtlCol="0" anchor="ctr"/>
          <a:lstStyle/>
          <a:p>
            <a:pPr algn="ctr"/>
            <a:r>
              <a:rPr lang="en-US" sz="1400" dirty="0" smtClean="0">
                <a:solidFill>
                  <a:schemeClr val="bg1"/>
                </a:solidFill>
                <a:latin typeface="Garamond" panose="02020404030301010803" pitchFamily="18" charset="0"/>
              </a:rPr>
              <a:t>- 9 -</a:t>
            </a:r>
            <a:endParaRPr lang="en-US" sz="1400" dirty="0">
              <a:solidFill>
                <a:schemeClr val="bg1"/>
              </a:solidFill>
              <a:latin typeface="Garamond" panose="02020404030301010803" pitchFamily="18" charset="0"/>
            </a:endParaRPr>
          </a:p>
          <a:p>
            <a:pPr algn="ctr"/>
            <a:r>
              <a:rPr lang="en-US" sz="1400" dirty="0" smtClean="0">
                <a:solidFill>
                  <a:schemeClr val="bg1"/>
                </a:solidFill>
                <a:latin typeface="Garamond" panose="02020404030301010803" pitchFamily="18" charset="0"/>
              </a:rPr>
              <a:t>We </a:t>
            </a:r>
            <a:r>
              <a:rPr lang="en-US" sz="1400" dirty="0">
                <a:solidFill>
                  <a:schemeClr val="bg1"/>
                </a:solidFill>
                <a:latin typeface="Garamond" panose="02020404030301010803" pitchFamily="18" charset="0"/>
              </a:rPr>
              <a:t>were not spectators at Christ’s Resurrection but we are Christ’s followers today who continue to be witnesses to his life, death and Resurrection by the way we live our lives and carry on his mission in the world.</a:t>
            </a:r>
            <a:endParaRPr lang="en-NZ" sz="1400" dirty="0">
              <a:solidFill>
                <a:schemeClr val="bg1"/>
              </a:solidFill>
              <a:latin typeface="Garamond" panose="02020404030301010803" pitchFamily="18" charset="0"/>
            </a:endParaRPr>
          </a:p>
        </p:txBody>
      </p:sp>
      <p:sp>
        <p:nvSpPr>
          <p:cNvPr id="42" name="Shape: Card 8"/>
          <p:cNvSpPr/>
          <p:nvPr/>
        </p:nvSpPr>
        <p:spPr>
          <a:xfrm>
            <a:off x="851147" y="801894"/>
            <a:ext cx="2160000" cy="3744000"/>
          </a:xfrm>
          <a:prstGeom prst="rect">
            <a:avLst/>
          </a:prstGeom>
          <a:solidFill>
            <a:schemeClr val="tx2">
              <a:lumMod val="75000"/>
            </a:schemeClr>
          </a:soli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108000" bIns="0" rtlCol="0" anchor="ctr"/>
          <a:lstStyle/>
          <a:p>
            <a:pPr algn="ctr"/>
            <a:r>
              <a:rPr lang="en-US" sz="1400" dirty="0" smtClean="0">
                <a:solidFill>
                  <a:schemeClr val="bg1"/>
                </a:solidFill>
                <a:latin typeface="Garamond" panose="02020404030301010803" pitchFamily="18" charset="0"/>
              </a:rPr>
              <a:t>- 8 -</a:t>
            </a:r>
            <a:endParaRPr lang="en-US" sz="1400" dirty="0">
              <a:solidFill>
                <a:schemeClr val="bg1"/>
              </a:solidFill>
              <a:latin typeface="Garamond" panose="02020404030301010803" pitchFamily="18" charset="0"/>
            </a:endParaRPr>
          </a:p>
          <a:p>
            <a:pPr algn="ctr"/>
            <a:r>
              <a:rPr lang="en-US" sz="1400" dirty="0" smtClean="0">
                <a:solidFill>
                  <a:schemeClr val="bg1"/>
                </a:solidFill>
                <a:latin typeface="Garamond" panose="02020404030301010803" pitchFamily="18" charset="0"/>
              </a:rPr>
              <a:t>The </a:t>
            </a:r>
            <a:r>
              <a:rPr lang="en-US" sz="1400" dirty="0">
                <a:solidFill>
                  <a:schemeClr val="bg1"/>
                </a:solidFill>
                <a:latin typeface="Garamond" panose="02020404030301010803" pitchFamily="18" charset="0"/>
              </a:rPr>
              <a:t>middle section squarely addresses the viewer with the bolded word YOU.  YOU are witnesses of these things.  These words come from Luke </a:t>
            </a:r>
            <a:r>
              <a:rPr lang="en-US" sz="1400" dirty="0" smtClean="0">
                <a:solidFill>
                  <a:schemeClr val="bg1"/>
                </a:solidFill>
                <a:latin typeface="Garamond" panose="02020404030301010803" pitchFamily="18" charset="0"/>
              </a:rPr>
              <a:t>24:48.</a:t>
            </a:r>
          </a:p>
          <a:p>
            <a:pPr algn="ctr"/>
            <a:r>
              <a:rPr lang="en-US" sz="1400" dirty="0" smtClean="0">
                <a:solidFill>
                  <a:schemeClr val="bg1"/>
                </a:solidFill>
                <a:latin typeface="Garamond" panose="02020404030301010803" pitchFamily="18" charset="0"/>
              </a:rPr>
              <a:t>The </a:t>
            </a:r>
            <a:r>
              <a:rPr lang="en-US" sz="1400" dirty="0">
                <a:solidFill>
                  <a:schemeClr val="bg1"/>
                </a:solidFill>
                <a:latin typeface="Garamond" panose="02020404030301010803" pitchFamily="18" charset="0"/>
              </a:rPr>
              <a:t>artist’s choice of the title of the painting </a:t>
            </a:r>
            <a:r>
              <a:rPr lang="en-US" sz="1400" dirty="0" smtClean="0">
                <a:solidFill>
                  <a:schemeClr val="bg1"/>
                </a:solidFill>
                <a:latin typeface="Garamond" panose="02020404030301010803" pitchFamily="18" charset="0"/>
              </a:rPr>
              <a:t>–</a:t>
            </a:r>
          </a:p>
          <a:p>
            <a:pPr algn="ctr"/>
            <a:r>
              <a:rPr lang="en-US" sz="1400" dirty="0" smtClean="0">
                <a:solidFill>
                  <a:schemeClr val="bg1"/>
                </a:solidFill>
                <a:latin typeface="Garamond" panose="02020404030301010803" pitchFamily="18" charset="0"/>
              </a:rPr>
              <a:t>“</a:t>
            </a:r>
            <a:r>
              <a:rPr lang="en-US" sz="1400" dirty="0">
                <a:solidFill>
                  <a:schemeClr val="bg1"/>
                </a:solidFill>
                <a:latin typeface="Garamond" panose="02020404030301010803" pitchFamily="18" charset="0"/>
              </a:rPr>
              <a:t>You are witnesses,” </a:t>
            </a:r>
            <a:r>
              <a:rPr lang="en-US" sz="1400" dirty="0" err="1">
                <a:solidFill>
                  <a:schemeClr val="bg1"/>
                </a:solidFill>
                <a:latin typeface="Garamond" panose="02020404030301010803" pitchFamily="18" charset="0"/>
              </a:rPr>
              <a:t>emphasise</a:t>
            </a:r>
            <a:r>
              <a:rPr lang="en-US" sz="1400" dirty="0">
                <a:solidFill>
                  <a:schemeClr val="bg1"/>
                </a:solidFill>
                <a:latin typeface="Garamond" panose="02020404030301010803" pitchFamily="18" charset="0"/>
              </a:rPr>
              <a:t> their importance. </a:t>
            </a:r>
            <a:endParaRPr lang="en-NZ" sz="1400" dirty="0">
              <a:solidFill>
                <a:schemeClr val="bg1"/>
              </a:solidFill>
              <a:latin typeface="Garamond" panose="02020404030301010803" pitchFamily="18" charset="0"/>
            </a:endParaRPr>
          </a:p>
        </p:txBody>
      </p:sp>
      <p:sp>
        <p:nvSpPr>
          <p:cNvPr id="43" name="Shape: Card 7"/>
          <p:cNvSpPr/>
          <p:nvPr/>
        </p:nvSpPr>
        <p:spPr>
          <a:xfrm>
            <a:off x="1379389" y="770721"/>
            <a:ext cx="2160000" cy="3744000"/>
          </a:xfrm>
          <a:prstGeom prst="rect">
            <a:avLst/>
          </a:prstGeom>
          <a:solidFill>
            <a:schemeClr val="tx2">
              <a:lumMod val="75000"/>
            </a:schemeClr>
          </a:soli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108000" bIns="0" rtlCol="0" anchor="ctr"/>
          <a:lstStyle/>
          <a:p>
            <a:pPr algn="ctr"/>
            <a:r>
              <a:rPr lang="en-US" sz="1400" dirty="0" smtClean="0">
                <a:solidFill>
                  <a:schemeClr val="bg1"/>
                </a:solidFill>
                <a:latin typeface="Garamond" panose="02020404030301010803" pitchFamily="18" charset="0"/>
              </a:rPr>
              <a:t>- 7 -</a:t>
            </a:r>
            <a:endParaRPr lang="en-US" sz="1400" dirty="0">
              <a:solidFill>
                <a:schemeClr val="bg1"/>
              </a:solidFill>
              <a:latin typeface="Garamond" panose="02020404030301010803" pitchFamily="18" charset="0"/>
            </a:endParaRPr>
          </a:p>
          <a:p>
            <a:pPr algn="ctr"/>
            <a:r>
              <a:rPr lang="en-US" sz="1400" dirty="0">
                <a:solidFill>
                  <a:schemeClr val="bg1"/>
                </a:solidFill>
                <a:latin typeface="Garamond" panose="02020404030301010803" pitchFamily="18" charset="0"/>
              </a:rPr>
              <a:t>It is possible to </a:t>
            </a:r>
            <a:r>
              <a:rPr lang="en-US" sz="1400" dirty="0" err="1">
                <a:solidFill>
                  <a:schemeClr val="bg1"/>
                </a:solidFill>
                <a:latin typeface="Garamond" panose="02020404030301010803" pitchFamily="18" charset="0"/>
              </a:rPr>
              <a:t>recognise</a:t>
            </a:r>
            <a:r>
              <a:rPr lang="en-US" sz="1400" dirty="0">
                <a:solidFill>
                  <a:schemeClr val="bg1"/>
                </a:solidFill>
                <a:latin typeface="Garamond" panose="02020404030301010803" pitchFamily="18" charset="0"/>
              </a:rPr>
              <a:t> a resurrection visually in the painting from the lowest to the uppermost portion, from the dark tomb to the mystery of the supernatural light in the central portion to the defiance of the white letters standing on the earth in the top </a:t>
            </a:r>
            <a:r>
              <a:rPr lang="en-US" sz="1400" dirty="0" smtClean="0">
                <a:solidFill>
                  <a:schemeClr val="bg1"/>
                </a:solidFill>
                <a:latin typeface="Garamond" panose="02020404030301010803" pitchFamily="18" charset="0"/>
              </a:rPr>
              <a:t>portion.</a:t>
            </a:r>
            <a:endParaRPr lang="en-NZ" sz="1400" dirty="0">
              <a:solidFill>
                <a:schemeClr val="bg1"/>
              </a:solidFill>
              <a:latin typeface="Garamond" panose="02020404030301010803" pitchFamily="18" charset="0"/>
            </a:endParaRPr>
          </a:p>
        </p:txBody>
      </p:sp>
      <p:sp>
        <p:nvSpPr>
          <p:cNvPr id="44" name="Shape: Card 6"/>
          <p:cNvSpPr/>
          <p:nvPr/>
        </p:nvSpPr>
        <p:spPr>
          <a:xfrm>
            <a:off x="1907631" y="739548"/>
            <a:ext cx="2289916" cy="3744000"/>
          </a:xfrm>
          <a:prstGeom prst="rect">
            <a:avLst/>
          </a:prstGeom>
          <a:solidFill>
            <a:schemeClr val="tx2">
              <a:lumMod val="75000"/>
            </a:schemeClr>
          </a:soli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108000" bIns="0" rtlCol="0" anchor="ctr"/>
          <a:lstStyle/>
          <a:p>
            <a:pPr algn="ctr"/>
            <a:r>
              <a:rPr lang="en-US" sz="1400" dirty="0" smtClean="0">
                <a:solidFill>
                  <a:schemeClr val="bg1"/>
                </a:solidFill>
                <a:latin typeface="Garamond" panose="02020404030301010803" pitchFamily="18" charset="0"/>
              </a:rPr>
              <a:t>- 6 -</a:t>
            </a:r>
          </a:p>
          <a:p>
            <a:pPr algn="ctr"/>
            <a:r>
              <a:rPr lang="en-US" sz="1400" dirty="0" smtClean="0">
                <a:solidFill>
                  <a:schemeClr val="bg1"/>
                </a:solidFill>
                <a:latin typeface="Garamond" panose="02020404030301010803" pitchFamily="18" charset="0"/>
              </a:rPr>
              <a:t>The words “HE IS RISEN” are repeated like a refrain in the lower portion. The additional phrase,</a:t>
            </a:r>
            <a:br>
              <a:rPr lang="en-US" sz="1400" dirty="0" smtClean="0">
                <a:solidFill>
                  <a:schemeClr val="bg1"/>
                </a:solidFill>
                <a:latin typeface="Garamond" panose="02020404030301010803" pitchFamily="18" charset="0"/>
              </a:rPr>
            </a:br>
            <a:r>
              <a:rPr lang="en-US" sz="1400" dirty="0" smtClean="0">
                <a:solidFill>
                  <a:schemeClr val="bg1"/>
                </a:solidFill>
                <a:latin typeface="Garamond" panose="02020404030301010803" pitchFamily="18" charset="0"/>
              </a:rPr>
              <a:t>“FROM THE DEAD” reinforces the miracle of the event. The black patch at the bottom suggests the finality of death, but from the gloom comes light…</a:t>
            </a:r>
            <a:br>
              <a:rPr lang="en-US" sz="1400" dirty="0" smtClean="0">
                <a:solidFill>
                  <a:schemeClr val="bg1"/>
                </a:solidFill>
                <a:latin typeface="Garamond" panose="02020404030301010803" pitchFamily="18" charset="0"/>
              </a:rPr>
            </a:br>
            <a:r>
              <a:rPr lang="en-US" sz="1400" dirty="0" smtClean="0">
                <a:solidFill>
                  <a:schemeClr val="bg1"/>
                </a:solidFill>
                <a:latin typeface="Garamond" panose="02020404030301010803" pitchFamily="18" charset="0"/>
              </a:rPr>
              <a:t>with the word RISEN outlined so it almost appears 3D. </a:t>
            </a:r>
            <a:endParaRPr lang="en-GB" sz="1400" dirty="0">
              <a:solidFill>
                <a:schemeClr val="bg1"/>
              </a:solidFill>
              <a:latin typeface="Garamond" panose="02020404030301010803" pitchFamily="18" charset="0"/>
            </a:endParaRPr>
          </a:p>
        </p:txBody>
      </p:sp>
      <p:sp>
        <p:nvSpPr>
          <p:cNvPr id="45" name="Shape: Card 5"/>
          <p:cNvSpPr/>
          <p:nvPr/>
        </p:nvSpPr>
        <p:spPr>
          <a:xfrm>
            <a:off x="2435873" y="708375"/>
            <a:ext cx="2160000" cy="3744000"/>
          </a:xfrm>
          <a:prstGeom prst="rect">
            <a:avLst/>
          </a:prstGeom>
          <a:solidFill>
            <a:schemeClr val="tx2">
              <a:lumMod val="75000"/>
            </a:schemeClr>
          </a:soli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108000" bIns="0" rtlCol="0" anchor="ctr"/>
          <a:lstStyle/>
          <a:p>
            <a:pPr algn="ctr"/>
            <a:r>
              <a:rPr lang="en-US" sz="1400" dirty="0" smtClean="0">
                <a:solidFill>
                  <a:schemeClr val="bg1"/>
                </a:solidFill>
                <a:latin typeface="Garamond" panose="02020404030301010803" pitchFamily="18" charset="0"/>
              </a:rPr>
              <a:t>- 5 -</a:t>
            </a:r>
            <a:endParaRPr lang="en-US" sz="1400" dirty="0">
              <a:solidFill>
                <a:schemeClr val="bg1"/>
              </a:solidFill>
              <a:latin typeface="Garamond" panose="02020404030301010803" pitchFamily="18" charset="0"/>
            </a:endParaRPr>
          </a:p>
          <a:p>
            <a:pPr algn="ctr"/>
            <a:r>
              <a:rPr lang="en-US" sz="1400" dirty="0" smtClean="0">
                <a:solidFill>
                  <a:schemeClr val="bg1"/>
                </a:solidFill>
                <a:latin typeface="Garamond" panose="02020404030301010803" pitchFamily="18" charset="0"/>
              </a:rPr>
              <a:t>The </a:t>
            </a:r>
            <a:r>
              <a:rPr lang="en-US" sz="1400" dirty="0">
                <a:solidFill>
                  <a:schemeClr val="bg1"/>
                </a:solidFill>
                <a:latin typeface="Garamond" panose="02020404030301010803" pitchFamily="18" charset="0"/>
              </a:rPr>
              <a:t>top section appears to be a misty landscape where the </a:t>
            </a:r>
            <a:r>
              <a:rPr lang="en-US" sz="1400" dirty="0" err="1">
                <a:solidFill>
                  <a:schemeClr val="bg1"/>
                </a:solidFill>
                <a:latin typeface="Garamond" panose="02020404030301010803" pitchFamily="18" charset="0"/>
              </a:rPr>
              <a:t>capitalised</a:t>
            </a:r>
            <a:r>
              <a:rPr lang="en-US" sz="1400" dirty="0">
                <a:solidFill>
                  <a:schemeClr val="bg1"/>
                </a:solidFill>
                <a:latin typeface="Garamond" panose="02020404030301010803" pitchFamily="18" charset="0"/>
              </a:rPr>
              <a:t> words HE IS RISEN in white, rise from the land as if they are alive. These words are from Matthew 28.6 where an angel speaks to a woman in the garden, which is represented in the green background.  Christ’s </a:t>
            </a:r>
            <a:r>
              <a:rPr lang="en-US" sz="1400" dirty="0" smtClean="0">
                <a:solidFill>
                  <a:schemeClr val="bg1"/>
                </a:solidFill>
                <a:latin typeface="Garamond" panose="02020404030301010803" pitchFamily="18" charset="0"/>
              </a:rPr>
              <a:t>Resurrection </a:t>
            </a:r>
            <a:r>
              <a:rPr lang="en-US" sz="1400" dirty="0">
                <a:solidFill>
                  <a:schemeClr val="bg1"/>
                </a:solidFill>
                <a:latin typeface="Garamond" panose="02020404030301010803" pitchFamily="18" charset="0"/>
              </a:rPr>
              <a:t>is like a sunrise in a misty morning landscape, </a:t>
            </a:r>
            <a:r>
              <a:rPr lang="en-US" sz="1400" dirty="0" err="1">
                <a:solidFill>
                  <a:schemeClr val="bg1"/>
                </a:solidFill>
                <a:latin typeface="Garamond" panose="02020404030301010803" pitchFamily="18" charset="0"/>
              </a:rPr>
              <a:t>signalling</a:t>
            </a:r>
            <a:r>
              <a:rPr lang="en-US" sz="1400" dirty="0">
                <a:solidFill>
                  <a:schemeClr val="bg1"/>
                </a:solidFill>
                <a:latin typeface="Garamond" panose="02020404030301010803" pitchFamily="18" charset="0"/>
              </a:rPr>
              <a:t> the dawn of a new age.</a:t>
            </a:r>
            <a:endParaRPr lang="en-NZ" sz="1400" dirty="0">
              <a:solidFill>
                <a:schemeClr val="bg1"/>
              </a:solidFill>
              <a:latin typeface="Garamond" panose="02020404030301010803" pitchFamily="18" charset="0"/>
            </a:endParaRPr>
          </a:p>
        </p:txBody>
      </p:sp>
      <p:sp>
        <p:nvSpPr>
          <p:cNvPr id="46" name="Shape: Card 4"/>
          <p:cNvSpPr/>
          <p:nvPr/>
        </p:nvSpPr>
        <p:spPr>
          <a:xfrm>
            <a:off x="2964115" y="677202"/>
            <a:ext cx="2160000" cy="3744000"/>
          </a:xfrm>
          <a:prstGeom prst="rect">
            <a:avLst/>
          </a:prstGeom>
          <a:solidFill>
            <a:schemeClr val="tx2">
              <a:lumMod val="75000"/>
            </a:schemeClr>
          </a:soli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108000" bIns="0" rtlCol="0" anchor="ctr"/>
          <a:lstStyle/>
          <a:p>
            <a:pPr algn="ctr"/>
            <a:r>
              <a:rPr lang="en-US" sz="1400" dirty="0" smtClean="0">
                <a:solidFill>
                  <a:schemeClr val="bg1"/>
                </a:solidFill>
                <a:latin typeface="Garamond" panose="02020404030301010803" pitchFamily="18" charset="0"/>
              </a:rPr>
              <a:t>- 4 -</a:t>
            </a:r>
            <a:endParaRPr lang="en-US" sz="1400" dirty="0">
              <a:solidFill>
                <a:schemeClr val="bg1"/>
              </a:solidFill>
              <a:latin typeface="Garamond" panose="02020404030301010803" pitchFamily="18" charset="0"/>
            </a:endParaRPr>
          </a:p>
          <a:p>
            <a:pPr algn="ctr"/>
            <a:r>
              <a:rPr lang="en-US" sz="1400" dirty="0" smtClean="0">
                <a:solidFill>
                  <a:schemeClr val="bg1"/>
                </a:solidFill>
                <a:latin typeface="Garamond" panose="02020404030301010803" pitchFamily="18" charset="0"/>
              </a:rPr>
              <a:t>In </a:t>
            </a:r>
            <a:r>
              <a:rPr lang="en-US" sz="1400" dirty="0">
                <a:solidFill>
                  <a:schemeClr val="bg1"/>
                </a:solidFill>
                <a:latin typeface="Garamond" panose="02020404030301010803" pitchFamily="18" charset="0"/>
              </a:rPr>
              <a:t>1959 </a:t>
            </a:r>
            <a:r>
              <a:rPr lang="en-US" sz="1400" dirty="0" err="1">
                <a:solidFill>
                  <a:schemeClr val="bg1"/>
                </a:solidFill>
                <a:latin typeface="Garamond" panose="02020404030301010803" pitchFamily="18" charset="0"/>
              </a:rPr>
              <a:t>McCahon</a:t>
            </a:r>
            <a:r>
              <a:rPr lang="en-US" sz="1400" dirty="0">
                <a:solidFill>
                  <a:schemeClr val="bg1"/>
                </a:solidFill>
                <a:latin typeface="Garamond" panose="02020404030301010803" pitchFamily="18" charset="0"/>
              </a:rPr>
              <a:t> painted the “You Are Witnesses”. It is a long vertical panel – like a prophetic scroll with a message from a human messenger. The panel has three sections, maybe in keeping with the three days Christ was in the tomb. The painting is also referred to as a </a:t>
            </a:r>
            <a:r>
              <a:rPr lang="en-US" sz="1400" dirty="0" smtClean="0">
                <a:solidFill>
                  <a:schemeClr val="bg1"/>
                </a:solidFill>
                <a:latin typeface="Garamond" panose="02020404030301010803" pitchFamily="18" charset="0"/>
              </a:rPr>
              <a:t>triptych </a:t>
            </a:r>
            <a:r>
              <a:rPr lang="en-US" sz="1400" dirty="0">
                <a:solidFill>
                  <a:schemeClr val="bg1"/>
                </a:solidFill>
                <a:latin typeface="Garamond" panose="02020404030301010803" pitchFamily="18" charset="0"/>
              </a:rPr>
              <a:t>which is an art work with 3 sections.</a:t>
            </a:r>
            <a:endParaRPr lang="en-NZ" sz="1400" dirty="0">
              <a:solidFill>
                <a:schemeClr val="bg1"/>
              </a:solidFill>
              <a:latin typeface="Garamond" panose="02020404030301010803" pitchFamily="18" charset="0"/>
            </a:endParaRPr>
          </a:p>
        </p:txBody>
      </p:sp>
      <p:sp>
        <p:nvSpPr>
          <p:cNvPr id="47" name="Shape: Card 3"/>
          <p:cNvSpPr/>
          <p:nvPr/>
        </p:nvSpPr>
        <p:spPr>
          <a:xfrm>
            <a:off x="3492357" y="646029"/>
            <a:ext cx="2160000" cy="3744000"/>
          </a:xfrm>
          <a:prstGeom prst="rect">
            <a:avLst/>
          </a:prstGeom>
          <a:solidFill>
            <a:schemeClr val="tx2">
              <a:lumMod val="75000"/>
            </a:schemeClr>
          </a:soli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108000" bIns="0" rtlCol="0" anchor="ctr"/>
          <a:lstStyle/>
          <a:p>
            <a:pPr algn="ctr"/>
            <a:r>
              <a:rPr lang="en-US" sz="1400" dirty="0">
                <a:solidFill>
                  <a:schemeClr val="bg1"/>
                </a:solidFill>
                <a:latin typeface="Garamond" panose="02020404030301010803" pitchFamily="18" charset="0"/>
              </a:rPr>
              <a:t> </a:t>
            </a:r>
            <a:r>
              <a:rPr lang="en-US" sz="1400" dirty="0" smtClean="0">
                <a:solidFill>
                  <a:schemeClr val="bg1"/>
                </a:solidFill>
                <a:latin typeface="Garamond" panose="02020404030301010803" pitchFamily="18" charset="0"/>
              </a:rPr>
              <a:t>- 3 -</a:t>
            </a:r>
            <a:endParaRPr lang="en-US" sz="1400" dirty="0">
              <a:solidFill>
                <a:schemeClr val="bg1"/>
              </a:solidFill>
              <a:latin typeface="Garamond" panose="02020404030301010803" pitchFamily="18" charset="0"/>
            </a:endParaRPr>
          </a:p>
          <a:p>
            <a:pPr algn="ctr"/>
            <a:r>
              <a:rPr lang="en-US" sz="1400" dirty="0" smtClean="0">
                <a:solidFill>
                  <a:schemeClr val="bg1"/>
                </a:solidFill>
                <a:latin typeface="Garamond" panose="02020404030301010803" pitchFamily="18" charset="0"/>
              </a:rPr>
              <a:t>Although </a:t>
            </a:r>
            <a:r>
              <a:rPr lang="en-US" sz="1400" dirty="0">
                <a:solidFill>
                  <a:schemeClr val="bg1"/>
                </a:solidFill>
                <a:latin typeface="Garamond" panose="02020404030301010803" pitchFamily="18" charset="0"/>
              </a:rPr>
              <a:t>he claimed to be of no particular religion, many of </a:t>
            </a:r>
            <a:r>
              <a:rPr lang="en-US" sz="1400" dirty="0" err="1">
                <a:solidFill>
                  <a:schemeClr val="bg1"/>
                </a:solidFill>
                <a:latin typeface="Garamond" panose="02020404030301010803" pitchFamily="18" charset="0"/>
              </a:rPr>
              <a:t>MaCahon’s</a:t>
            </a:r>
            <a:r>
              <a:rPr lang="en-US" sz="1400" dirty="0">
                <a:solidFill>
                  <a:schemeClr val="bg1"/>
                </a:solidFill>
                <a:latin typeface="Garamond" panose="02020404030301010803" pitchFamily="18" charset="0"/>
              </a:rPr>
              <a:t> works have religious themes, words, symbols and biblical figures as illustrated on this panel. In this painting he used enamel paint on hardboard. </a:t>
            </a:r>
            <a:endParaRPr lang="en-NZ" sz="1400" dirty="0">
              <a:solidFill>
                <a:schemeClr val="bg1"/>
              </a:solidFill>
              <a:latin typeface="Garamond" panose="02020404030301010803" pitchFamily="18" charset="0"/>
            </a:endParaRPr>
          </a:p>
        </p:txBody>
      </p:sp>
      <p:sp>
        <p:nvSpPr>
          <p:cNvPr id="48" name="Shape: Card 2"/>
          <p:cNvSpPr/>
          <p:nvPr/>
        </p:nvSpPr>
        <p:spPr>
          <a:xfrm>
            <a:off x="4020599" y="614856"/>
            <a:ext cx="2160000" cy="3744000"/>
          </a:xfrm>
          <a:prstGeom prst="rect">
            <a:avLst/>
          </a:prstGeom>
          <a:solidFill>
            <a:schemeClr val="tx2">
              <a:lumMod val="75000"/>
            </a:schemeClr>
          </a:soli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108000" bIns="0" rtlCol="0" anchor="ctr"/>
          <a:lstStyle/>
          <a:p>
            <a:pPr algn="ctr"/>
            <a:r>
              <a:rPr lang="en-US" sz="1400" dirty="0" smtClean="0">
                <a:solidFill>
                  <a:schemeClr val="bg1"/>
                </a:solidFill>
                <a:latin typeface="Garamond" panose="02020404030301010803" pitchFamily="18" charset="0"/>
              </a:rPr>
              <a:t>- 2 -</a:t>
            </a:r>
            <a:endParaRPr lang="en-US" sz="1400" dirty="0">
              <a:solidFill>
                <a:schemeClr val="bg1"/>
              </a:solidFill>
              <a:latin typeface="Garamond" panose="02020404030301010803" pitchFamily="18" charset="0"/>
            </a:endParaRPr>
          </a:p>
          <a:p>
            <a:pPr algn="ctr"/>
            <a:r>
              <a:rPr lang="en-US" sz="1400" dirty="0" smtClean="0">
                <a:solidFill>
                  <a:schemeClr val="bg1"/>
                </a:solidFill>
                <a:latin typeface="Garamond" panose="02020404030301010803" pitchFamily="18" charset="0"/>
              </a:rPr>
              <a:t>As </a:t>
            </a:r>
            <a:r>
              <a:rPr lang="en-US" sz="1400" dirty="0">
                <a:solidFill>
                  <a:schemeClr val="bg1"/>
                </a:solidFill>
                <a:latin typeface="Garamond" panose="02020404030301010803" pitchFamily="18" charset="0"/>
              </a:rPr>
              <a:t>a young adult he went to a College of Art in Dunedin. In the summer he would cycle to Nelson for casual work. These long journeys through the landscape of the South Island became for him a profound source of inspiration that echoed throughout his art career.</a:t>
            </a:r>
            <a:endParaRPr lang="en-NZ" sz="1400" dirty="0">
              <a:solidFill>
                <a:schemeClr val="bg1"/>
              </a:solidFill>
              <a:latin typeface="Garamond" panose="02020404030301010803" pitchFamily="18" charset="0"/>
            </a:endParaRPr>
          </a:p>
        </p:txBody>
      </p:sp>
      <p:sp>
        <p:nvSpPr>
          <p:cNvPr id="49" name="Shape: Card 1 (top)"/>
          <p:cNvSpPr/>
          <p:nvPr/>
        </p:nvSpPr>
        <p:spPr>
          <a:xfrm>
            <a:off x="4548840" y="583683"/>
            <a:ext cx="2160644" cy="3744000"/>
          </a:xfrm>
          <a:prstGeom prst="rect">
            <a:avLst/>
          </a:prstGeom>
          <a:solidFill>
            <a:schemeClr val="tx2">
              <a:lumMod val="75000"/>
            </a:schemeClr>
          </a:solid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108000" bIns="0" rtlCol="0" anchor="ctr"/>
          <a:lstStyle/>
          <a:p>
            <a:pPr lvl="0" algn="ctr"/>
            <a:r>
              <a:rPr lang="en-NZ" sz="1400" dirty="0" smtClean="0">
                <a:solidFill>
                  <a:schemeClr val="bg1"/>
                </a:solidFill>
                <a:latin typeface="Garamond" panose="02020404030301010803" pitchFamily="18" charset="0"/>
              </a:rPr>
              <a:t>- 1 - </a:t>
            </a:r>
          </a:p>
          <a:p>
            <a:pPr lvl="0" algn="ctr"/>
            <a:r>
              <a:rPr lang="en-NZ" sz="1400" dirty="0" smtClean="0">
                <a:solidFill>
                  <a:schemeClr val="bg1"/>
                </a:solidFill>
                <a:latin typeface="Garamond" panose="02020404030301010803" pitchFamily="18" charset="0"/>
              </a:rPr>
              <a:t>Colin </a:t>
            </a:r>
            <a:r>
              <a:rPr lang="en-NZ" sz="1400" dirty="0" err="1">
                <a:solidFill>
                  <a:schemeClr val="bg1"/>
                </a:solidFill>
                <a:latin typeface="Garamond" panose="02020404030301010803" pitchFamily="18" charset="0"/>
              </a:rPr>
              <a:t>McCahon</a:t>
            </a:r>
            <a:r>
              <a:rPr lang="en-NZ" sz="1400" dirty="0">
                <a:solidFill>
                  <a:schemeClr val="bg1"/>
                </a:solidFill>
                <a:latin typeface="Garamond" panose="02020404030301010803" pitchFamily="18" charset="0"/>
              </a:rPr>
              <a:t> is a New Zealand artist who was born in 1919 in </a:t>
            </a:r>
            <a:r>
              <a:rPr lang="en-NZ" sz="1400" dirty="0" err="1">
                <a:solidFill>
                  <a:schemeClr val="bg1"/>
                </a:solidFill>
                <a:latin typeface="Garamond" panose="02020404030301010803" pitchFamily="18" charset="0"/>
              </a:rPr>
              <a:t>Timaru</a:t>
            </a:r>
            <a:r>
              <a:rPr lang="en-NZ" sz="1400" dirty="0">
                <a:solidFill>
                  <a:schemeClr val="bg1"/>
                </a:solidFill>
                <a:latin typeface="Garamond" panose="02020404030301010803" pitchFamily="18" charset="0"/>
              </a:rPr>
              <a:t>, though he spent most of his early years in Dunedin. He loved attending local exhibitions at the Dunedin Art Gallery with his family.  </a:t>
            </a:r>
            <a:r>
              <a:rPr lang="en-NZ" sz="1400" dirty="0" smtClean="0">
                <a:solidFill>
                  <a:schemeClr val="bg1"/>
                </a:solidFill>
                <a:latin typeface="Garamond" panose="02020404030301010803" pitchFamily="18" charset="0"/>
              </a:rPr>
              <a:t> Colin </a:t>
            </a:r>
            <a:r>
              <a:rPr lang="en-NZ" sz="1400" dirty="0" err="1" smtClean="0">
                <a:solidFill>
                  <a:schemeClr val="bg1"/>
                </a:solidFill>
                <a:latin typeface="Garamond" panose="02020404030301010803" pitchFamily="18" charset="0"/>
              </a:rPr>
              <a:t>McCahon</a:t>
            </a:r>
            <a:r>
              <a:rPr lang="en-NZ" sz="1400" dirty="0" smtClean="0">
                <a:solidFill>
                  <a:schemeClr val="bg1"/>
                </a:solidFill>
                <a:latin typeface="Garamond" panose="02020404030301010803" pitchFamily="18" charset="0"/>
              </a:rPr>
              <a:t> </a:t>
            </a:r>
            <a:r>
              <a:rPr lang="en-NZ" sz="1400" dirty="0">
                <a:solidFill>
                  <a:schemeClr val="bg1"/>
                </a:solidFill>
                <a:latin typeface="Garamond" panose="02020404030301010803" pitchFamily="18" charset="0"/>
              </a:rPr>
              <a:t>attended Saturday morning art classes and when he was 14 he was convinced he wanted to be an artist.</a:t>
            </a:r>
          </a:p>
        </p:txBody>
      </p:sp>
      <p:cxnSp>
        <p:nvCxnSpPr>
          <p:cNvPr id="119" name="Arrow 6"/>
          <p:cNvCxnSpPr/>
          <p:nvPr/>
        </p:nvCxnSpPr>
        <p:spPr>
          <a:xfrm flipV="1">
            <a:off x="2805809" y="1788820"/>
            <a:ext cx="4382083" cy="435598"/>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Arrow 5"/>
          <p:cNvCxnSpPr/>
          <p:nvPr/>
        </p:nvCxnSpPr>
        <p:spPr>
          <a:xfrm flipV="1">
            <a:off x="3895725" y="3505200"/>
            <a:ext cx="3231534" cy="72265"/>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Arrow 4"/>
          <p:cNvCxnSpPr/>
          <p:nvPr/>
        </p:nvCxnSpPr>
        <p:spPr>
          <a:xfrm>
            <a:off x="3681385" y="2764677"/>
            <a:ext cx="3445875" cy="1569198"/>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Arrow 3"/>
          <p:cNvCxnSpPr/>
          <p:nvPr/>
        </p:nvCxnSpPr>
        <p:spPr>
          <a:xfrm>
            <a:off x="3962400" y="2314575"/>
            <a:ext cx="3267075" cy="1466850"/>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Arrow 2"/>
          <p:cNvCxnSpPr/>
          <p:nvPr/>
        </p:nvCxnSpPr>
        <p:spPr>
          <a:xfrm>
            <a:off x="4105275" y="1483895"/>
            <a:ext cx="3021985" cy="1802230"/>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Arrow 1"/>
          <p:cNvCxnSpPr/>
          <p:nvPr/>
        </p:nvCxnSpPr>
        <p:spPr>
          <a:xfrm flipV="1">
            <a:off x="4086225" y="1164542"/>
            <a:ext cx="3143250" cy="245158"/>
          </a:xfrm>
          <a:prstGeom prst="straightConnector1">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Arrow: Up"/>
          <p:cNvCxnSpPr/>
          <p:nvPr/>
        </p:nvCxnSpPr>
        <p:spPr>
          <a:xfrm flipV="1">
            <a:off x="6619875" y="614856"/>
            <a:ext cx="0" cy="3954344"/>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ctrTitle"/>
          </p:nvPr>
        </p:nvSpPr>
        <p:spPr>
          <a:xfrm>
            <a:off x="1" y="103612"/>
            <a:ext cx="9144000" cy="401715"/>
          </a:xfrm>
        </p:spPr>
        <p:txBody>
          <a:bodyPr>
            <a:noAutofit/>
          </a:bodyPr>
          <a:lstStyle/>
          <a:p>
            <a:r>
              <a:rPr lang="en-US" sz="2500" dirty="0" err="1">
                <a:latin typeface="Garamond" panose="02020404030301010803" pitchFamily="18" charset="0"/>
                <a:ea typeface="Adobe Gothic Std B" panose="020B0800000000000000" pitchFamily="34" charset="-128"/>
                <a:cs typeface="Arial" panose="020B0604020202020204" pitchFamily="34" charset="0"/>
              </a:rPr>
              <a:t>Aotearoa</a:t>
            </a:r>
            <a:r>
              <a:rPr lang="en-US" sz="2500" dirty="0">
                <a:latin typeface="Garamond" panose="02020404030301010803" pitchFamily="18" charset="0"/>
                <a:ea typeface="Adobe Gothic Std B" panose="020B0800000000000000" pitchFamily="34" charset="-128"/>
                <a:cs typeface="Arial" panose="020B0604020202020204" pitchFamily="34" charset="0"/>
              </a:rPr>
              <a:t> New Zealand Artist, Colin </a:t>
            </a:r>
            <a:r>
              <a:rPr lang="en-US" sz="2500" dirty="0" err="1">
                <a:latin typeface="Garamond" panose="02020404030301010803" pitchFamily="18" charset="0"/>
                <a:ea typeface="Adobe Gothic Std B" panose="020B0800000000000000" pitchFamily="34" charset="-128"/>
                <a:cs typeface="Arial" panose="020B0604020202020204" pitchFamily="34" charset="0"/>
              </a:rPr>
              <a:t>McCahon’s</a:t>
            </a:r>
            <a:r>
              <a:rPr lang="en-US" sz="2500" dirty="0">
                <a:latin typeface="Garamond" panose="02020404030301010803" pitchFamily="18" charset="0"/>
                <a:ea typeface="Adobe Gothic Std B" panose="020B0800000000000000" pitchFamily="34" charset="-128"/>
                <a:cs typeface="Arial" panose="020B0604020202020204" pitchFamily="34" charset="0"/>
              </a:rPr>
              <a:t> Resurrection </a:t>
            </a:r>
            <a:r>
              <a:rPr lang="en-US" sz="2500" dirty="0" smtClean="0">
                <a:latin typeface="Garamond" panose="02020404030301010803" pitchFamily="18" charset="0"/>
                <a:ea typeface="Adobe Gothic Std B" panose="020B0800000000000000" pitchFamily="34" charset="-128"/>
                <a:cs typeface="Arial" panose="020B0604020202020204" pitchFamily="34" charset="0"/>
              </a:rPr>
              <a:t>Triptych</a:t>
            </a:r>
            <a:endParaRPr lang="en-GB" sz="2500" dirty="0">
              <a:latin typeface="Garamond" panose="02020404030301010803" pitchFamily="18" charset="0"/>
              <a:ea typeface="Adobe Gothic Std B" panose="020B0800000000000000" pitchFamily="34" charset="-128"/>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anose="020B0604020202020204" pitchFamily="34" charset="0"/>
                <a:cs typeface="Arial" panose="020B0604020202020204" pitchFamily="34" charset="0"/>
              </a:rPr>
              <a:t>R-1</a:t>
            </a:r>
          </a:p>
          <a:p>
            <a:pPr algn="ctr"/>
            <a:r>
              <a:rPr lang="en-GB" sz="900" b="1" dirty="0" smtClean="0">
                <a:solidFill>
                  <a:srgbClr val="002060"/>
                </a:solidFill>
                <a:latin typeface="Arial" panose="020B0604020202020204" pitchFamily="34" charset="0"/>
                <a:cs typeface="Arial" panose="020B0604020202020204" pitchFamily="34" charset="0"/>
              </a:rPr>
              <a:t>S-11</a:t>
            </a:r>
            <a:endParaRPr lang="en-GB" sz="900" b="1" dirty="0">
              <a:solidFill>
                <a:srgbClr val="002060"/>
              </a:solidFill>
              <a:latin typeface="Arial" panose="020B0604020202020204" pitchFamily="34" charset="0"/>
              <a:cs typeface="Arial" panose="020B0604020202020204"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ramond" panose="02020404030301010803" pitchFamily="18"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ramond" panose="02020404030301010803" pitchFamily="18" charset="0"/>
            </a:endParaRPr>
          </a:p>
        </p:txBody>
      </p:sp>
      <p:sp>
        <p:nvSpPr>
          <p:cNvPr id="21" name="Textbox: Tool instructions"/>
          <p:cNvSpPr txBox="1"/>
          <p:nvPr/>
        </p:nvSpPr>
        <p:spPr>
          <a:xfrm>
            <a:off x="3681385" y="4912668"/>
            <a:ext cx="1781258" cy="230832"/>
          </a:xfrm>
          <a:prstGeom prst="rect">
            <a:avLst/>
          </a:prstGeom>
          <a:noFill/>
        </p:spPr>
        <p:txBody>
          <a:bodyPr wrap="none" rtlCol="0">
            <a:spAutoFit/>
          </a:bodyPr>
          <a:lstStyle/>
          <a:p>
            <a:pPr algn="ctr"/>
            <a:r>
              <a:rPr lang="en-US" sz="900" dirty="0" smtClean="0">
                <a:latin typeface="Trebuchet MS" panose="020B0603020202020204" pitchFamily="34" charset="0"/>
                <a:ea typeface="Adobe Gothic Std B" panose="020B0800000000000000" pitchFamily="34" charset="-128"/>
                <a:cs typeface="Arial" panose="020B0604020202020204" pitchFamily="34" charset="0"/>
              </a:rPr>
              <a:t>Click the top card to discard it</a:t>
            </a:r>
            <a:endParaRPr lang="en-GB" sz="900" dirty="0">
              <a:latin typeface="Trebuchet MS" panose="020B0603020202020204" pitchFamily="34"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1934785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3"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strVal val="#ppt_h"/>
                                          </p:val>
                                        </p:tav>
                                        <p:tav tm="100000">
                                          <p:val>
                                            <p:strVal val="#ppt_h"/>
                                          </p:val>
                                        </p:tav>
                                      </p:tavLst>
                                    </p:anim>
                                  </p:childTnLst>
                                </p:cTn>
                              </p:par>
                              <p:par>
                                <p:cTn id="9" presetID="17" presetClass="entr" presetSubtype="10" fill="hold" grpId="6"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500" fill="hold"/>
                                        <p:tgtEl>
                                          <p:spTgt spid="48"/>
                                        </p:tgtEl>
                                        <p:attrNameLst>
                                          <p:attrName>ppt_w</p:attrName>
                                        </p:attrNameLst>
                                      </p:cBhvr>
                                      <p:tavLst>
                                        <p:tav tm="0">
                                          <p:val>
                                            <p:fltVal val="0"/>
                                          </p:val>
                                        </p:tav>
                                        <p:tav tm="100000">
                                          <p:val>
                                            <p:strVal val="#ppt_w"/>
                                          </p:val>
                                        </p:tav>
                                      </p:tavLst>
                                    </p:anim>
                                    <p:anim calcmode="lin" valueType="num">
                                      <p:cBhvr>
                                        <p:cTn id="12" dur="500" fill="hold"/>
                                        <p:tgtEl>
                                          <p:spTgt spid="48"/>
                                        </p:tgtEl>
                                        <p:attrNameLst>
                                          <p:attrName>ppt_h</p:attrName>
                                        </p:attrNameLst>
                                      </p:cBhvr>
                                      <p:tavLst>
                                        <p:tav tm="0">
                                          <p:val>
                                            <p:strVal val="#ppt_h"/>
                                          </p:val>
                                        </p:tav>
                                        <p:tav tm="100000">
                                          <p:val>
                                            <p:strVal val="#ppt_h"/>
                                          </p:val>
                                        </p:tav>
                                      </p:tavLst>
                                    </p:anim>
                                  </p:childTnLst>
                                </p:cTn>
                              </p:par>
                              <p:par>
                                <p:cTn id="13" presetID="17" presetClass="entr" presetSubtype="10" fill="hold" grpId="6"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500" fill="hold"/>
                                        <p:tgtEl>
                                          <p:spTgt spid="47"/>
                                        </p:tgtEl>
                                        <p:attrNameLst>
                                          <p:attrName>ppt_w</p:attrName>
                                        </p:attrNameLst>
                                      </p:cBhvr>
                                      <p:tavLst>
                                        <p:tav tm="0">
                                          <p:val>
                                            <p:fltVal val="0"/>
                                          </p:val>
                                        </p:tav>
                                        <p:tav tm="100000">
                                          <p:val>
                                            <p:strVal val="#ppt_w"/>
                                          </p:val>
                                        </p:tav>
                                      </p:tavLst>
                                    </p:anim>
                                    <p:anim calcmode="lin" valueType="num">
                                      <p:cBhvr>
                                        <p:cTn id="16" dur="500" fill="hold"/>
                                        <p:tgtEl>
                                          <p:spTgt spid="47"/>
                                        </p:tgtEl>
                                        <p:attrNameLst>
                                          <p:attrName>ppt_h</p:attrName>
                                        </p:attrNameLst>
                                      </p:cBhvr>
                                      <p:tavLst>
                                        <p:tav tm="0">
                                          <p:val>
                                            <p:strVal val="#ppt_h"/>
                                          </p:val>
                                        </p:tav>
                                        <p:tav tm="100000">
                                          <p:val>
                                            <p:strVal val="#ppt_h"/>
                                          </p:val>
                                        </p:tav>
                                      </p:tavLst>
                                    </p:anim>
                                  </p:childTnLst>
                                </p:cTn>
                              </p:par>
                              <p:par>
                                <p:cTn id="17" presetID="17" presetClass="entr" presetSubtype="10" fill="hold" grpId="6"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p:cTn id="19" dur="500" fill="hold"/>
                                        <p:tgtEl>
                                          <p:spTgt spid="46"/>
                                        </p:tgtEl>
                                        <p:attrNameLst>
                                          <p:attrName>ppt_w</p:attrName>
                                        </p:attrNameLst>
                                      </p:cBhvr>
                                      <p:tavLst>
                                        <p:tav tm="0">
                                          <p:val>
                                            <p:fltVal val="0"/>
                                          </p:val>
                                        </p:tav>
                                        <p:tav tm="100000">
                                          <p:val>
                                            <p:strVal val="#ppt_w"/>
                                          </p:val>
                                        </p:tav>
                                      </p:tavLst>
                                    </p:anim>
                                    <p:anim calcmode="lin" valueType="num">
                                      <p:cBhvr>
                                        <p:cTn id="20" dur="500" fill="hold"/>
                                        <p:tgtEl>
                                          <p:spTgt spid="46"/>
                                        </p:tgtEl>
                                        <p:attrNameLst>
                                          <p:attrName>ppt_h</p:attrName>
                                        </p:attrNameLst>
                                      </p:cBhvr>
                                      <p:tavLst>
                                        <p:tav tm="0">
                                          <p:val>
                                            <p:strVal val="#ppt_h"/>
                                          </p:val>
                                        </p:tav>
                                        <p:tav tm="100000">
                                          <p:val>
                                            <p:strVal val="#ppt_h"/>
                                          </p:val>
                                        </p:tav>
                                      </p:tavLst>
                                    </p:anim>
                                  </p:childTnLst>
                                </p:cTn>
                              </p:par>
                              <p:par>
                                <p:cTn id="21" presetID="17" presetClass="entr" presetSubtype="10" fill="hold" grpId="6"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strVal val="#ppt_h"/>
                                          </p:val>
                                        </p:tav>
                                        <p:tav tm="100000">
                                          <p:val>
                                            <p:strVal val="#ppt_h"/>
                                          </p:val>
                                        </p:tav>
                                      </p:tavLst>
                                    </p:anim>
                                  </p:childTnLst>
                                </p:cTn>
                              </p:par>
                              <p:par>
                                <p:cTn id="25" presetID="17" presetClass="entr" presetSubtype="10" fill="hold" grpId="6"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p:cTn id="27" dur="500" fill="hold"/>
                                        <p:tgtEl>
                                          <p:spTgt spid="44"/>
                                        </p:tgtEl>
                                        <p:attrNameLst>
                                          <p:attrName>ppt_w</p:attrName>
                                        </p:attrNameLst>
                                      </p:cBhvr>
                                      <p:tavLst>
                                        <p:tav tm="0">
                                          <p:val>
                                            <p:fltVal val="0"/>
                                          </p:val>
                                        </p:tav>
                                        <p:tav tm="100000">
                                          <p:val>
                                            <p:strVal val="#ppt_w"/>
                                          </p:val>
                                        </p:tav>
                                      </p:tavLst>
                                    </p:anim>
                                    <p:anim calcmode="lin" valueType="num">
                                      <p:cBhvr>
                                        <p:cTn id="28" dur="500" fill="hold"/>
                                        <p:tgtEl>
                                          <p:spTgt spid="44"/>
                                        </p:tgtEl>
                                        <p:attrNameLst>
                                          <p:attrName>ppt_h</p:attrName>
                                        </p:attrNameLst>
                                      </p:cBhvr>
                                      <p:tavLst>
                                        <p:tav tm="0">
                                          <p:val>
                                            <p:strVal val="#ppt_h"/>
                                          </p:val>
                                        </p:tav>
                                        <p:tav tm="100000">
                                          <p:val>
                                            <p:strVal val="#ppt_h"/>
                                          </p:val>
                                        </p:tav>
                                      </p:tavLst>
                                    </p:anim>
                                  </p:childTnLst>
                                </p:cTn>
                              </p:par>
                              <p:par>
                                <p:cTn id="29" presetID="17" presetClass="entr" presetSubtype="10" fill="hold" grpId="6"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500" fill="hold"/>
                                        <p:tgtEl>
                                          <p:spTgt spid="43"/>
                                        </p:tgtEl>
                                        <p:attrNameLst>
                                          <p:attrName>ppt_w</p:attrName>
                                        </p:attrNameLst>
                                      </p:cBhvr>
                                      <p:tavLst>
                                        <p:tav tm="0">
                                          <p:val>
                                            <p:fltVal val="0"/>
                                          </p:val>
                                        </p:tav>
                                        <p:tav tm="100000">
                                          <p:val>
                                            <p:strVal val="#ppt_w"/>
                                          </p:val>
                                        </p:tav>
                                      </p:tavLst>
                                    </p:anim>
                                    <p:anim calcmode="lin" valueType="num">
                                      <p:cBhvr>
                                        <p:cTn id="32" dur="500" fill="hold"/>
                                        <p:tgtEl>
                                          <p:spTgt spid="43"/>
                                        </p:tgtEl>
                                        <p:attrNameLst>
                                          <p:attrName>ppt_h</p:attrName>
                                        </p:attrNameLst>
                                      </p:cBhvr>
                                      <p:tavLst>
                                        <p:tav tm="0">
                                          <p:val>
                                            <p:strVal val="#ppt_h"/>
                                          </p:val>
                                        </p:tav>
                                        <p:tav tm="100000">
                                          <p:val>
                                            <p:strVal val="#ppt_h"/>
                                          </p:val>
                                        </p:tav>
                                      </p:tavLst>
                                    </p:anim>
                                  </p:childTnLst>
                                </p:cTn>
                              </p:par>
                              <p:par>
                                <p:cTn id="33" presetID="17" presetClass="entr" presetSubtype="10" fill="hold" grpId="6"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500" fill="hold"/>
                                        <p:tgtEl>
                                          <p:spTgt spid="42"/>
                                        </p:tgtEl>
                                        <p:attrNameLst>
                                          <p:attrName>ppt_w</p:attrName>
                                        </p:attrNameLst>
                                      </p:cBhvr>
                                      <p:tavLst>
                                        <p:tav tm="0">
                                          <p:val>
                                            <p:fltVal val="0"/>
                                          </p:val>
                                        </p:tav>
                                        <p:tav tm="100000">
                                          <p:val>
                                            <p:strVal val="#ppt_w"/>
                                          </p:val>
                                        </p:tav>
                                      </p:tavLst>
                                    </p:anim>
                                    <p:anim calcmode="lin" valueType="num">
                                      <p:cBhvr>
                                        <p:cTn id="36" dur="500" fill="hold"/>
                                        <p:tgtEl>
                                          <p:spTgt spid="42"/>
                                        </p:tgtEl>
                                        <p:attrNameLst>
                                          <p:attrName>ppt_h</p:attrName>
                                        </p:attrNameLst>
                                      </p:cBhvr>
                                      <p:tavLst>
                                        <p:tav tm="0">
                                          <p:val>
                                            <p:strVal val="#ppt_h"/>
                                          </p:val>
                                        </p:tav>
                                        <p:tav tm="100000">
                                          <p:val>
                                            <p:strVal val="#ppt_h"/>
                                          </p:val>
                                        </p:tav>
                                      </p:tavLst>
                                    </p:anim>
                                  </p:childTnLst>
                                </p:cTn>
                              </p:par>
                              <p:par>
                                <p:cTn id="37" presetID="17" presetClass="entr" presetSubtype="10" fill="hold" grpId="6" nodeType="with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strVal val="#ppt_h"/>
                                          </p:val>
                                        </p:tav>
                                        <p:tav tm="100000">
                                          <p:val>
                                            <p:strVal val="#ppt_h"/>
                                          </p:val>
                                        </p:tav>
                                      </p:tavLst>
                                    </p:anim>
                                  </p:childTnLst>
                                </p:cTn>
                              </p:par>
                              <p:par>
                                <p:cTn id="41" presetID="1" presetClass="exit" presetSubtype="0" fill="hold" grpId="7" nodeType="withEffect">
                                  <p:stCondLst>
                                    <p:cond delay="0"/>
                                  </p:stCondLst>
                                  <p:childTnLst>
                                    <p:set>
                                      <p:cBhvr>
                                        <p:cTn id="42" dur="1" fill="hold">
                                          <p:stCondLst>
                                            <p:cond delay="0"/>
                                          </p:stCondLst>
                                        </p:cTn>
                                        <p:tgtEl>
                                          <p:spTgt spid="48">
                                            <p:txEl>
                                              <p:charRg st="4294967295" end="4294967295"/>
                                            </p:txEl>
                                          </p:spTgt>
                                        </p:tgtEl>
                                        <p:attrNameLst>
                                          <p:attrName>style.visibility</p:attrName>
                                        </p:attrNameLst>
                                      </p:cBhvr>
                                      <p:to>
                                        <p:strVal val="hidden"/>
                                      </p:to>
                                    </p:set>
                                  </p:childTnLst>
                                </p:cTn>
                              </p:par>
                              <p:par>
                                <p:cTn id="43" presetID="1" presetClass="exit" presetSubtype="0" fill="hold" grpId="7" nodeType="withEffect">
                                  <p:stCondLst>
                                    <p:cond delay="0"/>
                                  </p:stCondLst>
                                  <p:childTnLst>
                                    <p:set>
                                      <p:cBhvr>
                                        <p:cTn id="44" dur="1" fill="hold">
                                          <p:stCondLst>
                                            <p:cond delay="0"/>
                                          </p:stCondLst>
                                        </p:cTn>
                                        <p:tgtEl>
                                          <p:spTgt spid="47">
                                            <p:txEl>
                                              <p:charRg st="4294967295" end="4294967295"/>
                                            </p:txEl>
                                          </p:spTgt>
                                        </p:tgtEl>
                                        <p:attrNameLst>
                                          <p:attrName>style.visibility</p:attrName>
                                        </p:attrNameLst>
                                      </p:cBhvr>
                                      <p:to>
                                        <p:strVal val="hidden"/>
                                      </p:to>
                                    </p:set>
                                  </p:childTnLst>
                                </p:cTn>
                              </p:par>
                              <p:par>
                                <p:cTn id="45" presetID="1" presetClass="exit" presetSubtype="0" fill="hold" grpId="7" nodeType="withEffect">
                                  <p:stCondLst>
                                    <p:cond delay="0"/>
                                  </p:stCondLst>
                                  <p:childTnLst>
                                    <p:set>
                                      <p:cBhvr>
                                        <p:cTn id="46" dur="1" fill="hold">
                                          <p:stCondLst>
                                            <p:cond delay="0"/>
                                          </p:stCondLst>
                                        </p:cTn>
                                        <p:tgtEl>
                                          <p:spTgt spid="46">
                                            <p:txEl>
                                              <p:charRg st="4294967295" end="4294967295"/>
                                            </p:txEl>
                                          </p:spTgt>
                                        </p:tgtEl>
                                        <p:attrNameLst>
                                          <p:attrName>style.visibility</p:attrName>
                                        </p:attrNameLst>
                                      </p:cBhvr>
                                      <p:to>
                                        <p:strVal val="hidden"/>
                                      </p:to>
                                    </p:set>
                                  </p:childTnLst>
                                </p:cTn>
                              </p:par>
                              <p:par>
                                <p:cTn id="47" presetID="1" presetClass="exit" presetSubtype="0" fill="hold" grpId="7" nodeType="withEffect">
                                  <p:stCondLst>
                                    <p:cond delay="0"/>
                                  </p:stCondLst>
                                  <p:childTnLst>
                                    <p:set>
                                      <p:cBhvr>
                                        <p:cTn id="48" dur="1" fill="hold">
                                          <p:stCondLst>
                                            <p:cond delay="0"/>
                                          </p:stCondLst>
                                        </p:cTn>
                                        <p:tgtEl>
                                          <p:spTgt spid="45">
                                            <p:txEl>
                                              <p:charRg st="4294967295" end="4294967295"/>
                                            </p:txEl>
                                          </p:spTgt>
                                        </p:tgtEl>
                                        <p:attrNameLst>
                                          <p:attrName>style.visibility</p:attrName>
                                        </p:attrNameLst>
                                      </p:cBhvr>
                                      <p:to>
                                        <p:strVal val="hidden"/>
                                      </p:to>
                                    </p:set>
                                  </p:childTnLst>
                                </p:cTn>
                              </p:par>
                              <p:par>
                                <p:cTn id="49" presetID="1" presetClass="exit" presetSubtype="0" fill="hold" grpId="7" nodeType="withEffect">
                                  <p:stCondLst>
                                    <p:cond delay="0"/>
                                  </p:stCondLst>
                                  <p:childTnLst>
                                    <p:set>
                                      <p:cBhvr>
                                        <p:cTn id="50" dur="1" fill="hold">
                                          <p:stCondLst>
                                            <p:cond delay="0"/>
                                          </p:stCondLst>
                                        </p:cTn>
                                        <p:tgtEl>
                                          <p:spTgt spid="44">
                                            <p:txEl>
                                              <p:charRg st="4294967295" end="4294967295"/>
                                            </p:txEl>
                                          </p:spTgt>
                                        </p:tgtEl>
                                        <p:attrNameLst>
                                          <p:attrName>style.visibility</p:attrName>
                                        </p:attrNameLst>
                                      </p:cBhvr>
                                      <p:to>
                                        <p:strVal val="hidden"/>
                                      </p:to>
                                    </p:set>
                                  </p:childTnLst>
                                </p:cTn>
                              </p:par>
                              <p:par>
                                <p:cTn id="51" presetID="1" presetClass="exit" presetSubtype="0" fill="hold" grpId="7" nodeType="withEffect">
                                  <p:stCondLst>
                                    <p:cond delay="0"/>
                                  </p:stCondLst>
                                  <p:childTnLst>
                                    <p:set>
                                      <p:cBhvr>
                                        <p:cTn id="52" dur="1" fill="hold">
                                          <p:stCondLst>
                                            <p:cond delay="0"/>
                                          </p:stCondLst>
                                        </p:cTn>
                                        <p:tgtEl>
                                          <p:spTgt spid="43">
                                            <p:txEl>
                                              <p:charRg st="4294967295" end="4294967295"/>
                                            </p:txEl>
                                          </p:spTgt>
                                        </p:tgtEl>
                                        <p:attrNameLst>
                                          <p:attrName>style.visibility</p:attrName>
                                        </p:attrNameLst>
                                      </p:cBhvr>
                                      <p:to>
                                        <p:strVal val="hidden"/>
                                      </p:to>
                                    </p:set>
                                  </p:childTnLst>
                                </p:cTn>
                              </p:par>
                              <p:par>
                                <p:cTn id="53" presetID="1" presetClass="exit" presetSubtype="0" fill="hold" grpId="7" nodeType="withEffect">
                                  <p:stCondLst>
                                    <p:cond delay="0"/>
                                  </p:stCondLst>
                                  <p:childTnLst>
                                    <p:set>
                                      <p:cBhvr>
                                        <p:cTn id="54" dur="1" fill="hold">
                                          <p:stCondLst>
                                            <p:cond delay="0"/>
                                          </p:stCondLst>
                                        </p:cTn>
                                        <p:tgtEl>
                                          <p:spTgt spid="42">
                                            <p:txEl>
                                              <p:charRg st="4294967295" end="4294967295"/>
                                            </p:txEl>
                                          </p:spTgt>
                                        </p:tgtEl>
                                        <p:attrNameLst>
                                          <p:attrName>style.visibility</p:attrName>
                                        </p:attrNameLst>
                                      </p:cBhvr>
                                      <p:to>
                                        <p:strVal val="hidden"/>
                                      </p:to>
                                    </p:set>
                                  </p:childTnLst>
                                </p:cTn>
                              </p:par>
                              <p:par>
                                <p:cTn id="55" presetID="1" presetClass="exit" presetSubtype="0" fill="hold" grpId="7" nodeType="withEffect">
                                  <p:stCondLst>
                                    <p:cond delay="0"/>
                                  </p:stCondLst>
                                  <p:childTnLst>
                                    <p:set>
                                      <p:cBhvr>
                                        <p:cTn id="56" dur="1" fill="hold">
                                          <p:stCondLst>
                                            <p:cond delay="0"/>
                                          </p:stCondLst>
                                        </p:cTn>
                                        <p:tgtEl>
                                          <p:spTgt spid="41">
                                            <p:txEl>
                                              <p:charRg st="4294967295" end="4294967295"/>
                                            </p:txEl>
                                          </p:spTgt>
                                        </p:tgtEl>
                                        <p:attrNameLst>
                                          <p:attrName>style.visibility</p:attrName>
                                        </p:attrNameLst>
                                      </p:cBhvr>
                                      <p:to>
                                        <p:strVal val="hidden"/>
                                      </p:to>
                                    </p:set>
                                  </p:childTnLst>
                                </p:cTn>
                              </p:par>
                              <p:par>
                                <p:cTn id="57" presetID="1" presetClass="exit" presetSubtype="0" fill="hold" grpId="3" nodeType="withEffect">
                                  <p:stCondLst>
                                    <p:cond delay="0"/>
                                  </p:stCondLst>
                                  <p:childTnLst>
                                    <p:set>
                                      <p:cBhvr>
                                        <p:cTn id="58" dur="1" fill="hold">
                                          <p:stCondLst>
                                            <p:cond delay="0"/>
                                          </p:stCondLst>
                                        </p:cTn>
                                        <p:tgtEl>
                                          <p:spTgt spid="118"/>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17"/>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1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49"/>
                    </p:tgtEl>
                  </p:cond>
                </p:stCondLst>
                <p:endSync evt="end" delay="0">
                  <p:rtn val="all"/>
                </p:endSync>
                <p:childTnLst>
                  <p:par>
                    <p:cTn id="64" fill="hold">
                      <p:stCondLst>
                        <p:cond delay="0"/>
                      </p:stCondLst>
                      <p:childTnLst>
                        <p:par>
                          <p:cTn id="65" fill="hold">
                            <p:stCondLst>
                              <p:cond delay="0"/>
                            </p:stCondLst>
                            <p:childTnLst>
                              <p:par>
                                <p:cTn id="66" presetID="2" presetClass="exit" presetSubtype="2" fill="hold" grpId="1" nodeType="clickEffect">
                                  <p:stCondLst>
                                    <p:cond delay="0"/>
                                  </p:stCondLst>
                                  <p:childTnLst>
                                    <p:anim calcmode="lin" valueType="num">
                                      <p:cBhvr additive="base">
                                        <p:cTn id="67" dur="500"/>
                                        <p:tgtEl>
                                          <p:spTgt spid="49"/>
                                        </p:tgtEl>
                                        <p:attrNameLst>
                                          <p:attrName>ppt_x</p:attrName>
                                        </p:attrNameLst>
                                      </p:cBhvr>
                                      <p:tavLst>
                                        <p:tav tm="0">
                                          <p:val>
                                            <p:strVal val="ppt_x"/>
                                          </p:val>
                                        </p:tav>
                                        <p:tav tm="100000">
                                          <p:val>
                                            <p:strVal val="1+ppt_w/2"/>
                                          </p:val>
                                        </p:tav>
                                      </p:tavLst>
                                    </p:anim>
                                    <p:anim calcmode="lin" valueType="num">
                                      <p:cBhvr additive="base">
                                        <p:cTn id="68" dur="500"/>
                                        <p:tgtEl>
                                          <p:spTgt spid="49"/>
                                        </p:tgtEl>
                                        <p:attrNameLst>
                                          <p:attrName>ppt_y</p:attrName>
                                        </p:attrNameLst>
                                      </p:cBhvr>
                                      <p:tavLst>
                                        <p:tav tm="0">
                                          <p:val>
                                            <p:strVal val="ppt_y"/>
                                          </p:val>
                                        </p:tav>
                                        <p:tav tm="100000">
                                          <p:val>
                                            <p:strVal val="ppt_y"/>
                                          </p:val>
                                        </p:tav>
                                      </p:tavLst>
                                    </p:anim>
                                    <p:set>
                                      <p:cBhvr>
                                        <p:cTn id="69" dur="1" fill="hold">
                                          <p:stCondLst>
                                            <p:cond delay="499"/>
                                          </p:stCondLst>
                                        </p:cTn>
                                        <p:tgtEl>
                                          <p:spTgt spid="49"/>
                                        </p:tgtEl>
                                        <p:attrNameLst>
                                          <p:attrName>style.visibility</p:attrName>
                                        </p:attrNameLst>
                                      </p:cBhvr>
                                      <p:to>
                                        <p:strVal val="hidden"/>
                                      </p:to>
                                    </p:set>
                                  </p:childTnLst>
                                </p:cTn>
                              </p:par>
                            </p:childTnLst>
                          </p:cTn>
                        </p:par>
                        <p:par>
                          <p:cTn id="70" fill="hold">
                            <p:stCondLst>
                              <p:cond delay="500"/>
                            </p:stCondLst>
                            <p:childTnLst>
                              <p:par>
                                <p:cTn id="71" presetID="10" presetClass="entr" presetSubtype="0" fill="hold" grpId="2" nodeType="afterEffect">
                                  <p:stCondLst>
                                    <p:cond delay="0"/>
                                  </p:stCondLst>
                                  <p:childTnLst>
                                    <p:set>
                                      <p:cBhvr>
                                        <p:cTn id="72" dur="1" fill="hold">
                                          <p:stCondLst>
                                            <p:cond delay="0"/>
                                          </p:stCondLst>
                                        </p:cTn>
                                        <p:tgtEl>
                                          <p:spTgt spid="48">
                                            <p:txEl>
                                              <p:charRg st="4294967295" end="4294967295"/>
                                            </p:txEl>
                                          </p:spTgt>
                                        </p:tgtEl>
                                        <p:attrNameLst>
                                          <p:attrName>style.visibility</p:attrName>
                                        </p:attrNameLst>
                                      </p:cBhvr>
                                      <p:to>
                                        <p:strVal val="visible"/>
                                      </p:to>
                                    </p:set>
                                    <p:animEffect transition="in" filter="fade">
                                      <p:cBhvr>
                                        <p:cTn id="73" dur="500"/>
                                        <p:tgtEl>
                                          <p:spTgt spid="48">
                                            <p:txEl>
                                              <p:charRg st="4294967295" end="4294967295"/>
                                            </p:txEl>
                                          </p:spTgt>
                                        </p:tgtEl>
                                      </p:cBhvr>
                                    </p:animEffect>
                                  </p:childTnLst>
                                </p:cTn>
                              </p:par>
                            </p:childTnLst>
                          </p:cTn>
                        </p:par>
                      </p:childTnLst>
                    </p:cTn>
                  </p:par>
                </p:childTnLst>
              </p:cTn>
              <p:nextCondLst>
                <p:cond evt="onClick" delay="0">
                  <p:tgtEl>
                    <p:spTgt spid="49"/>
                  </p:tgtEl>
                </p:cond>
              </p:nextCondLst>
            </p:seq>
            <p:seq concurrent="1" nextAc="seek">
              <p:cTn id="74" restart="whenNotActive" fill="hold" evtFilter="cancelBubble" nodeType="interactiveSeq">
                <p:stCondLst>
                  <p:cond evt="onClick" delay="0">
                    <p:tgtEl>
                      <p:spTgt spid="48"/>
                    </p:tgtEl>
                  </p:cond>
                </p:stCondLst>
                <p:endSync evt="end" delay="0">
                  <p:rtn val="all"/>
                </p:endSync>
                <p:childTnLst>
                  <p:par>
                    <p:cTn id="75" fill="hold">
                      <p:stCondLst>
                        <p:cond delay="0"/>
                      </p:stCondLst>
                      <p:childTnLst>
                        <p:par>
                          <p:cTn id="76" fill="hold">
                            <p:stCondLst>
                              <p:cond delay="0"/>
                            </p:stCondLst>
                            <p:childTnLst>
                              <p:par>
                                <p:cTn id="77" presetID="2" presetClass="exit" presetSubtype="2" fill="hold" grpId="1" nodeType="clickEffect">
                                  <p:stCondLst>
                                    <p:cond delay="0"/>
                                  </p:stCondLst>
                                  <p:childTnLst>
                                    <p:anim calcmode="lin" valueType="num">
                                      <p:cBhvr additive="base">
                                        <p:cTn id="78" dur="500"/>
                                        <p:tgtEl>
                                          <p:spTgt spid="48"/>
                                        </p:tgtEl>
                                        <p:attrNameLst>
                                          <p:attrName>ppt_x</p:attrName>
                                        </p:attrNameLst>
                                      </p:cBhvr>
                                      <p:tavLst>
                                        <p:tav tm="0">
                                          <p:val>
                                            <p:strVal val="ppt_x"/>
                                          </p:val>
                                        </p:tav>
                                        <p:tav tm="100000">
                                          <p:val>
                                            <p:strVal val="1+ppt_w/2"/>
                                          </p:val>
                                        </p:tav>
                                      </p:tavLst>
                                    </p:anim>
                                    <p:anim calcmode="lin" valueType="num">
                                      <p:cBhvr additive="base">
                                        <p:cTn id="79" dur="500"/>
                                        <p:tgtEl>
                                          <p:spTgt spid="48"/>
                                        </p:tgtEl>
                                        <p:attrNameLst>
                                          <p:attrName>ppt_y</p:attrName>
                                        </p:attrNameLst>
                                      </p:cBhvr>
                                      <p:tavLst>
                                        <p:tav tm="0">
                                          <p:val>
                                            <p:strVal val="ppt_y"/>
                                          </p:val>
                                        </p:tav>
                                        <p:tav tm="100000">
                                          <p:val>
                                            <p:strVal val="ppt_y"/>
                                          </p:val>
                                        </p:tav>
                                      </p:tavLst>
                                    </p:anim>
                                    <p:set>
                                      <p:cBhvr>
                                        <p:cTn id="80" dur="1" fill="hold">
                                          <p:stCondLst>
                                            <p:cond delay="499"/>
                                          </p:stCondLst>
                                        </p:cTn>
                                        <p:tgtEl>
                                          <p:spTgt spid="48"/>
                                        </p:tgtEl>
                                        <p:attrNameLst>
                                          <p:attrName>style.visibility</p:attrName>
                                        </p:attrNameLst>
                                      </p:cBhvr>
                                      <p:to>
                                        <p:strVal val="hidden"/>
                                      </p:to>
                                    </p:set>
                                  </p:childTnLst>
                                </p:cTn>
                              </p:par>
                            </p:childTnLst>
                          </p:cTn>
                        </p:par>
                        <p:par>
                          <p:cTn id="81" fill="hold">
                            <p:stCondLst>
                              <p:cond delay="500"/>
                            </p:stCondLst>
                            <p:childTnLst>
                              <p:par>
                                <p:cTn id="82" presetID="10" presetClass="entr" presetSubtype="0" fill="hold" grpId="2" nodeType="afterEffect">
                                  <p:stCondLst>
                                    <p:cond delay="0"/>
                                  </p:stCondLst>
                                  <p:childTnLst>
                                    <p:set>
                                      <p:cBhvr>
                                        <p:cTn id="83" dur="1" fill="hold">
                                          <p:stCondLst>
                                            <p:cond delay="0"/>
                                          </p:stCondLst>
                                        </p:cTn>
                                        <p:tgtEl>
                                          <p:spTgt spid="47">
                                            <p:txEl>
                                              <p:charRg st="4294967295" end="4294967295"/>
                                            </p:txEl>
                                          </p:spTgt>
                                        </p:tgtEl>
                                        <p:attrNameLst>
                                          <p:attrName>style.visibility</p:attrName>
                                        </p:attrNameLst>
                                      </p:cBhvr>
                                      <p:to>
                                        <p:strVal val="visible"/>
                                      </p:to>
                                    </p:set>
                                    <p:animEffect transition="in" filter="fade">
                                      <p:cBhvr>
                                        <p:cTn id="84" dur="500"/>
                                        <p:tgtEl>
                                          <p:spTgt spid="47">
                                            <p:txEl>
                                              <p:charRg st="4294967295" end="4294967295"/>
                                            </p:txEl>
                                          </p:spTgt>
                                        </p:tgtEl>
                                      </p:cBhvr>
                                    </p:animEffect>
                                  </p:childTnLst>
                                </p:cTn>
                              </p:par>
                            </p:childTnLst>
                          </p:cTn>
                        </p:par>
                        <p:par>
                          <p:cTn id="85" fill="hold">
                            <p:stCondLst>
                              <p:cond delay="1000"/>
                            </p:stCondLst>
                            <p:childTnLst>
                              <p:par>
                                <p:cTn id="86" presetID="10" presetClass="exit" presetSubtype="0" fill="hold" grpId="0" nodeType="afterEffect">
                                  <p:stCondLst>
                                    <p:cond delay="0"/>
                                  </p:stCondLst>
                                  <p:childTnLst>
                                    <p:animEffect transition="out" filter="fade">
                                      <p:cBhvr>
                                        <p:cTn id="87" dur="200"/>
                                        <p:tgtEl>
                                          <p:spTgt spid="34"/>
                                        </p:tgtEl>
                                      </p:cBhvr>
                                    </p:animEffect>
                                    <p:set>
                                      <p:cBhvr>
                                        <p:cTn id="88" dur="1" fill="hold">
                                          <p:stCondLst>
                                            <p:cond delay="199"/>
                                          </p:stCondLst>
                                        </p:cTn>
                                        <p:tgtEl>
                                          <p:spTgt spid="34"/>
                                        </p:tgtEl>
                                        <p:attrNameLst>
                                          <p:attrName>style.visibility</p:attrName>
                                        </p:attrNameLst>
                                      </p:cBhvr>
                                      <p:to>
                                        <p:strVal val="hidden"/>
                                      </p:to>
                                    </p:set>
                                  </p:childTnLst>
                                </p:cTn>
                              </p:par>
                            </p:childTnLst>
                          </p:cTn>
                        </p:par>
                        <p:par>
                          <p:cTn id="89" fill="hold">
                            <p:stCondLst>
                              <p:cond delay="1200"/>
                            </p:stCondLst>
                            <p:childTnLst>
                              <p:par>
                                <p:cTn id="90" presetID="10" presetClass="exit" presetSubtype="0" fill="hold" grpId="0" nodeType="afterEffect">
                                  <p:stCondLst>
                                    <p:cond delay="0"/>
                                  </p:stCondLst>
                                  <p:childTnLst>
                                    <p:animEffect transition="out" filter="fade">
                                      <p:cBhvr>
                                        <p:cTn id="91" dur="200"/>
                                        <p:tgtEl>
                                          <p:spTgt spid="16"/>
                                        </p:tgtEl>
                                      </p:cBhvr>
                                    </p:animEffect>
                                    <p:set>
                                      <p:cBhvr>
                                        <p:cTn id="92" dur="1" fill="hold">
                                          <p:stCondLst>
                                            <p:cond delay="199"/>
                                          </p:stCondLst>
                                        </p:cTn>
                                        <p:tgtEl>
                                          <p:spTgt spid="16"/>
                                        </p:tgtEl>
                                        <p:attrNameLst>
                                          <p:attrName>style.visibility</p:attrName>
                                        </p:attrNameLst>
                                      </p:cBhvr>
                                      <p:to>
                                        <p:strVal val="hidden"/>
                                      </p:to>
                                    </p:set>
                                  </p:childTnLst>
                                </p:cTn>
                              </p:par>
                            </p:childTnLst>
                          </p:cTn>
                        </p:par>
                        <p:par>
                          <p:cTn id="93" fill="hold">
                            <p:stCondLst>
                              <p:cond delay="1400"/>
                            </p:stCondLst>
                            <p:childTnLst>
                              <p:par>
                                <p:cTn id="94" presetID="10" presetClass="exit" presetSubtype="0" fill="hold" grpId="0" nodeType="afterEffect">
                                  <p:stCondLst>
                                    <p:cond delay="0"/>
                                  </p:stCondLst>
                                  <p:childTnLst>
                                    <p:animEffect transition="out" filter="fade">
                                      <p:cBhvr>
                                        <p:cTn id="95" dur="200"/>
                                        <p:tgtEl>
                                          <p:spTgt spid="36"/>
                                        </p:tgtEl>
                                      </p:cBhvr>
                                    </p:animEffect>
                                    <p:set>
                                      <p:cBhvr>
                                        <p:cTn id="96" dur="1" fill="hold">
                                          <p:stCondLst>
                                            <p:cond delay="199"/>
                                          </p:stCondLst>
                                        </p:cTn>
                                        <p:tgtEl>
                                          <p:spTgt spid="36"/>
                                        </p:tgtEl>
                                        <p:attrNameLst>
                                          <p:attrName>style.visibility</p:attrName>
                                        </p:attrNameLst>
                                      </p:cBhvr>
                                      <p:to>
                                        <p:strVal val="hidden"/>
                                      </p:to>
                                    </p:set>
                                  </p:childTnLst>
                                </p:cTn>
                              </p:par>
                            </p:childTnLst>
                          </p:cTn>
                        </p:par>
                        <p:par>
                          <p:cTn id="97" fill="hold">
                            <p:stCondLst>
                              <p:cond delay="1600"/>
                            </p:stCondLst>
                            <p:childTnLst>
                              <p:par>
                                <p:cTn id="98" presetID="10" presetClass="exit" presetSubtype="0" fill="hold" grpId="0" nodeType="afterEffect">
                                  <p:stCondLst>
                                    <p:cond delay="0"/>
                                  </p:stCondLst>
                                  <p:childTnLst>
                                    <p:animEffect transition="out" filter="fade">
                                      <p:cBhvr>
                                        <p:cTn id="99" dur="200"/>
                                        <p:tgtEl>
                                          <p:spTgt spid="18"/>
                                        </p:tgtEl>
                                      </p:cBhvr>
                                    </p:animEffect>
                                    <p:set>
                                      <p:cBhvr>
                                        <p:cTn id="100" dur="1" fill="hold">
                                          <p:stCondLst>
                                            <p:cond delay="199"/>
                                          </p:stCondLst>
                                        </p:cTn>
                                        <p:tgtEl>
                                          <p:spTgt spid="18"/>
                                        </p:tgtEl>
                                        <p:attrNameLst>
                                          <p:attrName>style.visibility</p:attrName>
                                        </p:attrNameLst>
                                      </p:cBhvr>
                                      <p:to>
                                        <p:strVal val="hidden"/>
                                      </p:to>
                                    </p:set>
                                  </p:childTnLst>
                                </p:cTn>
                              </p:par>
                            </p:childTnLst>
                          </p:cTn>
                        </p:par>
                        <p:par>
                          <p:cTn id="101" fill="hold">
                            <p:stCondLst>
                              <p:cond delay="1800"/>
                            </p:stCondLst>
                            <p:childTnLst>
                              <p:par>
                                <p:cTn id="102" presetID="10" presetClass="exit" presetSubtype="0" fill="hold" grpId="0" nodeType="afterEffect">
                                  <p:stCondLst>
                                    <p:cond delay="0"/>
                                  </p:stCondLst>
                                  <p:childTnLst>
                                    <p:animEffect transition="out" filter="fade">
                                      <p:cBhvr>
                                        <p:cTn id="103" dur="200"/>
                                        <p:tgtEl>
                                          <p:spTgt spid="38"/>
                                        </p:tgtEl>
                                      </p:cBhvr>
                                    </p:animEffect>
                                    <p:set>
                                      <p:cBhvr>
                                        <p:cTn id="104" dur="1" fill="hold">
                                          <p:stCondLst>
                                            <p:cond delay="199"/>
                                          </p:stCondLst>
                                        </p:cTn>
                                        <p:tgtEl>
                                          <p:spTgt spid="38"/>
                                        </p:tgtEl>
                                        <p:attrNameLst>
                                          <p:attrName>style.visibility</p:attrName>
                                        </p:attrNameLst>
                                      </p:cBhvr>
                                      <p:to>
                                        <p:strVal val="hidden"/>
                                      </p:to>
                                    </p:set>
                                  </p:childTnLst>
                                </p:cTn>
                              </p:par>
                            </p:childTnLst>
                          </p:cTn>
                        </p:par>
                        <p:par>
                          <p:cTn id="105" fill="hold">
                            <p:stCondLst>
                              <p:cond delay="2000"/>
                            </p:stCondLst>
                            <p:childTnLst>
                              <p:par>
                                <p:cTn id="106" presetID="10" presetClass="exit" presetSubtype="0" fill="hold" grpId="0" nodeType="afterEffect">
                                  <p:stCondLst>
                                    <p:cond delay="0"/>
                                  </p:stCondLst>
                                  <p:childTnLst>
                                    <p:animEffect transition="out" filter="fade">
                                      <p:cBhvr>
                                        <p:cTn id="107" dur="200"/>
                                        <p:tgtEl>
                                          <p:spTgt spid="35"/>
                                        </p:tgtEl>
                                      </p:cBhvr>
                                    </p:animEffect>
                                    <p:set>
                                      <p:cBhvr>
                                        <p:cTn id="108" dur="1" fill="hold">
                                          <p:stCondLst>
                                            <p:cond delay="199"/>
                                          </p:stCondLst>
                                        </p:cTn>
                                        <p:tgtEl>
                                          <p:spTgt spid="35"/>
                                        </p:tgtEl>
                                        <p:attrNameLst>
                                          <p:attrName>style.visibility</p:attrName>
                                        </p:attrNameLst>
                                      </p:cBhvr>
                                      <p:to>
                                        <p:strVal val="hidden"/>
                                      </p:to>
                                    </p:set>
                                  </p:childTnLst>
                                </p:cTn>
                              </p:par>
                            </p:childTnLst>
                          </p:cTn>
                        </p:par>
                        <p:par>
                          <p:cTn id="109" fill="hold">
                            <p:stCondLst>
                              <p:cond delay="2200"/>
                            </p:stCondLst>
                            <p:childTnLst>
                              <p:par>
                                <p:cTn id="110" presetID="10" presetClass="exit" presetSubtype="0" fill="hold" grpId="0" nodeType="afterEffect">
                                  <p:stCondLst>
                                    <p:cond delay="0"/>
                                  </p:stCondLst>
                                  <p:childTnLst>
                                    <p:animEffect transition="out" filter="fade">
                                      <p:cBhvr>
                                        <p:cTn id="111" dur="200"/>
                                        <p:tgtEl>
                                          <p:spTgt spid="37"/>
                                        </p:tgtEl>
                                      </p:cBhvr>
                                    </p:animEffect>
                                    <p:set>
                                      <p:cBhvr>
                                        <p:cTn id="112" dur="1" fill="hold">
                                          <p:stCondLst>
                                            <p:cond delay="199"/>
                                          </p:stCondLst>
                                        </p:cTn>
                                        <p:tgtEl>
                                          <p:spTgt spid="37"/>
                                        </p:tgtEl>
                                        <p:attrNameLst>
                                          <p:attrName>style.visibility</p:attrName>
                                        </p:attrNameLst>
                                      </p:cBhvr>
                                      <p:to>
                                        <p:strVal val="hidden"/>
                                      </p:to>
                                    </p:set>
                                  </p:childTnLst>
                                </p:cTn>
                              </p:par>
                            </p:childTnLst>
                          </p:cTn>
                        </p:par>
                        <p:par>
                          <p:cTn id="113" fill="hold">
                            <p:stCondLst>
                              <p:cond delay="2400"/>
                            </p:stCondLst>
                            <p:childTnLst>
                              <p:par>
                                <p:cTn id="114" presetID="10" presetClass="exit" presetSubtype="0" fill="hold" grpId="0" nodeType="afterEffect">
                                  <p:stCondLst>
                                    <p:cond delay="0"/>
                                  </p:stCondLst>
                                  <p:childTnLst>
                                    <p:animEffect transition="out" filter="fade">
                                      <p:cBhvr>
                                        <p:cTn id="115" dur="200"/>
                                        <p:tgtEl>
                                          <p:spTgt spid="33"/>
                                        </p:tgtEl>
                                      </p:cBhvr>
                                    </p:animEffect>
                                    <p:set>
                                      <p:cBhvr>
                                        <p:cTn id="116" dur="1" fill="hold">
                                          <p:stCondLst>
                                            <p:cond delay="199"/>
                                          </p:stCondLst>
                                        </p:cTn>
                                        <p:tgtEl>
                                          <p:spTgt spid="33"/>
                                        </p:tgtEl>
                                        <p:attrNameLst>
                                          <p:attrName>style.visibility</p:attrName>
                                        </p:attrNameLst>
                                      </p:cBhvr>
                                      <p:to>
                                        <p:strVal val="hidden"/>
                                      </p:to>
                                    </p:set>
                                  </p:childTnLst>
                                </p:cTn>
                              </p:par>
                            </p:childTnLst>
                          </p:cTn>
                        </p:par>
                        <p:par>
                          <p:cTn id="117" fill="hold">
                            <p:stCondLst>
                              <p:cond delay="2600"/>
                            </p:stCondLst>
                            <p:childTnLst>
                              <p:par>
                                <p:cTn id="118" presetID="10" presetClass="exit" presetSubtype="0" fill="hold" grpId="0" nodeType="afterEffect">
                                  <p:stCondLst>
                                    <p:cond delay="0"/>
                                  </p:stCondLst>
                                  <p:childTnLst>
                                    <p:animEffect transition="out" filter="fade">
                                      <p:cBhvr>
                                        <p:cTn id="119" dur="200"/>
                                        <p:tgtEl>
                                          <p:spTgt spid="32"/>
                                        </p:tgtEl>
                                      </p:cBhvr>
                                    </p:animEffect>
                                    <p:set>
                                      <p:cBhvr>
                                        <p:cTn id="120"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2" presetClass="exit" presetSubtype="2" fill="hold" grpId="1" nodeType="clickEffect">
                                  <p:stCondLst>
                                    <p:cond delay="0"/>
                                  </p:stCondLst>
                                  <p:childTnLst>
                                    <p:anim calcmode="lin" valueType="num">
                                      <p:cBhvr additive="base">
                                        <p:cTn id="125" dur="500"/>
                                        <p:tgtEl>
                                          <p:spTgt spid="47"/>
                                        </p:tgtEl>
                                        <p:attrNameLst>
                                          <p:attrName>ppt_x</p:attrName>
                                        </p:attrNameLst>
                                      </p:cBhvr>
                                      <p:tavLst>
                                        <p:tav tm="0">
                                          <p:val>
                                            <p:strVal val="ppt_x"/>
                                          </p:val>
                                        </p:tav>
                                        <p:tav tm="100000">
                                          <p:val>
                                            <p:strVal val="1+ppt_w/2"/>
                                          </p:val>
                                        </p:tav>
                                      </p:tavLst>
                                    </p:anim>
                                    <p:anim calcmode="lin" valueType="num">
                                      <p:cBhvr additive="base">
                                        <p:cTn id="126" dur="500"/>
                                        <p:tgtEl>
                                          <p:spTgt spid="47"/>
                                        </p:tgtEl>
                                        <p:attrNameLst>
                                          <p:attrName>ppt_y</p:attrName>
                                        </p:attrNameLst>
                                      </p:cBhvr>
                                      <p:tavLst>
                                        <p:tav tm="0">
                                          <p:val>
                                            <p:strVal val="ppt_y"/>
                                          </p:val>
                                        </p:tav>
                                        <p:tav tm="100000">
                                          <p:val>
                                            <p:strVal val="ppt_y"/>
                                          </p:val>
                                        </p:tav>
                                      </p:tavLst>
                                    </p:anim>
                                    <p:set>
                                      <p:cBhvr>
                                        <p:cTn id="127" dur="1" fill="hold">
                                          <p:stCondLst>
                                            <p:cond delay="499"/>
                                          </p:stCondLst>
                                        </p:cTn>
                                        <p:tgtEl>
                                          <p:spTgt spid="47"/>
                                        </p:tgtEl>
                                        <p:attrNameLst>
                                          <p:attrName>style.visibility</p:attrName>
                                        </p:attrNameLst>
                                      </p:cBhvr>
                                      <p:to>
                                        <p:strVal val="hidden"/>
                                      </p:to>
                                    </p:set>
                                  </p:childTnLst>
                                </p:cTn>
                              </p:par>
                            </p:childTnLst>
                          </p:cTn>
                        </p:par>
                        <p:par>
                          <p:cTn id="128" fill="hold">
                            <p:stCondLst>
                              <p:cond delay="500"/>
                            </p:stCondLst>
                            <p:childTnLst>
                              <p:par>
                                <p:cTn id="129" presetID="10" presetClass="entr" presetSubtype="0" fill="hold" grpId="2" nodeType="afterEffect">
                                  <p:stCondLst>
                                    <p:cond delay="0"/>
                                  </p:stCondLst>
                                  <p:childTnLst>
                                    <p:set>
                                      <p:cBhvr>
                                        <p:cTn id="130" dur="1" fill="hold">
                                          <p:stCondLst>
                                            <p:cond delay="0"/>
                                          </p:stCondLst>
                                        </p:cTn>
                                        <p:tgtEl>
                                          <p:spTgt spid="46">
                                            <p:txEl>
                                              <p:charRg st="4294967295" end="4294967295"/>
                                            </p:txEl>
                                          </p:spTgt>
                                        </p:tgtEl>
                                        <p:attrNameLst>
                                          <p:attrName>style.visibility</p:attrName>
                                        </p:attrNameLst>
                                      </p:cBhvr>
                                      <p:to>
                                        <p:strVal val="visible"/>
                                      </p:to>
                                    </p:set>
                                    <p:animEffect transition="in" filter="fade">
                                      <p:cBhvr>
                                        <p:cTn id="131" dur="500"/>
                                        <p:tgtEl>
                                          <p:spTgt spid="46">
                                            <p:txEl>
                                              <p:charRg st="4294967295" end="4294967295"/>
                                            </p:txEl>
                                          </p:spTgt>
                                        </p:tgtEl>
                                      </p:cBhvr>
                                    </p:animEffect>
                                  </p:childTnLst>
                                </p:cTn>
                              </p:par>
                            </p:childTnLst>
                          </p:cTn>
                        </p:par>
                        <p:par>
                          <p:cTn id="132" fill="hold">
                            <p:stCondLst>
                              <p:cond delay="1000"/>
                            </p:stCondLst>
                            <p:childTnLst>
                              <p:par>
                                <p:cTn id="133" presetID="22" presetClass="entr" presetSubtype="1" fill="hold" nodeType="afterEffect">
                                  <p:stCondLst>
                                    <p:cond delay="0"/>
                                  </p:stCondLst>
                                  <p:childTnLst>
                                    <p:set>
                                      <p:cBhvr>
                                        <p:cTn id="134" dur="1" fill="hold">
                                          <p:stCondLst>
                                            <p:cond delay="0"/>
                                          </p:stCondLst>
                                        </p:cTn>
                                        <p:tgtEl>
                                          <p:spTgt spid="51"/>
                                        </p:tgtEl>
                                        <p:attrNameLst>
                                          <p:attrName>style.visibility</p:attrName>
                                        </p:attrNameLst>
                                      </p:cBhvr>
                                      <p:to>
                                        <p:strVal val="visible"/>
                                      </p:to>
                                    </p:set>
                                    <p:animEffect transition="in" filter="wipe(up)">
                                      <p:cBhvr>
                                        <p:cTn id="135" dur="500"/>
                                        <p:tgtEl>
                                          <p:spTgt spid="51"/>
                                        </p:tgtEl>
                                      </p:cBhvr>
                                    </p:animEffect>
                                  </p:childTnLst>
                                </p:cTn>
                              </p:par>
                            </p:childTnLst>
                          </p:cTn>
                        </p:par>
                        <p:par>
                          <p:cTn id="136" fill="hold">
                            <p:stCondLst>
                              <p:cond delay="1500"/>
                            </p:stCondLst>
                            <p:childTnLst>
                              <p:par>
                                <p:cTn id="137" presetID="1" presetClass="entr" presetSubtype="0" fill="hold" grpId="0" nodeType="afterEffect">
                                  <p:stCondLst>
                                    <p:cond delay="0"/>
                                  </p:stCondLst>
                                  <p:childTnLst>
                                    <p:set>
                                      <p:cBhvr>
                                        <p:cTn id="138" dur="1" fill="hold">
                                          <p:stCondLst>
                                            <p:cond delay="0"/>
                                          </p:stCondLst>
                                        </p:cTn>
                                        <p:tgtEl>
                                          <p:spTgt spid="61"/>
                                        </p:tgtEl>
                                        <p:attrNameLst>
                                          <p:attrName>style.visibility</p:attrName>
                                        </p:attrNameLst>
                                      </p:cBhvr>
                                      <p:to>
                                        <p:strVal val="visible"/>
                                      </p:to>
                                    </p:set>
                                  </p:childTnLst>
                                </p:cTn>
                              </p:par>
                            </p:childTnLst>
                          </p:cTn>
                        </p:par>
                        <p:par>
                          <p:cTn id="139" fill="hold">
                            <p:stCondLst>
                              <p:cond delay="1500"/>
                            </p:stCondLst>
                            <p:childTnLst>
                              <p:par>
                                <p:cTn id="140" presetID="22" presetClass="entr" presetSubtype="8" fill="hold" nodeType="afterEffect">
                                  <p:stCondLst>
                                    <p:cond delay="0"/>
                                  </p:stCondLst>
                                  <p:childTnLst>
                                    <p:set>
                                      <p:cBhvr>
                                        <p:cTn id="141" dur="1" fill="hold">
                                          <p:stCondLst>
                                            <p:cond delay="0"/>
                                          </p:stCondLst>
                                        </p:cTn>
                                        <p:tgtEl>
                                          <p:spTgt spid="57"/>
                                        </p:tgtEl>
                                        <p:attrNameLst>
                                          <p:attrName>style.visibility</p:attrName>
                                        </p:attrNameLst>
                                      </p:cBhvr>
                                      <p:to>
                                        <p:strVal val="visible"/>
                                      </p:to>
                                    </p:set>
                                    <p:animEffect transition="in" filter="wipe(left)">
                                      <p:cBhvr>
                                        <p:cTn id="142" dur="500"/>
                                        <p:tgtEl>
                                          <p:spTgt spid="57"/>
                                        </p:tgtEl>
                                      </p:cBhvr>
                                    </p:animEffect>
                                  </p:childTnLst>
                                </p:cTn>
                              </p:par>
                            </p:childTnLst>
                          </p:cTn>
                        </p:par>
                        <p:par>
                          <p:cTn id="143" fill="hold">
                            <p:stCondLst>
                              <p:cond delay="2000"/>
                            </p:stCondLst>
                            <p:childTnLst>
                              <p:par>
                                <p:cTn id="144" presetID="22" presetClass="entr" presetSubtype="1" fill="hold" nodeType="afterEffect">
                                  <p:stCondLst>
                                    <p:cond delay="0"/>
                                  </p:stCondLst>
                                  <p:childTnLst>
                                    <p:set>
                                      <p:cBhvr>
                                        <p:cTn id="145" dur="1" fill="hold">
                                          <p:stCondLst>
                                            <p:cond delay="0"/>
                                          </p:stCondLst>
                                        </p:cTn>
                                        <p:tgtEl>
                                          <p:spTgt spid="53"/>
                                        </p:tgtEl>
                                        <p:attrNameLst>
                                          <p:attrName>style.visibility</p:attrName>
                                        </p:attrNameLst>
                                      </p:cBhvr>
                                      <p:to>
                                        <p:strVal val="visible"/>
                                      </p:to>
                                    </p:set>
                                    <p:animEffect transition="in" filter="wipe(up)">
                                      <p:cBhvr>
                                        <p:cTn id="146" dur="500"/>
                                        <p:tgtEl>
                                          <p:spTgt spid="53"/>
                                        </p:tgtEl>
                                      </p:cBhvr>
                                    </p:animEffect>
                                  </p:childTnLst>
                                </p:cTn>
                              </p:par>
                            </p:childTnLst>
                          </p:cTn>
                        </p:par>
                        <p:par>
                          <p:cTn id="147" fill="hold">
                            <p:stCondLst>
                              <p:cond delay="2500"/>
                            </p:stCondLst>
                            <p:childTnLst>
                              <p:par>
                                <p:cTn id="148" presetID="1" presetClass="entr" presetSubtype="0" fill="hold" grpId="0" nodeType="afterEffect">
                                  <p:stCondLst>
                                    <p:cond delay="0"/>
                                  </p:stCondLst>
                                  <p:childTnLst>
                                    <p:set>
                                      <p:cBhvr>
                                        <p:cTn id="149" dur="1" fill="hold">
                                          <p:stCondLst>
                                            <p:cond delay="0"/>
                                          </p:stCondLst>
                                        </p:cTn>
                                        <p:tgtEl>
                                          <p:spTgt spid="62"/>
                                        </p:tgtEl>
                                        <p:attrNameLst>
                                          <p:attrName>style.visibility</p:attrName>
                                        </p:attrNameLst>
                                      </p:cBhvr>
                                      <p:to>
                                        <p:strVal val="visible"/>
                                      </p:to>
                                    </p:set>
                                  </p:childTnLst>
                                </p:cTn>
                              </p:par>
                            </p:childTnLst>
                          </p:cTn>
                        </p:par>
                        <p:par>
                          <p:cTn id="150" fill="hold">
                            <p:stCondLst>
                              <p:cond delay="2500"/>
                            </p:stCondLst>
                            <p:childTnLst>
                              <p:par>
                                <p:cTn id="151" presetID="22" presetClass="entr" presetSubtype="8" fill="hold" nodeType="afterEffect">
                                  <p:stCondLst>
                                    <p:cond delay="0"/>
                                  </p:stCondLst>
                                  <p:childTnLst>
                                    <p:set>
                                      <p:cBhvr>
                                        <p:cTn id="152" dur="1" fill="hold">
                                          <p:stCondLst>
                                            <p:cond delay="0"/>
                                          </p:stCondLst>
                                        </p:cTn>
                                        <p:tgtEl>
                                          <p:spTgt spid="58"/>
                                        </p:tgtEl>
                                        <p:attrNameLst>
                                          <p:attrName>style.visibility</p:attrName>
                                        </p:attrNameLst>
                                      </p:cBhvr>
                                      <p:to>
                                        <p:strVal val="visible"/>
                                      </p:to>
                                    </p:set>
                                    <p:animEffect transition="in" filter="wipe(left)">
                                      <p:cBhvr>
                                        <p:cTn id="153" dur="500"/>
                                        <p:tgtEl>
                                          <p:spTgt spid="58"/>
                                        </p:tgtEl>
                                      </p:cBhvr>
                                    </p:animEffect>
                                  </p:childTnLst>
                                </p:cTn>
                              </p:par>
                            </p:childTnLst>
                          </p:cTn>
                        </p:par>
                        <p:par>
                          <p:cTn id="154" fill="hold">
                            <p:stCondLst>
                              <p:cond delay="3000"/>
                            </p:stCondLst>
                            <p:childTnLst>
                              <p:par>
                                <p:cTn id="155" presetID="22" presetClass="entr" presetSubtype="1" fill="hold" nodeType="afterEffect">
                                  <p:stCondLst>
                                    <p:cond delay="0"/>
                                  </p:stCondLst>
                                  <p:childTnLst>
                                    <p:set>
                                      <p:cBhvr>
                                        <p:cTn id="156" dur="1" fill="hold">
                                          <p:stCondLst>
                                            <p:cond delay="0"/>
                                          </p:stCondLst>
                                        </p:cTn>
                                        <p:tgtEl>
                                          <p:spTgt spid="55"/>
                                        </p:tgtEl>
                                        <p:attrNameLst>
                                          <p:attrName>style.visibility</p:attrName>
                                        </p:attrNameLst>
                                      </p:cBhvr>
                                      <p:to>
                                        <p:strVal val="visible"/>
                                      </p:to>
                                    </p:set>
                                    <p:animEffect transition="in" filter="wipe(up)">
                                      <p:cBhvr>
                                        <p:cTn id="157" dur="500"/>
                                        <p:tgtEl>
                                          <p:spTgt spid="55"/>
                                        </p:tgtEl>
                                      </p:cBhvr>
                                    </p:animEffect>
                                  </p:childTnLst>
                                </p:cTn>
                              </p:par>
                            </p:childTnLst>
                          </p:cTn>
                        </p:par>
                        <p:par>
                          <p:cTn id="158" fill="hold">
                            <p:stCondLst>
                              <p:cond delay="3500"/>
                            </p:stCondLst>
                            <p:childTnLst>
                              <p:par>
                                <p:cTn id="159" presetID="1" presetClass="entr" presetSubtype="0" fill="hold" grpId="0" nodeType="afterEffect">
                                  <p:stCondLst>
                                    <p:cond delay="0"/>
                                  </p:stCondLst>
                                  <p:childTnLst>
                                    <p:set>
                                      <p:cBhvr>
                                        <p:cTn id="160" dur="1" fill="hold">
                                          <p:stCondLst>
                                            <p:cond delay="0"/>
                                          </p:stCondLst>
                                        </p:cTn>
                                        <p:tgtEl>
                                          <p:spTgt spid="63"/>
                                        </p:tgtEl>
                                        <p:attrNameLst>
                                          <p:attrName>style.visibility</p:attrName>
                                        </p:attrNameLst>
                                      </p:cBhvr>
                                      <p:to>
                                        <p:strVal val="visible"/>
                                      </p:to>
                                    </p:set>
                                  </p:childTnLst>
                                </p:cTn>
                              </p:par>
                            </p:childTnLst>
                          </p:cTn>
                        </p:par>
                        <p:par>
                          <p:cTn id="161" fill="hold">
                            <p:stCondLst>
                              <p:cond delay="3500"/>
                            </p:stCondLst>
                            <p:childTnLst>
                              <p:par>
                                <p:cTn id="162" presetID="22" presetClass="entr" presetSubtype="8" fill="hold" nodeType="afterEffect">
                                  <p:stCondLst>
                                    <p:cond delay="0"/>
                                  </p:stCondLst>
                                  <p:childTnLst>
                                    <p:set>
                                      <p:cBhvr>
                                        <p:cTn id="163" dur="1" fill="hold">
                                          <p:stCondLst>
                                            <p:cond delay="0"/>
                                          </p:stCondLst>
                                        </p:cTn>
                                        <p:tgtEl>
                                          <p:spTgt spid="113"/>
                                        </p:tgtEl>
                                        <p:attrNameLst>
                                          <p:attrName>style.visibility</p:attrName>
                                        </p:attrNameLst>
                                      </p:cBhvr>
                                      <p:to>
                                        <p:strVal val="visible"/>
                                      </p:to>
                                    </p:set>
                                    <p:animEffect transition="in" filter="wipe(left)">
                                      <p:cBhvr>
                                        <p:cTn id="164" dur="500"/>
                                        <p:tgtEl>
                                          <p:spTgt spid="113"/>
                                        </p:tgtEl>
                                      </p:cBhvr>
                                    </p:animEffect>
                                  </p:childTnLst>
                                </p:cTn>
                              </p:par>
                            </p:childTnLst>
                          </p:cTn>
                        </p:par>
                      </p:childTnLst>
                    </p:cTn>
                  </p:par>
                </p:childTnLst>
              </p:cTn>
              <p:nextCondLst>
                <p:cond evt="onClick" delay="0">
                  <p:tgtEl>
                    <p:spTgt spid="47"/>
                  </p:tgtEl>
                </p:cond>
              </p:nextCondLst>
            </p:seq>
            <p:seq concurrent="1" nextAc="seek">
              <p:cTn id="165" restart="whenNotActive" fill="hold" evtFilter="cancelBubble" nodeType="interactiveSeq">
                <p:stCondLst>
                  <p:cond evt="onClick" delay="0">
                    <p:tgtEl>
                      <p:spTgt spid="46"/>
                    </p:tgtEl>
                  </p:cond>
                </p:stCondLst>
                <p:endSync evt="end" delay="0">
                  <p:rtn val="all"/>
                </p:endSync>
                <p:childTnLst>
                  <p:par>
                    <p:cTn id="166" fill="hold">
                      <p:stCondLst>
                        <p:cond delay="0"/>
                      </p:stCondLst>
                      <p:childTnLst>
                        <p:par>
                          <p:cTn id="167" fill="hold">
                            <p:stCondLst>
                              <p:cond delay="0"/>
                            </p:stCondLst>
                            <p:childTnLst>
                              <p:par>
                                <p:cTn id="168" presetID="2" presetClass="exit" presetSubtype="2" fill="hold" grpId="1" nodeType="clickEffect">
                                  <p:stCondLst>
                                    <p:cond delay="0"/>
                                  </p:stCondLst>
                                  <p:childTnLst>
                                    <p:anim calcmode="lin" valueType="num">
                                      <p:cBhvr additive="base">
                                        <p:cTn id="169" dur="500"/>
                                        <p:tgtEl>
                                          <p:spTgt spid="46"/>
                                        </p:tgtEl>
                                        <p:attrNameLst>
                                          <p:attrName>ppt_x</p:attrName>
                                        </p:attrNameLst>
                                      </p:cBhvr>
                                      <p:tavLst>
                                        <p:tav tm="0">
                                          <p:val>
                                            <p:strVal val="ppt_x"/>
                                          </p:val>
                                        </p:tav>
                                        <p:tav tm="100000">
                                          <p:val>
                                            <p:strVal val="1+ppt_w/2"/>
                                          </p:val>
                                        </p:tav>
                                      </p:tavLst>
                                    </p:anim>
                                    <p:anim calcmode="lin" valueType="num">
                                      <p:cBhvr additive="base">
                                        <p:cTn id="170" dur="500"/>
                                        <p:tgtEl>
                                          <p:spTgt spid="46"/>
                                        </p:tgtEl>
                                        <p:attrNameLst>
                                          <p:attrName>ppt_y</p:attrName>
                                        </p:attrNameLst>
                                      </p:cBhvr>
                                      <p:tavLst>
                                        <p:tav tm="0">
                                          <p:val>
                                            <p:strVal val="ppt_y"/>
                                          </p:val>
                                        </p:tav>
                                        <p:tav tm="100000">
                                          <p:val>
                                            <p:strVal val="ppt_y"/>
                                          </p:val>
                                        </p:tav>
                                      </p:tavLst>
                                    </p:anim>
                                    <p:set>
                                      <p:cBhvr>
                                        <p:cTn id="171" dur="1" fill="hold">
                                          <p:stCondLst>
                                            <p:cond delay="499"/>
                                          </p:stCondLst>
                                        </p:cTn>
                                        <p:tgtEl>
                                          <p:spTgt spid="46"/>
                                        </p:tgtEl>
                                        <p:attrNameLst>
                                          <p:attrName>style.visibility</p:attrName>
                                        </p:attrNameLst>
                                      </p:cBhvr>
                                      <p:to>
                                        <p:strVal val="hidden"/>
                                      </p:to>
                                    </p:set>
                                  </p:childTnLst>
                                </p:cTn>
                              </p:par>
                            </p:childTnLst>
                          </p:cTn>
                        </p:par>
                        <p:par>
                          <p:cTn id="172" fill="hold">
                            <p:stCondLst>
                              <p:cond delay="500"/>
                            </p:stCondLst>
                            <p:childTnLst>
                              <p:par>
                                <p:cTn id="173" presetID="10" presetClass="entr" presetSubtype="0" fill="hold" grpId="2" nodeType="afterEffect">
                                  <p:stCondLst>
                                    <p:cond delay="0"/>
                                  </p:stCondLst>
                                  <p:childTnLst>
                                    <p:set>
                                      <p:cBhvr>
                                        <p:cTn id="174" dur="1" fill="hold">
                                          <p:stCondLst>
                                            <p:cond delay="0"/>
                                          </p:stCondLst>
                                        </p:cTn>
                                        <p:tgtEl>
                                          <p:spTgt spid="45">
                                            <p:txEl>
                                              <p:charRg st="4294967295" end="4294967295"/>
                                            </p:txEl>
                                          </p:spTgt>
                                        </p:tgtEl>
                                        <p:attrNameLst>
                                          <p:attrName>style.visibility</p:attrName>
                                        </p:attrNameLst>
                                      </p:cBhvr>
                                      <p:to>
                                        <p:strVal val="visible"/>
                                      </p:to>
                                    </p:set>
                                    <p:animEffect transition="in" filter="fade">
                                      <p:cBhvr>
                                        <p:cTn id="175" dur="500"/>
                                        <p:tgtEl>
                                          <p:spTgt spid="45">
                                            <p:txEl>
                                              <p:charRg st="4294967295" end="4294967295"/>
                                            </p:txEl>
                                          </p:spTgt>
                                        </p:tgtEl>
                                      </p:cBhvr>
                                    </p:animEffect>
                                  </p:childTnLst>
                                </p:cTn>
                              </p:par>
                            </p:childTnLst>
                          </p:cTn>
                        </p:par>
                        <p:par>
                          <p:cTn id="176" fill="hold">
                            <p:stCondLst>
                              <p:cond delay="1000"/>
                            </p:stCondLst>
                            <p:childTnLst>
                              <p:par>
                                <p:cTn id="177" presetID="10" presetClass="entr" presetSubtype="0" fill="hold" grpId="1" nodeType="afterEffect">
                                  <p:stCondLst>
                                    <p:cond delay="0"/>
                                  </p:stCondLst>
                                  <p:childTnLst>
                                    <p:set>
                                      <p:cBhvr>
                                        <p:cTn id="178" dur="1" fill="hold">
                                          <p:stCondLst>
                                            <p:cond delay="0"/>
                                          </p:stCondLst>
                                        </p:cTn>
                                        <p:tgtEl>
                                          <p:spTgt spid="118"/>
                                        </p:tgtEl>
                                        <p:attrNameLst>
                                          <p:attrName>style.visibility</p:attrName>
                                        </p:attrNameLst>
                                      </p:cBhvr>
                                      <p:to>
                                        <p:strVal val="visible"/>
                                      </p:to>
                                    </p:set>
                                    <p:animEffect transition="in" filter="fade">
                                      <p:cBhvr>
                                        <p:cTn id="179" dur="500"/>
                                        <p:tgtEl>
                                          <p:spTgt spid="118"/>
                                        </p:tgtEl>
                                      </p:cBhvr>
                                    </p:animEffect>
                                  </p:childTnLst>
                                </p:cTn>
                              </p:par>
                              <p:par>
                                <p:cTn id="180" presetID="10" presetClass="entr" presetSubtype="0" fill="hold" grpId="1" nodeType="withEffect">
                                  <p:stCondLst>
                                    <p:cond delay="0"/>
                                  </p:stCondLst>
                                  <p:childTnLst>
                                    <p:set>
                                      <p:cBhvr>
                                        <p:cTn id="181" dur="1" fill="hold">
                                          <p:stCondLst>
                                            <p:cond delay="0"/>
                                          </p:stCondLst>
                                        </p:cTn>
                                        <p:tgtEl>
                                          <p:spTgt spid="117"/>
                                        </p:tgtEl>
                                        <p:attrNameLst>
                                          <p:attrName>style.visibility</p:attrName>
                                        </p:attrNameLst>
                                      </p:cBhvr>
                                      <p:to>
                                        <p:strVal val="visible"/>
                                      </p:to>
                                    </p:set>
                                    <p:animEffect transition="in" filter="fade">
                                      <p:cBhvr>
                                        <p:cTn id="182" dur="500"/>
                                        <p:tgtEl>
                                          <p:spTgt spid="117"/>
                                        </p:tgtEl>
                                      </p:cBhvr>
                                    </p:animEffect>
                                  </p:childTnLst>
                                </p:cTn>
                              </p:par>
                            </p:childTnLst>
                          </p:cTn>
                        </p:par>
                      </p:childTnLst>
                    </p:cTn>
                  </p:par>
                </p:childTnLst>
              </p:cTn>
              <p:nextCondLst>
                <p:cond evt="onClick" delay="0">
                  <p:tgtEl>
                    <p:spTgt spid="46"/>
                  </p:tgtEl>
                </p:cond>
              </p:nextCondLst>
            </p:seq>
            <p:seq concurrent="1" nextAc="seek">
              <p:cTn id="183" restart="whenNotActive" fill="hold" evtFilter="cancelBubble" nodeType="interactiveSeq">
                <p:stCondLst>
                  <p:cond evt="onClick" delay="0">
                    <p:tgtEl>
                      <p:spTgt spid="45"/>
                    </p:tgtEl>
                  </p:cond>
                </p:stCondLst>
                <p:endSync evt="end" delay="0">
                  <p:rtn val="all"/>
                </p:endSync>
                <p:childTnLst>
                  <p:par>
                    <p:cTn id="184" fill="hold">
                      <p:stCondLst>
                        <p:cond delay="0"/>
                      </p:stCondLst>
                      <p:childTnLst>
                        <p:par>
                          <p:cTn id="185" fill="hold">
                            <p:stCondLst>
                              <p:cond delay="0"/>
                            </p:stCondLst>
                            <p:childTnLst>
                              <p:par>
                                <p:cTn id="186" presetID="2" presetClass="exit" presetSubtype="2" fill="hold" grpId="1" nodeType="clickEffect">
                                  <p:stCondLst>
                                    <p:cond delay="0"/>
                                  </p:stCondLst>
                                  <p:childTnLst>
                                    <p:anim calcmode="lin" valueType="num">
                                      <p:cBhvr additive="base">
                                        <p:cTn id="187" dur="500"/>
                                        <p:tgtEl>
                                          <p:spTgt spid="45"/>
                                        </p:tgtEl>
                                        <p:attrNameLst>
                                          <p:attrName>ppt_x</p:attrName>
                                        </p:attrNameLst>
                                      </p:cBhvr>
                                      <p:tavLst>
                                        <p:tav tm="0">
                                          <p:val>
                                            <p:strVal val="ppt_x"/>
                                          </p:val>
                                        </p:tav>
                                        <p:tav tm="100000">
                                          <p:val>
                                            <p:strVal val="1+ppt_w/2"/>
                                          </p:val>
                                        </p:tav>
                                      </p:tavLst>
                                    </p:anim>
                                    <p:anim calcmode="lin" valueType="num">
                                      <p:cBhvr additive="base">
                                        <p:cTn id="188" dur="500"/>
                                        <p:tgtEl>
                                          <p:spTgt spid="45"/>
                                        </p:tgtEl>
                                        <p:attrNameLst>
                                          <p:attrName>ppt_y</p:attrName>
                                        </p:attrNameLst>
                                      </p:cBhvr>
                                      <p:tavLst>
                                        <p:tav tm="0">
                                          <p:val>
                                            <p:strVal val="ppt_y"/>
                                          </p:val>
                                        </p:tav>
                                        <p:tav tm="100000">
                                          <p:val>
                                            <p:strVal val="ppt_y"/>
                                          </p:val>
                                        </p:tav>
                                      </p:tavLst>
                                    </p:anim>
                                    <p:set>
                                      <p:cBhvr>
                                        <p:cTn id="189" dur="1" fill="hold">
                                          <p:stCondLst>
                                            <p:cond delay="499"/>
                                          </p:stCondLst>
                                        </p:cTn>
                                        <p:tgtEl>
                                          <p:spTgt spid="45"/>
                                        </p:tgtEl>
                                        <p:attrNameLst>
                                          <p:attrName>style.visibility</p:attrName>
                                        </p:attrNameLst>
                                      </p:cBhvr>
                                      <p:to>
                                        <p:strVal val="hidden"/>
                                      </p:to>
                                    </p:set>
                                  </p:childTnLst>
                                </p:cTn>
                              </p:par>
                            </p:childTnLst>
                          </p:cTn>
                        </p:par>
                        <p:par>
                          <p:cTn id="190" fill="hold">
                            <p:stCondLst>
                              <p:cond delay="500"/>
                            </p:stCondLst>
                            <p:childTnLst>
                              <p:par>
                                <p:cTn id="191" presetID="10" presetClass="entr" presetSubtype="0" fill="hold" grpId="2" nodeType="afterEffect">
                                  <p:stCondLst>
                                    <p:cond delay="0"/>
                                  </p:stCondLst>
                                  <p:childTnLst>
                                    <p:set>
                                      <p:cBhvr>
                                        <p:cTn id="192" dur="1" fill="hold">
                                          <p:stCondLst>
                                            <p:cond delay="0"/>
                                          </p:stCondLst>
                                        </p:cTn>
                                        <p:tgtEl>
                                          <p:spTgt spid="44">
                                            <p:txEl>
                                              <p:charRg st="4294967295" end="4294967295"/>
                                            </p:txEl>
                                          </p:spTgt>
                                        </p:tgtEl>
                                        <p:attrNameLst>
                                          <p:attrName>style.visibility</p:attrName>
                                        </p:attrNameLst>
                                      </p:cBhvr>
                                      <p:to>
                                        <p:strVal val="visible"/>
                                      </p:to>
                                    </p:set>
                                    <p:animEffect transition="in" filter="fade">
                                      <p:cBhvr>
                                        <p:cTn id="193" dur="500"/>
                                        <p:tgtEl>
                                          <p:spTgt spid="44">
                                            <p:txEl>
                                              <p:charRg st="4294967295" end="4294967295"/>
                                            </p:txEl>
                                          </p:spTgt>
                                        </p:tgtEl>
                                      </p:cBhvr>
                                    </p:animEffect>
                                  </p:childTnLst>
                                </p:cTn>
                              </p:par>
                              <p:par>
                                <p:cTn id="194" presetID="10" presetClass="exit" presetSubtype="0" fill="hold" grpId="2" nodeType="withEffect">
                                  <p:stCondLst>
                                    <p:cond delay="0"/>
                                  </p:stCondLst>
                                  <p:childTnLst>
                                    <p:animEffect transition="out" filter="fade">
                                      <p:cBhvr>
                                        <p:cTn id="195" dur="500"/>
                                        <p:tgtEl>
                                          <p:spTgt spid="117"/>
                                        </p:tgtEl>
                                      </p:cBhvr>
                                    </p:animEffect>
                                    <p:set>
                                      <p:cBhvr>
                                        <p:cTn id="196" dur="1" fill="hold">
                                          <p:stCondLst>
                                            <p:cond delay="499"/>
                                          </p:stCondLst>
                                        </p:cTn>
                                        <p:tgtEl>
                                          <p:spTgt spid="117"/>
                                        </p:tgtEl>
                                        <p:attrNameLst>
                                          <p:attrName>style.visibility</p:attrName>
                                        </p:attrNameLst>
                                      </p:cBhvr>
                                      <p:to>
                                        <p:strVal val="hidden"/>
                                      </p:to>
                                    </p:set>
                                  </p:childTnLst>
                                </p:cTn>
                              </p:par>
                            </p:childTnLst>
                          </p:cTn>
                        </p:par>
                        <p:par>
                          <p:cTn id="197" fill="hold">
                            <p:stCondLst>
                              <p:cond delay="1000"/>
                            </p:stCondLst>
                            <p:childTnLst>
                              <p:par>
                                <p:cTn id="198" presetID="22" presetClass="entr" presetSubtype="8" fill="hold" nodeType="afterEffect">
                                  <p:stCondLst>
                                    <p:cond delay="0"/>
                                  </p:stCondLst>
                                  <p:childTnLst>
                                    <p:set>
                                      <p:cBhvr>
                                        <p:cTn id="199" dur="1" fill="hold">
                                          <p:stCondLst>
                                            <p:cond delay="0"/>
                                          </p:stCondLst>
                                        </p:cTn>
                                        <p:tgtEl>
                                          <p:spTgt spid="67"/>
                                        </p:tgtEl>
                                        <p:attrNameLst>
                                          <p:attrName>style.visibility</p:attrName>
                                        </p:attrNameLst>
                                      </p:cBhvr>
                                      <p:to>
                                        <p:strVal val="visible"/>
                                      </p:to>
                                    </p:set>
                                    <p:animEffect transition="in" filter="wipe(left)">
                                      <p:cBhvr>
                                        <p:cTn id="200" dur="1000"/>
                                        <p:tgtEl>
                                          <p:spTgt spid="67"/>
                                        </p:tgtEl>
                                      </p:cBhvr>
                                    </p:animEffect>
                                  </p:childTnLst>
                                </p:cTn>
                              </p:par>
                            </p:childTnLst>
                          </p:cTn>
                        </p:par>
                        <p:par>
                          <p:cTn id="201" fill="hold">
                            <p:stCondLst>
                              <p:cond delay="2000"/>
                            </p:stCondLst>
                            <p:childTnLst>
                              <p:par>
                                <p:cTn id="202" presetID="22" presetClass="entr" presetSubtype="8" fill="hold" nodeType="afterEffect">
                                  <p:stCondLst>
                                    <p:cond delay="0"/>
                                  </p:stCondLst>
                                  <p:childTnLst>
                                    <p:set>
                                      <p:cBhvr>
                                        <p:cTn id="203" dur="1" fill="hold">
                                          <p:stCondLst>
                                            <p:cond delay="0"/>
                                          </p:stCondLst>
                                        </p:cTn>
                                        <p:tgtEl>
                                          <p:spTgt spid="72"/>
                                        </p:tgtEl>
                                        <p:attrNameLst>
                                          <p:attrName>style.visibility</p:attrName>
                                        </p:attrNameLst>
                                      </p:cBhvr>
                                      <p:to>
                                        <p:strVal val="visible"/>
                                      </p:to>
                                    </p:set>
                                    <p:animEffect transition="in" filter="wipe(left)">
                                      <p:cBhvr>
                                        <p:cTn id="204" dur="1000"/>
                                        <p:tgtEl>
                                          <p:spTgt spid="72"/>
                                        </p:tgtEl>
                                      </p:cBhvr>
                                    </p:animEffect>
                                  </p:childTnLst>
                                </p:cTn>
                              </p:par>
                            </p:childTnLst>
                          </p:cTn>
                        </p:par>
                        <p:par>
                          <p:cTn id="205" fill="hold">
                            <p:stCondLst>
                              <p:cond delay="3000"/>
                            </p:stCondLst>
                            <p:childTnLst>
                              <p:par>
                                <p:cTn id="206" presetID="22" presetClass="entr" presetSubtype="8" fill="hold" nodeType="afterEffect">
                                  <p:stCondLst>
                                    <p:cond delay="0"/>
                                  </p:stCondLst>
                                  <p:childTnLst>
                                    <p:set>
                                      <p:cBhvr>
                                        <p:cTn id="207" dur="1" fill="hold">
                                          <p:stCondLst>
                                            <p:cond delay="0"/>
                                          </p:stCondLst>
                                        </p:cTn>
                                        <p:tgtEl>
                                          <p:spTgt spid="75"/>
                                        </p:tgtEl>
                                        <p:attrNameLst>
                                          <p:attrName>style.visibility</p:attrName>
                                        </p:attrNameLst>
                                      </p:cBhvr>
                                      <p:to>
                                        <p:strVal val="visible"/>
                                      </p:to>
                                    </p:set>
                                    <p:animEffect transition="in" filter="wipe(left)">
                                      <p:cBhvr>
                                        <p:cTn id="208" dur="1000"/>
                                        <p:tgtEl>
                                          <p:spTgt spid="75"/>
                                        </p:tgtEl>
                                      </p:cBhvr>
                                    </p:animEffect>
                                  </p:childTnLst>
                                </p:cTn>
                              </p:par>
                            </p:childTnLst>
                          </p:cTn>
                        </p:par>
                        <p:par>
                          <p:cTn id="209" fill="hold">
                            <p:stCondLst>
                              <p:cond delay="4000"/>
                            </p:stCondLst>
                            <p:childTnLst>
                              <p:par>
                                <p:cTn id="210" presetID="22" presetClass="entr" presetSubtype="8" fill="hold" nodeType="afterEffect">
                                  <p:stCondLst>
                                    <p:cond delay="0"/>
                                  </p:stCondLst>
                                  <p:childTnLst>
                                    <p:set>
                                      <p:cBhvr>
                                        <p:cTn id="211" dur="1" fill="hold">
                                          <p:stCondLst>
                                            <p:cond delay="0"/>
                                          </p:stCondLst>
                                        </p:cTn>
                                        <p:tgtEl>
                                          <p:spTgt spid="78"/>
                                        </p:tgtEl>
                                        <p:attrNameLst>
                                          <p:attrName>style.visibility</p:attrName>
                                        </p:attrNameLst>
                                      </p:cBhvr>
                                      <p:to>
                                        <p:strVal val="visible"/>
                                      </p:to>
                                    </p:set>
                                    <p:animEffect transition="in" filter="wipe(left)">
                                      <p:cBhvr>
                                        <p:cTn id="212" dur="1000"/>
                                        <p:tgtEl>
                                          <p:spTgt spid="78"/>
                                        </p:tgtEl>
                                      </p:cBhvr>
                                    </p:animEffect>
                                  </p:childTnLst>
                                </p:cTn>
                              </p:par>
                            </p:childTnLst>
                          </p:cTn>
                        </p:par>
                        <p:par>
                          <p:cTn id="213" fill="hold">
                            <p:stCondLst>
                              <p:cond delay="5000"/>
                            </p:stCondLst>
                            <p:childTnLst>
                              <p:par>
                                <p:cTn id="214" presetID="22" presetClass="entr" presetSubtype="8" fill="hold" nodeType="afterEffect">
                                  <p:stCondLst>
                                    <p:cond delay="0"/>
                                  </p:stCondLst>
                                  <p:childTnLst>
                                    <p:set>
                                      <p:cBhvr>
                                        <p:cTn id="215" dur="1" fill="hold">
                                          <p:stCondLst>
                                            <p:cond delay="0"/>
                                          </p:stCondLst>
                                        </p:cTn>
                                        <p:tgtEl>
                                          <p:spTgt spid="81"/>
                                        </p:tgtEl>
                                        <p:attrNameLst>
                                          <p:attrName>style.visibility</p:attrName>
                                        </p:attrNameLst>
                                      </p:cBhvr>
                                      <p:to>
                                        <p:strVal val="visible"/>
                                      </p:to>
                                    </p:set>
                                    <p:animEffect transition="in" filter="wipe(left)">
                                      <p:cBhvr>
                                        <p:cTn id="216" dur="1000"/>
                                        <p:tgtEl>
                                          <p:spTgt spid="81"/>
                                        </p:tgtEl>
                                      </p:cBhvr>
                                    </p:animEffect>
                                  </p:childTnLst>
                                </p:cTn>
                              </p:par>
                            </p:childTnLst>
                          </p:cTn>
                        </p:par>
                      </p:childTnLst>
                    </p:cTn>
                  </p:par>
                </p:childTnLst>
              </p:cTn>
              <p:nextCondLst>
                <p:cond evt="onClick" delay="0">
                  <p:tgtEl>
                    <p:spTgt spid="45"/>
                  </p:tgtEl>
                </p:cond>
              </p:nextCondLst>
            </p:seq>
            <p:seq concurrent="1" nextAc="seek">
              <p:cTn id="217" restart="whenNotActive" fill="hold" evtFilter="cancelBubble" nodeType="interactiveSeq">
                <p:stCondLst>
                  <p:cond evt="onClick" delay="0">
                    <p:tgtEl>
                      <p:spTgt spid="44"/>
                    </p:tgtEl>
                  </p:cond>
                </p:stCondLst>
                <p:endSync evt="end" delay="0">
                  <p:rtn val="all"/>
                </p:endSync>
                <p:childTnLst>
                  <p:par>
                    <p:cTn id="218" fill="hold">
                      <p:stCondLst>
                        <p:cond delay="0"/>
                      </p:stCondLst>
                      <p:childTnLst>
                        <p:par>
                          <p:cTn id="219" fill="hold">
                            <p:stCondLst>
                              <p:cond delay="0"/>
                            </p:stCondLst>
                            <p:childTnLst>
                              <p:par>
                                <p:cTn id="220" presetID="2" presetClass="exit" presetSubtype="2" fill="hold" grpId="1" nodeType="clickEffect">
                                  <p:stCondLst>
                                    <p:cond delay="0"/>
                                  </p:stCondLst>
                                  <p:childTnLst>
                                    <p:anim calcmode="lin" valueType="num">
                                      <p:cBhvr additive="base">
                                        <p:cTn id="221" dur="500"/>
                                        <p:tgtEl>
                                          <p:spTgt spid="44"/>
                                        </p:tgtEl>
                                        <p:attrNameLst>
                                          <p:attrName>ppt_x</p:attrName>
                                        </p:attrNameLst>
                                      </p:cBhvr>
                                      <p:tavLst>
                                        <p:tav tm="0">
                                          <p:val>
                                            <p:strVal val="ppt_x"/>
                                          </p:val>
                                        </p:tav>
                                        <p:tav tm="100000">
                                          <p:val>
                                            <p:strVal val="1+ppt_w/2"/>
                                          </p:val>
                                        </p:tav>
                                      </p:tavLst>
                                    </p:anim>
                                    <p:anim calcmode="lin" valueType="num">
                                      <p:cBhvr additive="base">
                                        <p:cTn id="222" dur="500"/>
                                        <p:tgtEl>
                                          <p:spTgt spid="44"/>
                                        </p:tgtEl>
                                        <p:attrNameLst>
                                          <p:attrName>ppt_y</p:attrName>
                                        </p:attrNameLst>
                                      </p:cBhvr>
                                      <p:tavLst>
                                        <p:tav tm="0">
                                          <p:val>
                                            <p:strVal val="ppt_y"/>
                                          </p:val>
                                        </p:tav>
                                        <p:tav tm="100000">
                                          <p:val>
                                            <p:strVal val="ppt_y"/>
                                          </p:val>
                                        </p:tav>
                                      </p:tavLst>
                                    </p:anim>
                                    <p:set>
                                      <p:cBhvr>
                                        <p:cTn id="223" dur="1" fill="hold">
                                          <p:stCondLst>
                                            <p:cond delay="499"/>
                                          </p:stCondLst>
                                        </p:cTn>
                                        <p:tgtEl>
                                          <p:spTgt spid="44"/>
                                        </p:tgtEl>
                                        <p:attrNameLst>
                                          <p:attrName>style.visibility</p:attrName>
                                        </p:attrNameLst>
                                      </p:cBhvr>
                                      <p:to>
                                        <p:strVal val="hidden"/>
                                      </p:to>
                                    </p:set>
                                  </p:childTnLst>
                                </p:cTn>
                              </p:par>
                              <p:par>
                                <p:cTn id="224" presetID="10" presetClass="exit" presetSubtype="0" fill="hold" grpId="4" nodeType="withEffect">
                                  <p:stCondLst>
                                    <p:cond delay="0"/>
                                  </p:stCondLst>
                                  <p:childTnLst>
                                    <p:animEffect transition="out" filter="fade">
                                      <p:cBhvr>
                                        <p:cTn id="225" dur="500"/>
                                        <p:tgtEl>
                                          <p:spTgt spid="118"/>
                                        </p:tgtEl>
                                      </p:cBhvr>
                                    </p:animEffect>
                                    <p:set>
                                      <p:cBhvr>
                                        <p:cTn id="226" dur="1" fill="hold">
                                          <p:stCondLst>
                                            <p:cond delay="499"/>
                                          </p:stCondLst>
                                        </p:cTn>
                                        <p:tgtEl>
                                          <p:spTgt spid="118"/>
                                        </p:tgtEl>
                                        <p:attrNameLst>
                                          <p:attrName>style.visibility</p:attrName>
                                        </p:attrNameLst>
                                      </p:cBhvr>
                                      <p:to>
                                        <p:strVal val="hidden"/>
                                      </p:to>
                                    </p:set>
                                  </p:childTnLst>
                                </p:cTn>
                              </p:par>
                              <p:par>
                                <p:cTn id="227" presetID="1" presetClass="exit" presetSubtype="0" fill="hold" nodeType="withEffect">
                                  <p:stCondLst>
                                    <p:cond delay="0"/>
                                  </p:stCondLst>
                                  <p:childTnLst>
                                    <p:set>
                                      <p:cBhvr>
                                        <p:cTn id="228" dur="1" fill="hold">
                                          <p:stCondLst>
                                            <p:cond delay="0"/>
                                          </p:stCondLst>
                                        </p:cTn>
                                        <p:tgtEl>
                                          <p:spTgt spid="67"/>
                                        </p:tgtEl>
                                        <p:attrNameLst>
                                          <p:attrName>style.visibility</p:attrName>
                                        </p:attrNameLst>
                                      </p:cBhvr>
                                      <p:to>
                                        <p:strVal val="hidden"/>
                                      </p:to>
                                    </p:set>
                                  </p:childTnLst>
                                </p:cTn>
                              </p:par>
                              <p:par>
                                <p:cTn id="229" presetID="1" presetClass="exit" presetSubtype="0" fill="hold" nodeType="withEffect">
                                  <p:stCondLst>
                                    <p:cond delay="0"/>
                                  </p:stCondLst>
                                  <p:childTnLst>
                                    <p:set>
                                      <p:cBhvr>
                                        <p:cTn id="230" dur="1" fill="hold">
                                          <p:stCondLst>
                                            <p:cond delay="0"/>
                                          </p:stCondLst>
                                        </p:cTn>
                                        <p:tgtEl>
                                          <p:spTgt spid="72"/>
                                        </p:tgtEl>
                                        <p:attrNameLst>
                                          <p:attrName>style.visibility</p:attrName>
                                        </p:attrNameLst>
                                      </p:cBhvr>
                                      <p:to>
                                        <p:strVal val="hidden"/>
                                      </p:to>
                                    </p:set>
                                  </p:childTnLst>
                                </p:cTn>
                              </p:par>
                              <p:par>
                                <p:cTn id="231" presetID="1" presetClass="exit" presetSubtype="0" fill="hold" nodeType="withEffect">
                                  <p:stCondLst>
                                    <p:cond delay="0"/>
                                  </p:stCondLst>
                                  <p:childTnLst>
                                    <p:set>
                                      <p:cBhvr>
                                        <p:cTn id="232" dur="1" fill="hold">
                                          <p:stCondLst>
                                            <p:cond delay="0"/>
                                          </p:stCondLst>
                                        </p:cTn>
                                        <p:tgtEl>
                                          <p:spTgt spid="75"/>
                                        </p:tgtEl>
                                        <p:attrNameLst>
                                          <p:attrName>style.visibility</p:attrName>
                                        </p:attrNameLst>
                                      </p:cBhvr>
                                      <p:to>
                                        <p:strVal val="hidden"/>
                                      </p:to>
                                    </p:set>
                                  </p:childTnLst>
                                </p:cTn>
                              </p:par>
                              <p:par>
                                <p:cTn id="233" presetID="1" presetClass="exit" presetSubtype="0" fill="hold" nodeType="withEffect">
                                  <p:stCondLst>
                                    <p:cond delay="0"/>
                                  </p:stCondLst>
                                  <p:childTnLst>
                                    <p:set>
                                      <p:cBhvr>
                                        <p:cTn id="234" dur="1" fill="hold">
                                          <p:stCondLst>
                                            <p:cond delay="0"/>
                                          </p:stCondLst>
                                        </p:cTn>
                                        <p:tgtEl>
                                          <p:spTgt spid="78"/>
                                        </p:tgtEl>
                                        <p:attrNameLst>
                                          <p:attrName>style.visibility</p:attrName>
                                        </p:attrNameLst>
                                      </p:cBhvr>
                                      <p:to>
                                        <p:strVal val="hidden"/>
                                      </p:to>
                                    </p:set>
                                  </p:childTnLst>
                                </p:cTn>
                              </p:par>
                              <p:par>
                                <p:cTn id="235" presetID="1" presetClass="exit" presetSubtype="0" fill="hold" nodeType="withEffect">
                                  <p:stCondLst>
                                    <p:cond delay="0"/>
                                  </p:stCondLst>
                                  <p:childTnLst>
                                    <p:set>
                                      <p:cBhvr>
                                        <p:cTn id="236" dur="1" fill="hold">
                                          <p:stCondLst>
                                            <p:cond delay="0"/>
                                          </p:stCondLst>
                                        </p:cTn>
                                        <p:tgtEl>
                                          <p:spTgt spid="81"/>
                                        </p:tgtEl>
                                        <p:attrNameLst>
                                          <p:attrName>style.visibility</p:attrName>
                                        </p:attrNameLst>
                                      </p:cBhvr>
                                      <p:to>
                                        <p:strVal val="hidden"/>
                                      </p:to>
                                    </p:set>
                                  </p:childTnLst>
                                </p:cTn>
                              </p:par>
                              <p:par>
                                <p:cTn id="237" presetID="10" presetClass="exit" presetSubtype="0" fill="hold" nodeType="withEffect">
                                  <p:stCondLst>
                                    <p:cond delay="0"/>
                                  </p:stCondLst>
                                  <p:childTnLst>
                                    <p:animEffect transition="out" filter="fade">
                                      <p:cBhvr>
                                        <p:cTn id="238" dur="500"/>
                                        <p:tgtEl>
                                          <p:spTgt spid="51"/>
                                        </p:tgtEl>
                                      </p:cBhvr>
                                    </p:animEffect>
                                    <p:set>
                                      <p:cBhvr>
                                        <p:cTn id="239" dur="1" fill="hold">
                                          <p:stCondLst>
                                            <p:cond delay="499"/>
                                          </p:stCondLst>
                                        </p:cTn>
                                        <p:tgtEl>
                                          <p:spTgt spid="51"/>
                                        </p:tgtEl>
                                        <p:attrNameLst>
                                          <p:attrName>style.visibility</p:attrName>
                                        </p:attrNameLst>
                                      </p:cBhvr>
                                      <p:to>
                                        <p:strVal val="hidden"/>
                                      </p:to>
                                    </p:set>
                                  </p:childTnLst>
                                </p:cTn>
                              </p:par>
                              <p:par>
                                <p:cTn id="240" presetID="10" presetClass="exit" presetSubtype="0" fill="hold" grpId="1" nodeType="withEffect">
                                  <p:stCondLst>
                                    <p:cond delay="0"/>
                                  </p:stCondLst>
                                  <p:childTnLst>
                                    <p:animEffect transition="out" filter="fade">
                                      <p:cBhvr>
                                        <p:cTn id="241" dur="500"/>
                                        <p:tgtEl>
                                          <p:spTgt spid="61"/>
                                        </p:tgtEl>
                                      </p:cBhvr>
                                    </p:animEffect>
                                    <p:set>
                                      <p:cBhvr>
                                        <p:cTn id="242" dur="1" fill="hold">
                                          <p:stCondLst>
                                            <p:cond delay="499"/>
                                          </p:stCondLst>
                                        </p:cTn>
                                        <p:tgtEl>
                                          <p:spTgt spid="61"/>
                                        </p:tgtEl>
                                        <p:attrNameLst>
                                          <p:attrName>style.visibility</p:attrName>
                                        </p:attrNameLst>
                                      </p:cBhvr>
                                      <p:to>
                                        <p:strVal val="hidden"/>
                                      </p:to>
                                    </p:set>
                                  </p:childTnLst>
                                </p:cTn>
                              </p:par>
                              <p:par>
                                <p:cTn id="243" presetID="10" presetClass="exit" presetSubtype="0" fill="hold" nodeType="withEffect">
                                  <p:stCondLst>
                                    <p:cond delay="0"/>
                                  </p:stCondLst>
                                  <p:childTnLst>
                                    <p:animEffect transition="out" filter="fade">
                                      <p:cBhvr>
                                        <p:cTn id="244" dur="500"/>
                                        <p:tgtEl>
                                          <p:spTgt spid="57"/>
                                        </p:tgtEl>
                                      </p:cBhvr>
                                    </p:animEffect>
                                    <p:set>
                                      <p:cBhvr>
                                        <p:cTn id="245" dur="1" fill="hold">
                                          <p:stCondLst>
                                            <p:cond delay="499"/>
                                          </p:stCondLst>
                                        </p:cTn>
                                        <p:tgtEl>
                                          <p:spTgt spid="57"/>
                                        </p:tgtEl>
                                        <p:attrNameLst>
                                          <p:attrName>style.visibility</p:attrName>
                                        </p:attrNameLst>
                                      </p:cBhvr>
                                      <p:to>
                                        <p:strVal val="hidden"/>
                                      </p:to>
                                    </p:set>
                                  </p:childTnLst>
                                </p:cTn>
                              </p:par>
                              <p:par>
                                <p:cTn id="246" presetID="10" presetClass="exit" presetSubtype="0" fill="hold" nodeType="withEffect">
                                  <p:stCondLst>
                                    <p:cond delay="0"/>
                                  </p:stCondLst>
                                  <p:childTnLst>
                                    <p:animEffect transition="out" filter="fade">
                                      <p:cBhvr>
                                        <p:cTn id="247" dur="500"/>
                                        <p:tgtEl>
                                          <p:spTgt spid="53"/>
                                        </p:tgtEl>
                                      </p:cBhvr>
                                    </p:animEffect>
                                    <p:set>
                                      <p:cBhvr>
                                        <p:cTn id="248" dur="1" fill="hold">
                                          <p:stCondLst>
                                            <p:cond delay="499"/>
                                          </p:stCondLst>
                                        </p:cTn>
                                        <p:tgtEl>
                                          <p:spTgt spid="53"/>
                                        </p:tgtEl>
                                        <p:attrNameLst>
                                          <p:attrName>style.visibility</p:attrName>
                                        </p:attrNameLst>
                                      </p:cBhvr>
                                      <p:to>
                                        <p:strVal val="hidden"/>
                                      </p:to>
                                    </p:set>
                                  </p:childTnLst>
                                </p:cTn>
                              </p:par>
                              <p:par>
                                <p:cTn id="249" presetID="10" presetClass="exit" presetSubtype="0" fill="hold" grpId="1" nodeType="withEffect">
                                  <p:stCondLst>
                                    <p:cond delay="0"/>
                                  </p:stCondLst>
                                  <p:childTnLst>
                                    <p:animEffect transition="out" filter="fade">
                                      <p:cBhvr>
                                        <p:cTn id="250" dur="500"/>
                                        <p:tgtEl>
                                          <p:spTgt spid="62"/>
                                        </p:tgtEl>
                                      </p:cBhvr>
                                    </p:animEffect>
                                    <p:set>
                                      <p:cBhvr>
                                        <p:cTn id="251" dur="1" fill="hold">
                                          <p:stCondLst>
                                            <p:cond delay="499"/>
                                          </p:stCondLst>
                                        </p:cTn>
                                        <p:tgtEl>
                                          <p:spTgt spid="62"/>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58"/>
                                        </p:tgtEl>
                                      </p:cBhvr>
                                    </p:animEffect>
                                    <p:set>
                                      <p:cBhvr>
                                        <p:cTn id="254" dur="1" fill="hold">
                                          <p:stCondLst>
                                            <p:cond delay="499"/>
                                          </p:stCondLst>
                                        </p:cTn>
                                        <p:tgtEl>
                                          <p:spTgt spid="58"/>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55"/>
                                        </p:tgtEl>
                                      </p:cBhvr>
                                    </p:animEffect>
                                    <p:set>
                                      <p:cBhvr>
                                        <p:cTn id="257" dur="1" fill="hold">
                                          <p:stCondLst>
                                            <p:cond delay="499"/>
                                          </p:stCondLst>
                                        </p:cTn>
                                        <p:tgtEl>
                                          <p:spTgt spid="55"/>
                                        </p:tgtEl>
                                        <p:attrNameLst>
                                          <p:attrName>style.visibility</p:attrName>
                                        </p:attrNameLst>
                                      </p:cBhvr>
                                      <p:to>
                                        <p:strVal val="hidden"/>
                                      </p:to>
                                    </p:set>
                                  </p:childTnLst>
                                </p:cTn>
                              </p:par>
                              <p:par>
                                <p:cTn id="258" presetID="10" presetClass="exit" presetSubtype="0" fill="hold" grpId="1" nodeType="withEffect">
                                  <p:stCondLst>
                                    <p:cond delay="0"/>
                                  </p:stCondLst>
                                  <p:childTnLst>
                                    <p:animEffect transition="out" filter="fade">
                                      <p:cBhvr>
                                        <p:cTn id="259" dur="500"/>
                                        <p:tgtEl>
                                          <p:spTgt spid="63"/>
                                        </p:tgtEl>
                                      </p:cBhvr>
                                    </p:animEffect>
                                    <p:set>
                                      <p:cBhvr>
                                        <p:cTn id="260" dur="1" fill="hold">
                                          <p:stCondLst>
                                            <p:cond delay="499"/>
                                          </p:stCondLst>
                                        </p:cTn>
                                        <p:tgtEl>
                                          <p:spTgt spid="63"/>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13"/>
                                        </p:tgtEl>
                                      </p:cBhvr>
                                    </p:animEffect>
                                    <p:set>
                                      <p:cBhvr>
                                        <p:cTn id="263" dur="1" fill="hold">
                                          <p:stCondLst>
                                            <p:cond delay="499"/>
                                          </p:stCondLst>
                                        </p:cTn>
                                        <p:tgtEl>
                                          <p:spTgt spid="113"/>
                                        </p:tgtEl>
                                        <p:attrNameLst>
                                          <p:attrName>style.visibility</p:attrName>
                                        </p:attrNameLst>
                                      </p:cBhvr>
                                      <p:to>
                                        <p:strVal val="hidden"/>
                                      </p:to>
                                    </p:set>
                                  </p:childTnLst>
                                </p:cTn>
                              </p:par>
                            </p:childTnLst>
                          </p:cTn>
                        </p:par>
                        <p:par>
                          <p:cTn id="264" fill="hold">
                            <p:stCondLst>
                              <p:cond delay="500"/>
                            </p:stCondLst>
                            <p:childTnLst>
                              <p:par>
                                <p:cTn id="265" presetID="10" presetClass="entr" presetSubtype="0" fill="hold" grpId="2" nodeType="afterEffect">
                                  <p:stCondLst>
                                    <p:cond delay="0"/>
                                  </p:stCondLst>
                                  <p:childTnLst>
                                    <p:set>
                                      <p:cBhvr>
                                        <p:cTn id="266" dur="1" fill="hold">
                                          <p:stCondLst>
                                            <p:cond delay="0"/>
                                          </p:stCondLst>
                                        </p:cTn>
                                        <p:tgtEl>
                                          <p:spTgt spid="43">
                                            <p:txEl>
                                              <p:charRg st="4294967295" end="4294967295"/>
                                            </p:txEl>
                                          </p:spTgt>
                                        </p:tgtEl>
                                        <p:attrNameLst>
                                          <p:attrName>style.visibility</p:attrName>
                                        </p:attrNameLst>
                                      </p:cBhvr>
                                      <p:to>
                                        <p:strVal val="visible"/>
                                      </p:to>
                                    </p:set>
                                    <p:animEffect transition="in" filter="fade">
                                      <p:cBhvr>
                                        <p:cTn id="267" dur="500"/>
                                        <p:tgtEl>
                                          <p:spTgt spid="43">
                                            <p:txEl>
                                              <p:charRg st="4294967295" end="4294967295"/>
                                            </p:txEl>
                                          </p:spTgt>
                                        </p:tgtEl>
                                      </p:cBhvr>
                                    </p:animEffect>
                                  </p:childTnLst>
                                </p:cTn>
                              </p:par>
                            </p:childTnLst>
                          </p:cTn>
                        </p:par>
                        <p:par>
                          <p:cTn id="268" fill="hold">
                            <p:stCondLst>
                              <p:cond delay="1000"/>
                            </p:stCondLst>
                            <p:childTnLst>
                              <p:par>
                                <p:cTn id="269" presetID="22" presetClass="entr" presetSubtype="4" fill="hold" nodeType="afterEffect">
                                  <p:stCondLst>
                                    <p:cond delay="0"/>
                                  </p:stCondLst>
                                  <p:childTnLst>
                                    <p:set>
                                      <p:cBhvr>
                                        <p:cTn id="270" dur="1" fill="hold">
                                          <p:stCondLst>
                                            <p:cond delay="0"/>
                                          </p:stCondLst>
                                        </p:cTn>
                                        <p:tgtEl>
                                          <p:spTgt spid="115"/>
                                        </p:tgtEl>
                                        <p:attrNameLst>
                                          <p:attrName>style.visibility</p:attrName>
                                        </p:attrNameLst>
                                      </p:cBhvr>
                                      <p:to>
                                        <p:strVal val="visible"/>
                                      </p:to>
                                    </p:set>
                                    <p:animEffect transition="in" filter="wipe(down)">
                                      <p:cBhvr>
                                        <p:cTn id="271" dur="1000"/>
                                        <p:tgtEl>
                                          <p:spTgt spid="115"/>
                                        </p:tgtEl>
                                      </p:cBhvr>
                                    </p:animEffect>
                                  </p:childTnLst>
                                </p:cTn>
                              </p:par>
                            </p:childTnLst>
                          </p:cTn>
                        </p:par>
                      </p:childTnLst>
                    </p:cTn>
                  </p:par>
                </p:childTnLst>
              </p:cTn>
              <p:nextCondLst>
                <p:cond evt="onClick" delay="0">
                  <p:tgtEl>
                    <p:spTgt spid="44"/>
                  </p:tgtEl>
                </p:cond>
              </p:nextCondLst>
            </p:seq>
            <p:seq concurrent="1" nextAc="seek">
              <p:cTn id="272" restart="whenNotActive" fill="hold" evtFilter="cancelBubble" nodeType="interactiveSeq">
                <p:stCondLst>
                  <p:cond evt="onClick" delay="0">
                    <p:tgtEl>
                      <p:spTgt spid="43"/>
                    </p:tgtEl>
                  </p:cond>
                </p:stCondLst>
                <p:endSync evt="end" delay="0">
                  <p:rtn val="all"/>
                </p:endSync>
                <p:childTnLst>
                  <p:par>
                    <p:cTn id="273" fill="hold">
                      <p:stCondLst>
                        <p:cond delay="0"/>
                      </p:stCondLst>
                      <p:childTnLst>
                        <p:par>
                          <p:cTn id="274" fill="hold">
                            <p:stCondLst>
                              <p:cond delay="0"/>
                            </p:stCondLst>
                            <p:childTnLst>
                              <p:par>
                                <p:cTn id="275" presetID="2" presetClass="exit" presetSubtype="2" fill="hold" grpId="1" nodeType="clickEffect">
                                  <p:stCondLst>
                                    <p:cond delay="0"/>
                                  </p:stCondLst>
                                  <p:childTnLst>
                                    <p:anim calcmode="lin" valueType="num">
                                      <p:cBhvr additive="base">
                                        <p:cTn id="276" dur="500"/>
                                        <p:tgtEl>
                                          <p:spTgt spid="43"/>
                                        </p:tgtEl>
                                        <p:attrNameLst>
                                          <p:attrName>ppt_x</p:attrName>
                                        </p:attrNameLst>
                                      </p:cBhvr>
                                      <p:tavLst>
                                        <p:tav tm="0">
                                          <p:val>
                                            <p:strVal val="ppt_x"/>
                                          </p:val>
                                        </p:tav>
                                        <p:tav tm="100000">
                                          <p:val>
                                            <p:strVal val="1+ppt_w/2"/>
                                          </p:val>
                                        </p:tav>
                                      </p:tavLst>
                                    </p:anim>
                                    <p:anim calcmode="lin" valueType="num">
                                      <p:cBhvr additive="base">
                                        <p:cTn id="277" dur="500"/>
                                        <p:tgtEl>
                                          <p:spTgt spid="43"/>
                                        </p:tgtEl>
                                        <p:attrNameLst>
                                          <p:attrName>ppt_y</p:attrName>
                                        </p:attrNameLst>
                                      </p:cBhvr>
                                      <p:tavLst>
                                        <p:tav tm="0">
                                          <p:val>
                                            <p:strVal val="ppt_y"/>
                                          </p:val>
                                        </p:tav>
                                        <p:tav tm="100000">
                                          <p:val>
                                            <p:strVal val="ppt_y"/>
                                          </p:val>
                                        </p:tav>
                                      </p:tavLst>
                                    </p:anim>
                                    <p:set>
                                      <p:cBhvr>
                                        <p:cTn id="278" dur="1" fill="hold">
                                          <p:stCondLst>
                                            <p:cond delay="499"/>
                                          </p:stCondLst>
                                        </p:cTn>
                                        <p:tgtEl>
                                          <p:spTgt spid="43"/>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115"/>
                                        </p:tgtEl>
                                      </p:cBhvr>
                                    </p:animEffect>
                                    <p:set>
                                      <p:cBhvr>
                                        <p:cTn id="281" dur="1" fill="hold">
                                          <p:stCondLst>
                                            <p:cond delay="499"/>
                                          </p:stCondLst>
                                        </p:cTn>
                                        <p:tgtEl>
                                          <p:spTgt spid="115"/>
                                        </p:tgtEl>
                                        <p:attrNameLst>
                                          <p:attrName>style.visibility</p:attrName>
                                        </p:attrNameLst>
                                      </p:cBhvr>
                                      <p:to>
                                        <p:strVal val="hidden"/>
                                      </p:to>
                                    </p:set>
                                  </p:childTnLst>
                                </p:cTn>
                              </p:par>
                            </p:childTnLst>
                          </p:cTn>
                        </p:par>
                        <p:par>
                          <p:cTn id="282" fill="hold">
                            <p:stCondLst>
                              <p:cond delay="500"/>
                            </p:stCondLst>
                            <p:childTnLst>
                              <p:par>
                                <p:cTn id="283" presetID="10" presetClass="entr" presetSubtype="0" fill="hold" grpId="2" nodeType="afterEffect">
                                  <p:stCondLst>
                                    <p:cond delay="0"/>
                                  </p:stCondLst>
                                  <p:childTnLst>
                                    <p:set>
                                      <p:cBhvr>
                                        <p:cTn id="284" dur="1" fill="hold">
                                          <p:stCondLst>
                                            <p:cond delay="0"/>
                                          </p:stCondLst>
                                        </p:cTn>
                                        <p:tgtEl>
                                          <p:spTgt spid="42">
                                            <p:txEl>
                                              <p:charRg st="4294967295" end="4294967295"/>
                                            </p:txEl>
                                          </p:spTgt>
                                        </p:tgtEl>
                                        <p:attrNameLst>
                                          <p:attrName>style.visibility</p:attrName>
                                        </p:attrNameLst>
                                      </p:cBhvr>
                                      <p:to>
                                        <p:strVal val="visible"/>
                                      </p:to>
                                    </p:set>
                                    <p:animEffect transition="in" filter="fade">
                                      <p:cBhvr>
                                        <p:cTn id="285" dur="500"/>
                                        <p:tgtEl>
                                          <p:spTgt spid="42">
                                            <p:txEl>
                                              <p:charRg st="4294967295" end="4294967295"/>
                                            </p:txEl>
                                          </p:spTgt>
                                        </p:tgtEl>
                                      </p:cBhvr>
                                    </p:animEffect>
                                  </p:childTnLst>
                                </p:cTn>
                              </p:par>
                              <p:par>
                                <p:cTn id="286" presetID="10" presetClass="entr" presetSubtype="0" fill="hold" grpId="4" nodeType="withEffect">
                                  <p:stCondLst>
                                    <p:cond delay="0"/>
                                  </p:stCondLst>
                                  <p:childTnLst>
                                    <p:set>
                                      <p:cBhvr>
                                        <p:cTn id="287" dur="1" fill="hold">
                                          <p:stCondLst>
                                            <p:cond delay="0"/>
                                          </p:stCondLst>
                                        </p:cTn>
                                        <p:tgtEl>
                                          <p:spTgt spid="117"/>
                                        </p:tgtEl>
                                        <p:attrNameLst>
                                          <p:attrName>style.visibility</p:attrName>
                                        </p:attrNameLst>
                                      </p:cBhvr>
                                      <p:to>
                                        <p:strVal val="visible"/>
                                      </p:to>
                                    </p:set>
                                    <p:animEffect transition="in" filter="fade">
                                      <p:cBhvr>
                                        <p:cTn id="288" dur="500"/>
                                        <p:tgtEl>
                                          <p:spTgt spid="117"/>
                                        </p:tgtEl>
                                      </p:cBhvr>
                                    </p:animEffect>
                                  </p:childTnLst>
                                </p:cTn>
                              </p:par>
                              <p:par>
                                <p:cTn id="289" presetID="10" presetClass="entr" presetSubtype="0" fill="hold" grpId="2" nodeType="withEffect">
                                  <p:stCondLst>
                                    <p:cond delay="0"/>
                                  </p:stCondLst>
                                  <p:childTnLst>
                                    <p:set>
                                      <p:cBhvr>
                                        <p:cTn id="290" dur="1" fill="hold">
                                          <p:stCondLst>
                                            <p:cond delay="0"/>
                                          </p:stCondLst>
                                        </p:cTn>
                                        <p:tgtEl>
                                          <p:spTgt spid="116"/>
                                        </p:tgtEl>
                                        <p:attrNameLst>
                                          <p:attrName>style.visibility</p:attrName>
                                        </p:attrNameLst>
                                      </p:cBhvr>
                                      <p:to>
                                        <p:strVal val="visible"/>
                                      </p:to>
                                    </p:set>
                                    <p:animEffect transition="in" filter="fade">
                                      <p:cBhvr>
                                        <p:cTn id="291" dur="500"/>
                                        <p:tgtEl>
                                          <p:spTgt spid="116"/>
                                        </p:tgtEl>
                                      </p:cBhvr>
                                    </p:animEffect>
                                  </p:childTnLst>
                                </p:cTn>
                              </p:par>
                            </p:childTnLst>
                          </p:cTn>
                        </p:par>
                        <p:par>
                          <p:cTn id="292" fill="hold">
                            <p:stCondLst>
                              <p:cond delay="1000"/>
                            </p:stCondLst>
                            <p:childTnLst>
                              <p:par>
                                <p:cTn id="293" presetID="22" presetClass="entr" presetSubtype="8" fill="hold" nodeType="afterEffect">
                                  <p:stCondLst>
                                    <p:cond delay="0"/>
                                  </p:stCondLst>
                                  <p:childTnLst>
                                    <p:set>
                                      <p:cBhvr>
                                        <p:cTn id="294" dur="1" fill="hold">
                                          <p:stCondLst>
                                            <p:cond delay="0"/>
                                          </p:stCondLst>
                                        </p:cTn>
                                        <p:tgtEl>
                                          <p:spTgt spid="119"/>
                                        </p:tgtEl>
                                        <p:attrNameLst>
                                          <p:attrName>style.visibility</p:attrName>
                                        </p:attrNameLst>
                                      </p:cBhvr>
                                      <p:to>
                                        <p:strVal val="visible"/>
                                      </p:to>
                                    </p:set>
                                    <p:animEffect transition="in" filter="wipe(left)">
                                      <p:cBhvr>
                                        <p:cTn id="295" dur="1000"/>
                                        <p:tgtEl>
                                          <p:spTgt spid="119"/>
                                        </p:tgtEl>
                                      </p:cBhvr>
                                    </p:animEffect>
                                  </p:childTnLst>
                                </p:cTn>
                              </p:par>
                            </p:childTnLst>
                          </p:cTn>
                        </p:par>
                      </p:childTnLst>
                    </p:cTn>
                  </p:par>
                </p:childTnLst>
              </p:cTn>
              <p:nextCondLst>
                <p:cond evt="onClick" delay="0">
                  <p:tgtEl>
                    <p:spTgt spid="43"/>
                  </p:tgtEl>
                </p:cond>
              </p:nextCondLst>
            </p:seq>
            <p:seq concurrent="1" nextAc="seek">
              <p:cTn id="296" restart="whenNotActive" fill="hold" evtFilter="cancelBubble" nodeType="interactiveSeq">
                <p:stCondLst>
                  <p:cond evt="onClick" delay="0">
                    <p:tgtEl>
                      <p:spTgt spid="42"/>
                    </p:tgtEl>
                  </p:cond>
                </p:stCondLst>
                <p:endSync evt="end" delay="0">
                  <p:rtn val="all"/>
                </p:endSync>
                <p:childTnLst>
                  <p:par>
                    <p:cTn id="297" fill="hold">
                      <p:stCondLst>
                        <p:cond delay="0"/>
                      </p:stCondLst>
                      <p:childTnLst>
                        <p:par>
                          <p:cTn id="298" fill="hold">
                            <p:stCondLst>
                              <p:cond delay="0"/>
                            </p:stCondLst>
                            <p:childTnLst>
                              <p:par>
                                <p:cTn id="299" presetID="2" presetClass="exit" presetSubtype="2" fill="hold" grpId="1" nodeType="clickEffect">
                                  <p:stCondLst>
                                    <p:cond delay="0"/>
                                  </p:stCondLst>
                                  <p:childTnLst>
                                    <p:anim calcmode="lin" valueType="num">
                                      <p:cBhvr additive="base">
                                        <p:cTn id="300" dur="500"/>
                                        <p:tgtEl>
                                          <p:spTgt spid="42"/>
                                        </p:tgtEl>
                                        <p:attrNameLst>
                                          <p:attrName>ppt_x</p:attrName>
                                        </p:attrNameLst>
                                      </p:cBhvr>
                                      <p:tavLst>
                                        <p:tav tm="0">
                                          <p:val>
                                            <p:strVal val="ppt_x"/>
                                          </p:val>
                                        </p:tav>
                                        <p:tav tm="100000">
                                          <p:val>
                                            <p:strVal val="1+ppt_w/2"/>
                                          </p:val>
                                        </p:tav>
                                      </p:tavLst>
                                    </p:anim>
                                    <p:anim calcmode="lin" valueType="num">
                                      <p:cBhvr additive="base">
                                        <p:cTn id="301" dur="500"/>
                                        <p:tgtEl>
                                          <p:spTgt spid="42"/>
                                        </p:tgtEl>
                                        <p:attrNameLst>
                                          <p:attrName>ppt_y</p:attrName>
                                        </p:attrNameLst>
                                      </p:cBhvr>
                                      <p:tavLst>
                                        <p:tav tm="0">
                                          <p:val>
                                            <p:strVal val="ppt_y"/>
                                          </p:val>
                                        </p:tav>
                                        <p:tav tm="100000">
                                          <p:val>
                                            <p:strVal val="ppt_y"/>
                                          </p:val>
                                        </p:tav>
                                      </p:tavLst>
                                    </p:anim>
                                    <p:set>
                                      <p:cBhvr>
                                        <p:cTn id="302" dur="1" fill="hold">
                                          <p:stCondLst>
                                            <p:cond delay="499"/>
                                          </p:stCondLst>
                                        </p:cTn>
                                        <p:tgtEl>
                                          <p:spTgt spid="42"/>
                                        </p:tgtEl>
                                        <p:attrNameLst>
                                          <p:attrName>style.visibility</p:attrName>
                                        </p:attrNameLst>
                                      </p:cBhvr>
                                      <p:to>
                                        <p:strVal val="hidden"/>
                                      </p:to>
                                    </p:set>
                                  </p:childTnLst>
                                </p:cTn>
                              </p:par>
                              <p:par>
                                <p:cTn id="303" presetID="10" presetClass="exit" presetSubtype="0" fill="hold" grpId="5" nodeType="withEffect">
                                  <p:stCondLst>
                                    <p:cond delay="0"/>
                                  </p:stCondLst>
                                  <p:childTnLst>
                                    <p:animEffect transition="out" filter="fade">
                                      <p:cBhvr>
                                        <p:cTn id="304" dur="500"/>
                                        <p:tgtEl>
                                          <p:spTgt spid="117"/>
                                        </p:tgtEl>
                                      </p:cBhvr>
                                    </p:animEffect>
                                    <p:set>
                                      <p:cBhvr>
                                        <p:cTn id="305" dur="1" fill="hold">
                                          <p:stCondLst>
                                            <p:cond delay="499"/>
                                          </p:stCondLst>
                                        </p:cTn>
                                        <p:tgtEl>
                                          <p:spTgt spid="117"/>
                                        </p:tgtEl>
                                        <p:attrNameLst>
                                          <p:attrName>style.visibility</p:attrName>
                                        </p:attrNameLst>
                                      </p:cBhvr>
                                      <p:to>
                                        <p:strVal val="hidden"/>
                                      </p:to>
                                    </p:set>
                                  </p:childTnLst>
                                </p:cTn>
                              </p:par>
                              <p:par>
                                <p:cTn id="306" presetID="10" presetClass="exit" presetSubtype="0" fill="hold" grpId="3" nodeType="withEffect">
                                  <p:stCondLst>
                                    <p:cond delay="0"/>
                                  </p:stCondLst>
                                  <p:childTnLst>
                                    <p:animEffect transition="out" filter="fade">
                                      <p:cBhvr>
                                        <p:cTn id="307" dur="500"/>
                                        <p:tgtEl>
                                          <p:spTgt spid="116"/>
                                        </p:tgtEl>
                                      </p:cBhvr>
                                    </p:animEffect>
                                    <p:set>
                                      <p:cBhvr>
                                        <p:cTn id="308" dur="1" fill="hold">
                                          <p:stCondLst>
                                            <p:cond delay="499"/>
                                          </p:stCondLst>
                                        </p:cTn>
                                        <p:tgtEl>
                                          <p:spTgt spid="116"/>
                                        </p:tgtEl>
                                        <p:attrNameLst>
                                          <p:attrName>style.visibility</p:attrName>
                                        </p:attrNameLst>
                                      </p:cBhvr>
                                      <p:to>
                                        <p:strVal val="hidden"/>
                                      </p:to>
                                    </p:set>
                                  </p:childTnLst>
                                </p:cTn>
                              </p:par>
                              <p:par>
                                <p:cTn id="309" presetID="10" presetClass="exit" presetSubtype="0" fill="hold" nodeType="withEffect">
                                  <p:stCondLst>
                                    <p:cond delay="0"/>
                                  </p:stCondLst>
                                  <p:childTnLst>
                                    <p:animEffect transition="out" filter="fade">
                                      <p:cBhvr>
                                        <p:cTn id="310" dur="500"/>
                                        <p:tgtEl>
                                          <p:spTgt spid="119"/>
                                        </p:tgtEl>
                                      </p:cBhvr>
                                    </p:animEffect>
                                    <p:set>
                                      <p:cBhvr>
                                        <p:cTn id="311" dur="1" fill="hold">
                                          <p:stCondLst>
                                            <p:cond delay="499"/>
                                          </p:stCondLst>
                                        </p:cTn>
                                        <p:tgtEl>
                                          <p:spTgt spid="119"/>
                                        </p:tgtEl>
                                        <p:attrNameLst>
                                          <p:attrName>style.visibility</p:attrName>
                                        </p:attrNameLst>
                                      </p:cBhvr>
                                      <p:to>
                                        <p:strVal val="hidden"/>
                                      </p:to>
                                    </p:set>
                                  </p:childTnLst>
                                </p:cTn>
                              </p:par>
                            </p:childTnLst>
                          </p:cTn>
                        </p:par>
                        <p:par>
                          <p:cTn id="312" fill="hold">
                            <p:stCondLst>
                              <p:cond delay="500"/>
                            </p:stCondLst>
                            <p:childTnLst>
                              <p:par>
                                <p:cTn id="313" presetID="10" presetClass="entr" presetSubtype="0" fill="hold" grpId="2" nodeType="afterEffect">
                                  <p:stCondLst>
                                    <p:cond delay="0"/>
                                  </p:stCondLst>
                                  <p:childTnLst>
                                    <p:set>
                                      <p:cBhvr>
                                        <p:cTn id="314" dur="1" fill="hold">
                                          <p:stCondLst>
                                            <p:cond delay="0"/>
                                          </p:stCondLst>
                                        </p:cTn>
                                        <p:tgtEl>
                                          <p:spTgt spid="41">
                                            <p:txEl>
                                              <p:charRg st="4294967295" end="4294967295"/>
                                            </p:txEl>
                                          </p:spTgt>
                                        </p:tgtEl>
                                        <p:attrNameLst>
                                          <p:attrName>style.visibility</p:attrName>
                                        </p:attrNameLst>
                                      </p:cBhvr>
                                      <p:to>
                                        <p:strVal val="visible"/>
                                      </p:to>
                                    </p:set>
                                    <p:animEffect transition="in" filter="fade">
                                      <p:cBhvr>
                                        <p:cTn id="315" dur="500"/>
                                        <p:tgtEl>
                                          <p:spTgt spid="41">
                                            <p:txEl>
                                              <p:charRg st="4294967295" end="4294967295"/>
                                            </p:txEl>
                                          </p:spTgt>
                                        </p:tgtEl>
                                      </p:cBhvr>
                                    </p:animEffect>
                                  </p:childTnLst>
                                </p:cTn>
                              </p:par>
                            </p:childTnLst>
                          </p:cTn>
                        </p:par>
                        <p:par>
                          <p:cTn id="316" fill="hold">
                            <p:stCondLst>
                              <p:cond delay="1000"/>
                            </p:stCondLst>
                            <p:childTnLst>
                              <p:par>
                                <p:cTn id="317" presetID="42" presetClass="path" presetSubtype="0" accel="50000" decel="50000" fill="hold" nodeType="afterEffect">
                                  <p:stCondLst>
                                    <p:cond delay="0"/>
                                  </p:stCondLst>
                                  <p:childTnLst>
                                    <p:animMotion origin="layout" path="M 1.66667E-6 -1.35802E-6 L -0.3842 0.00278 " pathEditMode="relative" rAng="0" ptsTypes="AA">
                                      <p:cBhvr>
                                        <p:cTn id="318" dur="2000" fill="hold"/>
                                        <p:tgtEl>
                                          <p:spTgt spid="7"/>
                                        </p:tgtEl>
                                        <p:attrNameLst>
                                          <p:attrName>ppt_x</p:attrName>
                                          <p:attrName>ppt_y</p:attrName>
                                        </p:attrNameLst>
                                      </p:cBhvr>
                                      <p:rCtr x="-19219" y="123"/>
                                    </p:animMotion>
                                  </p:childTnLst>
                                </p:cTn>
                              </p:par>
                            </p:childTnLst>
                          </p:cTn>
                        </p:par>
                      </p:childTnLst>
                    </p:cTn>
                  </p:par>
                </p:childTnLst>
              </p:cTn>
              <p:nextCondLst>
                <p:cond evt="onClick" delay="0">
                  <p:tgtEl>
                    <p:spTgt spid="42"/>
                  </p:tgtEl>
                </p:cond>
              </p:nextCondLst>
            </p:seq>
            <p:seq concurrent="1" nextAc="seek">
              <p:cTn id="319" restart="whenNotActive" fill="hold" evtFilter="cancelBubble" nodeType="interactiveSeq">
                <p:stCondLst>
                  <p:cond evt="onClick" delay="0">
                    <p:tgtEl>
                      <p:spTgt spid="41"/>
                    </p:tgtEl>
                  </p:cond>
                </p:stCondLst>
                <p:endSync evt="end" delay="0">
                  <p:rtn val="all"/>
                </p:endSync>
                <p:childTnLst>
                  <p:par>
                    <p:cTn id="320" fill="hold">
                      <p:stCondLst>
                        <p:cond delay="0"/>
                      </p:stCondLst>
                      <p:childTnLst>
                        <p:par>
                          <p:cTn id="321" fill="hold">
                            <p:stCondLst>
                              <p:cond delay="0"/>
                            </p:stCondLst>
                            <p:childTnLst>
                              <p:par>
                                <p:cTn id="322" presetID="2" presetClass="exit" presetSubtype="2" fill="hold" grpId="1" nodeType="clickEffect">
                                  <p:stCondLst>
                                    <p:cond delay="0"/>
                                  </p:stCondLst>
                                  <p:childTnLst>
                                    <p:anim calcmode="lin" valueType="num">
                                      <p:cBhvr additive="base">
                                        <p:cTn id="323" dur="500"/>
                                        <p:tgtEl>
                                          <p:spTgt spid="41"/>
                                        </p:tgtEl>
                                        <p:attrNameLst>
                                          <p:attrName>ppt_x</p:attrName>
                                        </p:attrNameLst>
                                      </p:cBhvr>
                                      <p:tavLst>
                                        <p:tav tm="0">
                                          <p:val>
                                            <p:strVal val="ppt_x"/>
                                          </p:val>
                                        </p:tav>
                                        <p:tav tm="100000">
                                          <p:val>
                                            <p:strVal val="1+ppt_w/2"/>
                                          </p:val>
                                        </p:tav>
                                      </p:tavLst>
                                    </p:anim>
                                    <p:anim calcmode="lin" valueType="num">
                                      <p:cBhvr additive="base">
                                        <p:cTn id="324" dur="500"/>
                                        <p:tgtEl>
                                          <p:spTgt spid="41"/>
                                        </p:tgtEl>
                                        <p:attrNameLst>
                                          <p:attrName>ppt_y</p:attrName>
                                        </p:attrNameLst>
                                      </p:cBhvr>
                                      <p:tavLst>
                                        <p:tav tm="0">
                                          <p:val>
                                            <p:strVal val="ppt_y"/>
                                          </p:val>
                                        </p:tav>
                                        <p:tav tm="100000">
                                          <p:val>
                                            <p:strVal val="ppt_y"/>
                                          </p:val>
                                        </p:tav>
                                      </p:tavLst>
                                    </p:anim>
                                    <p:set>
                                      <p:cBhvr>
                                        <p:cTn id="325" dur="1" fill="hold">
                                          <p:stCondLst>
                                            <p:cond delay="499"/>
                                          </p:stCondLst>
                                        </p:cTn>
                                        <p:tgtEl>
                                          <p:spTgt spid="41"/>
                                        </p:tgtEl>
                                        <p:attrNameLst>
                                          <p:attrName>style.visibility</p:attrName>
                                        </p:attrNameLst>
                                      </p:cBhvr>
                                      <p:to>
                                        <p:strVal val="hidden"/>
                                      </p:to>
                                    </p:set>
                                  </p:childTnLst>
                                </p:cTn>
                              </p:par>
                            </p:childTnLst>
                          </p:cTn>
                        </p:par>
                        <p:par>
                          <p:cTn id="326" fill="hold">
                            <p:stCondLst>
                              <p:cond delay="500"/>
                            </p:stCondLst>
                            <p:childTnLst>
                              <p:par>
                                <p:cTn id="327" presetID="10" presetClass="entr" presetSubtype="0" fill="hold" nodeType="afterEffect">
                                  <p:stCondLst>
                                    <p:cond delay="0"/>
                                  </p:stCondLst>
                                  <p:childTnLst>
                                    <p:set>
                                      <p:cBhvr>
                                        <p:cTn id="328" dur="1" fill="hold">
                                          <p:stCondLst>
                                            <p:cond delay="0"/>
                                          </p:stCondLst>
                                        </p:cTn>
                                        <p:tgtEl>
                                          <p:spTgt spid="122"/>
                                        </p:tgtEl>
                                        <p:attrNameLst>
                                          <p:attrName>style.visibility</p:attrName>
                                        </p:attrNameLst>
                                      </p:cBhvr>
                                      <p:to>
                                        <p:strVal val="visible"/>
                                      </p:to>
                                    </p:set>
                                    <p:animEffect transition="in" filter="fade">
                                      <p:cBhvr>
                                        <p:cTn id="329" dur="2000"/>
                                        <p:tgtEl>
                                          <p:spTgt spid="122"/>
                                        </p:tgtEl>
                                      </p:cBhvr>
                                    </p:animEffect>
                                  </p:childTnLst>
                                </p:cTn>
                              </p:par>
                              <p:par>
                                <p:cTn id="330" presetID="10" presetClass="entr" presetSubtype="0" fill="hold" nodeType="withEffect">
                                  <p:stCondLst>
                                    <p:cond delay="0"/>
                                  </p:stCondLst>
                                  <p:childTnLst>
                                    <p:set>
                                      <p:cBhvr>
                                        <p:cTn id="331" dur="1" fill="hold">
                                          <p:stCondLst>
                                            <p:cond delay="0"/>
                                          </p:stCondLst>
                                        </p:cTn>
                                        <p:tgtEl>
                                          <p:spTgt spid="121"/>
                                        </p:tgtEl>
                                        <p:attrNameLst>
                                          <p:attrName>style.visibility</p:attrName>
                                        </p:attrNameLst>
                                      </p:cBhvr>
                                      <p:to>
                                        <p:strVal val="visible"/>
                                      </p:to>
                                    </p:set>
                                    <p:animEffect transition="in" filter="fade">
                                      <p:cBhvr>
                                        <p:cTn id="332" dur="2000"/>
                                        <p:tgtEl>
                                          <p:spTgt spid="121"/>
                                        </p:tgtEl>
                                      </p:cBhvr>
                                    </p:animEffect>
                                  </p:childTnLst>
                                </p:cTn>
                              </p:par>
                            </p:childTnLst>
                          </p:cTn>
                        </p:par>
                        <p:par>
                          <p:cTn id="333" fill="hold">
                            <p:stCondLst>
                              <p:cond delay="2500"/>
                            </p:stCondLst>
                            <p:childTnLst>
                              <p:par>
                                <p:cTn id="334" presetID="10" presetClass="entr" presetSubtype="0" fill="hold" nodeType="afterEffect">
                                  <p:stCondLst>
                                    <p:cond delay="0"/>
                                  </p:stCondLst>
                                  <p:childTnLst>
                                    <p:set>
                                      <p:cBhvr>
                                        <p:cTn id="335" dur="1" fill="hold">
                                          <p:stCondLst>
                                            <p:cond delay="0"/>
                                          </p:stCondLst>
                                        </p:cTn>
                                        <p:tgtEl>
                                          <p:spTgt spid="124"/>
                                        </p:tgtEl>
                                        <p:attrNameLst>
                                          <p:attrName>style.visibility</p:attrName>
                                        </p:attrNameLst>
                                      </p:cBhvr>
                                      <p:to>
                                        <p:strVal val="visible"/>
                                      </p:to>
                                    </p:set>
                                    <p:animEffect transition="in" filter="fade">
                                      <p:cBhvr>
                                        <p:cTn id="336" dur="2000"/>
                                        <p:tgtEl>
                                          <p:spTgt spid="124"/>
                                        </p:tgtEl>
                                      </p:cBhvr>
                                    </p:animEffect>
                                  </p:childTnLst>
                                </p:cTn>
                              </p:par>
                              <p:par>
                                <p:cTn id="337" presetID="10" presetClass="entr" presetSubtype="0" fill="hold" nodeType="withEffect">
                                  <p:stCondLst>
                                    <p:cond delay="0"/>
                                  </p:stCondLst>
                                  <p:childTnLst>
                                    <p:set>
                                      <p:cBhvr>
                                        <p:cTn id="338" dur="1" fill="hold">
                                          <p:stCondLst>
                                            <p:cond delay="0"/>
                                          </p:stCondLst>
                                        </p:cTn>
                                        <p:tgtEl>
                                          <p:spTgt spid="123"/>
                                        </p:tgtEl>
                                        <p:attrNameLst>
                                          <p:attrName>style.visibility</p:attrName>
                                        </p:attrNameLst>
                                      </p:cBhvr>
                                      <p:to>
                                        <p:strVal val="visible"/>
                                      </p:to>
                                    </p:set>
                                    <p:animEffect transition="in" filter="fade">
                                      <p:cBhvr>
                                        <p:cTn id="339" dur="2000"/>
                                        <p:tgtEl>
                                          <p:spTgt spid="123"/>
                                        </p:tgtEl>
                                      </p:cBhvr>
                                    </p:animEffect>
                                  </p:childTnLst>
                                </p:cTn>
                              </p:par>
                            </p:childTnLst>
                          </p:cTn>
                        </p:par>
                      </p:childTnLst>
                    </p:cTn>
                  </p:par>
                </p:childTnLst>
              </p:cTn>
              <p:nextCondLst>
                <p:cond evt="onClick" delay="0">
                  <p:tgtEl>
                    <p:spTgt spid="41"/>
                  </p:tgtEl>
                </p:cond>
              </p:nextCondLst>
            </p:seq>
            <p:seq concurrent="1" nextAc="seek">
              <p:cTn id="340" restart="whenNotActive" fill="hold" evtFilter="cancelBubble" nodeType="interactiveSeq">
                <p:stCondLst>
                  <p:cond evt="onClick" delay="0">
                    <p:tgtEl>
                      <p:spTgt spid="5"/>
                    </p:tgtEl>
                  </p:cond>
                </p:stCondLst>
                <p:endSync evt="end" delay="0">
                  <p:rtn val="all"/>
                </p:endSync>
                <p:childTnLst>
                  <p:par>
                    <p:cTn id="341" fill="hold">
                      <p:stCondLst>
                        <p:cond delay="0"/>
                      </p:stCondLst>
                      <p:childTnLst>
                        <p:par>
                          <p:cTn id="342" fill="hold">
                            <p:stCondLst>
                              <p:cond delay="0"/>
                            </p:stCondLst>
                            <p:childTnLst>
                              <p:par>
                                <p:cTn id="343" presetID="17" presetClass="entr" presetSubtype="10" fill="hold" grpId="0" nodeType="withEffect">
                                  <p:stCondLst>
                                    <p:cond delay="0"/>
                                  </p:stCondLst>
                                  <p:childTnLst>
                                    <p:set>
                                      <p:cBhvr>
                                        <p:cTn id="344" dur="1" fill="hold">
                                          <p:stCondLst>
                                            <p:cond delay="0"/>
                                          </p:stCondLst>
                                        </p:cTn>
                                        <p:tgtEl>
                                          <p:spTgt spid="49"/>
                                        </p:tgtEl>
                                        <p:attrNameLst>
                                          <p:attrName>style.visibility</p:attrName>
                                        </p:attrNameLst>
                                      </p:cBhvr>
                                      <p:to>
                                        <p:strVal val="visible"/>
                                      </p:to>
                                    </p:set>
                                    <p:anim calcmode="lin" valueType="num">
                                      <p:cBhvr>
                                        <p:cTn id="345" dur="500" fill="hold"/>
                                        <p:tgtEl>
                                          <p:spTgt spid="49"/>
                                        </p:tgtEl>
                                        <p:attrNameLst>
                                          <p:attrName>ppt_w</p:attrName>
                                        </p:attrNameLst>
                                      </p:cBhvr>
                                      <p:tavLst>
                                        <p:tav tm="0">
                                          <p:val>
                                            <p:fltVal val="0"/>
                                          </p:val>
                                        </p:tav>
                                        <p:tav tm="100000">
                                          <p:val>
                                            <p:strVal val="#ppt_w"/>
                                          </p:val>
                                        </p:tav>
                                      </p:tavLst>
                                    </p:anim>
                                    <p:anim calcmode="lin" valueType="num">
                                      <p:cBhvr>
                                        <p:cTn id="346" dur="500" fill="hold"/>
                                        <p:tgtEl>
                                          <p:spTgt spid="49"/>
                                        </p:tgtEl>
                                        <p:attrNameLst>
                                          <p:attrName>ppt_h</p:attrName>
                                        </p:attrNameLst>
                                      </p:cBhvr>
                                      <p:tavLst>
                                        <p:tav tm="0">
                                          <p:val>
                                            <p:strVal val="#ppt_h"/>
                                          </p:val>
                                        </p:tav>
                                        <p:tav tm="100000">
                                          <p:val>
                                            <p:strVal val="#ppt_h"/>
                                          </p:val>
                                        </p:tav>
                                      </p:tavLst>
                                    </p:anim>
                                  </p:childTnLst>
                                </p:cTn>
                              </p:par>
                              <p:par>
                                <p:cTn id="347" presetID="17" presetClass="entr" presetSubtype="10" fill="hold" grpId="0" nodeType="withEffect">
                                  <p:stCondLst>
                                    <p:cond delay="0"/>
                                  </p:stCondLst>
                                  <p:childTnLst>
                                    <p:set>
                                      <p:cBhvr>
                                        <p:cTn id="348" dur="1" fill="hold">
                                          <p:stCondLst>
                                            <p:cond delay="0"/>
                                          </p:stCondLst>
                                        </p:cTn>
                                        <p:tgtEl>
                                          <p:spTgt spid="48"/>
                                        </p:tgtEl>
                                        <p:attrNameLst>
                                          <p:attrName>style.visibility</p:attrName>
                                        </p:attrNameLst>
                                      </p:cBhvr>
                                      <p:to>
                                        <p:strVal val="visible"/>
                                      </p:to>
                                    </p:set>
                                    <p:anim calcmode="lin" valueType="num">
                                      <p:cBhvr>
                                        <p:cTn id="349" dur="500" fill="hold"/>
                                        <p:tgtEl>
                                          <p:spTgt spid="48"/>
                                        </p:tgtEl>
                                        <p:attrNameLst>
                                          <p:attrName>ppt_w</p:attrName>
                                        </p:attrNameLst>
                                      </p:cBhvr>
                                      <p:tavLst>
                                        <p:tav tm="0">
                                          <p:val>
                                            <p:fltVal val="0"/>
                                          </p:val>
                                        </p:tav>
                                        <p:tav tm="100000">
                                          <p:val>
                                            <p:strVal val="#ppt_w"/>
                                          </p:val>
                                        </p:tav>
                                      </p:tavLst>
                                    </p:anim>
                                    <p:anim calcmode="lin" valueType="num">
                                      <p:cBhvr>
                                        <p:cTn id="350" dur="500" fill="hold"/>
                                        <p:tgtEl>
                                          <p:spTgt spid="48"/>
                                        </p:tgtEl>
                                        <p:attrNameLst>
                                          <p:attrName>ppt_h</p:attrName>
                                        </p:attrNameLst>
                                      </p:cBhvr>
                                      <p:tavLst>
                                        <p:tav tm="0">
                                          <p:val>
                                            <p:strVal val="#ppt_h"/>
                                          </p:val>
                                        </p:tav>
                                        <p:tav tm="100000">
                                          <p:val>
                                            <p:strVal val="#ppt_h"/>
                                          </p:val>
                                        </p:tav>
                                      </p:tavLst>
                                    </p:anim>
                                  </p:childTnLst>
                                </p:cTn>
                              </p:par>
                              <p:par>
                                <p:cTn id="351" presetID="17" presetClass="entr" presetSubtype="10" fill="hold" grpId="0" nodeType="withEffect">
                                  <p:stCondLst>
                                    <p:cond delay="0"/>
                                  </p:stCondLst>
                                  <p:childTnLst>
                                    <p:set>
                                      <p:cBhvr>
                                        <p:cTn id="352" dur="1" fill="hold">
                                          <p:stCondLst>
                                            <p:cond delay="0"/>
                                          </p:stCondLst>
                                        </p:cTn>
                                        <p:tgtEl>
                                          <p:spTgt spid="47"/>
                                        </p:tgtEl>
                                        <p:attrNameLst>
                                          <p:attrName>style.visibility</p:attrName>
                                        </p:attrNameLst>
                                      </p:cBhvr>
                                      <p:to>
                                        <p:strVal val="visible"/>
                                      </p:to>
                                    </p:set>
                                    <p:anim calcmode="lin" valueType="num">
                                      <p:cBhvr>
                                        <p:cTn id="353" dur="500" fill="hold"/>
                                        <p:tgtEl>
                                          <p:spTgt spid="47"/>
                                        </p:tgtEl>
                                        <p:attrNameLst>
                                          <p:attrName>ppt_w</p:attrName>
                                        </p:attrNameLst>
                                      </p:cBhvr>
                                      <p:tavLst>
                                        <p:tav tm="0">
                                          <p:val>
                                            <p:fltVal val="0"/>
                                          </p:val>
                                        </p:tav>
                                        <p:tav tm="100000">
                                          <p:val>
                                            <p:strVal val="#ppt_w"/>
                                          </p:val>
                                        </p:tav>
                                      </p:tavLst>
                                    </p:anim>
                                    <p:anim calcmode="lin" valueType="num">
                                      <p:cBhvr>
                                        <p:cTn id="354" dur="500" fill="hold"/>
                                        <p:tgtEl>
                                          <p:spTgt spid="47"/>
                                        </p:tgtEl>
                                        <p:attrNameLst>
                                          <p:attrName>ppt_h</p:attrName>
                                        </p:attrNameLst>
                                      </p:cBhvr>
                                      <p:tavLst>
                                        <p:tav tm="0">
                                          <p:val>
                                            <p:strVal val="#ppt_h"/>
                                          </p:val>
                                        </p:tav>
                                        <p:tav tm="100000">
                                          <p:val>
                                            <p:strVal val="#ppt_h"/>
                                          </p:val>
                                        </p:tav>
                                      </p:tavLst>
                                    </p:anim>
                                  </p:childTnLst>
                                </p:cTn>
                              </p:par>
                              <p:par>
                                <p:cTn id="355" presetID="17" presetClass="entr" presetSubtype="10" fill="hold" grpId="0" nodeType="withEffect">
                                  <p:stCondLst>
                                    <p:cond delay="0"/>
                                  </p:stCondLst>
                                  <p:childTnLst>
                                    <p:set>
                                      <p:cBhvr>
                                        <p:cTn id="356" dur="1" fill="hold">
                                          <p:stCondLst>
                                            <p:cond delay="0"/>
                                          </p:stCondLst>
                                        </p:cTn>
                                        <p:tgtEl>
                                          <p:spTgt spid="46"/>
                                        </p:tgtEl>
                                        <p:attrNameLst>
                                          <p:attrName>style.visibility</p:attrName>
                                        </p:attrNameLst>
                                      </p:cBhvr>
                                      <p:to>
                                        <p:strVal val="visible"/>
                                      </p:to>
                                    </p:set>
                                    <p:anim calcmode="lin" valueType="num">
                                      <p:cBhvr>
                                        <p:cTn id="357" dur="500" fill="hold"/>
                                        <p:tgtEl>
                                          <p:spTgt spid="46"/>
                                        </p:tgtEl>
                                        <p:attrNameLst>
                                          <p:attrName>ppt_w</p:attrName>
                                        </p:attrNameLst>
                                      </p:cBhvr>
                                      <p:tavLst>
                                        <p:tav tm="0">
                                          <p:val>
                                            <p:fltVal val="0"/>
                                          </p:val>
                                        </p:tav>
                                        <p:tav tm="100000">
                                          <p:val>
                                            <p:strVal val="#ppt_w"/>
                                          </p:val>
                                        </p:tav>
                                      </p:tavLst>
                                    </p:anim>
                                    <p:anim calcmode="lin" valueType="num">
                                      <p:cBhvr>
                                        <p:cTn id="358" dur="500" fill="hold"/>
                                        <p:tgtEl>
                                          <p:spTgt spid="46"/>
                                        </p:tgtEl>
                                        <p:attrNameLst>
                                          <p:attrName>ppt_h</p:attrName>
                                        </p:attrNameLst>
                                      </p:cBhvr>
                                      <p:tavLst>
                                        <p:tav tm="0">
                                          <p:val>
                                            <p:strVal val="#ppt_h"/>
                                          </p:val>
                                        </p:tav>
                                        <p:tav tm="100000">
                                          <p:val>
                                            <p:strVal val="#ppt_h"/>
                                          </p:val>
                                        </p:tav>
                                      </p:tavLst>
                                    </p:anim>
                                  </p:childTnLst>
                                </p:cTn>
                              </p:par>
                              <p:par>
                                <p:cTn id="359" presetID="17" presetClass="entr" presetSubtype="10" fill="hold" grpId="0" nodeType="withEffect">
                                  <p:stCondLst>
                                    <p:cond delay="0"/>
                                  </p:stCondLst>
                                  <p:childTnLst>
                                    <p:set>
                                      <p:cBhvr>
                                        <p:cTn id="360" dur="1" fill="hold">
                                          <p:stCondLst>
                                            <p:cond delay="0"/>
                                          </p:stCondLst>
                                        </p:cTn>
                                        <p:tgtEl>
                                          <p:spTgt spid="45"/>
                                        </p:tgtEl>
                                        <p:attrNameLst>
                                          <p:attrName>style.visibility</p:attrName>
                                        </p:attrNameLst>
                                      </p:cBhvr>
                                      <p:to>
                                        <p:strVal val="visible"/>
                                      </p:to>
                                    </p:set>
                                    <p:anim calcmode="lin" valueType="num">
                                      <p:cBhvr>
                                        <p:cTn id="361" dur="500" fill="hold"/>
                                        <p:tgtEl>
                                          <p:spTgt spid="45"/>
                                        </p:tgtEl>
                                        <p:attrNameLst>
                                          <p:attrName>ppt_w</p:attrName>
                                        </p:attrNameLst>
                                      </p:cBhvr>
                                      <p:tavLst>
                                        <p:tav tm="0">
                                          <p:val>
                                            <p:fltVal val="0"/>
                                          </p:val>
                                        </p:tav>
                                        <p:tav tm="100000">
                                          <p:val>
                                            <p:strVal val="#ppt_w"/>
                                          </p:val>
                                        </p:tav>
                                      </p:tavLst>
                                    </p:anim>
                                    <p:anim calcmode="lin" valueType="num">
                                      <p:cBhvr>
                                        <p:cTn id="362" dur="500" fill="hold"/>
                                        <p:tgtEl>
                                          <p:spTgt spid="45"/>
                                        </p:tgtEl>
                                        <p:attrNameLst>
                                          <p:attrName>ppt_h</p:attrName>
                                        </p:attrNameLst>
                                      </p:cBhvr>
                                      <p:tavLst>
                                        <p:tav tm="0">
                                          <p:val>
                                            <p:strVal val="#ppt_h"/>
                                          </p:val>
                                        </p:tav>
                                        <p:tav tm="100000">
                                          <p:val>
                                            <p:strVal val="#ppt_h"/>
                                          </p:val>
                                        </p:tav>
                                      </p:tavLst>
                                    </p:anim>
                                  </p:childTnLst>
                                </p:cTn>
                              </p:par>
                              <p:par>
                                <p:cTn id="363" presetID="17" presetClass="entr" presetSubtype="10" fill="hold" grpId="0" nodeType="withEffect">
                                  <p:stCondLst>
                                    <p:cond delay="0"/>
                                  </p:stCondLst>
                                  <p:childTnLst>
                                    <p:set>
                                      <p:cBhvr>
                                        <p:cTn id="364" dur="1" fill="hold">
                                          <p:stCondLst>
                                            <p:cond delay="0"/>
                                          </p:stCondLst>
                                        </p:cTn>
                                        <p:tgtEl>
                                          <p:spTgt spid="44"/>
                                        </p:tgtEl>
                                        <p:attrNameLst>
                                          <p:attrName>style.visibility</p:attrName>
                                        </p:attrNameLst>
                                      </p:cBhvr>
                                      <p:to>
                                        <p:strVal val="visible"/>
                                      </p:to>
                                    </p:set>
                                    <p:anim calcmode="lin" valueType="num">
                                      <p:cBhvr>
                                        <p:cTn id="365" dur="500" fill="hold"/>
                                        <p:tgtEl>
                                          <p:spTgt spid="44"/>
                                        </p:tgtEl>
                                        <p:attrNameLst>
                                          <p:attrName>ppt_w</p:attrName>
                                        </p:attrNameLst>
                                      </p:cBhvr>
                                      <p:tavLst>
                                        <p:tav tm="0">
                                          <p:val>
                                            <p:fltVal val="0"/>
                                          </p:val>
                                        </p:tav>
                                        <p:tav tm="100000">
                                          <p:val>
                                            <p:strVal val="#ppt_w"/>
                                          </p:val>
                                        </p:tav>
                                      </p:tavLst>
                                    </p:anim>
                                    <p:anim calcmode="lin" valueType="num">
                                      <p:cBhvr>
                                        <p:cTn id="366" dur="500" fill="hold"/>
                                        <p:tgtEl>
                                          <p:spTgt spid="44"/>
                                        </p:tgtEl>
                                        <p:attrNameLst>
                                          <p:attrName>ppt_h</p:attrName>
                                        </p:attrNameLst>
                                      </p:cBhvr>
                                      <p:tavLst>
                                        <p:tav tm="0">
                                          <p:val>
                                            <p:strVal val="#ppt_h"/>
                                          </p:val>
                                        </p:tav>
                                        <p:tav tm="100000">
                                          <p:val>
                                            <p:strVal val="#ppt_h"/>
                                          </p:val>
                                        </p:tav>
                                      </p:tavLst>
                                    </p:anim>
                                  </p:childTnLst>
                                </p:cTn>
                              </p:par>
                              <p:par>
                                <p:cTn id="367" presetID="17" presetClass="entr" presetSubtype="10" fill="hold" grpId="0" nodeType="withEffect">
                                  <p:stCondLst>
                                    <p:cond delay="0"/>
                                  </p:stCondLst>
                                  <p:childTnLst>
                                    <p:set>
                                      <p:cBhvr>
                                        <p:cTn id="368" dur="1" fill="hold">
                                          <p:stCondLst>
                                            <p:cond delay="0"/>
                                          </p:stCondLst>
                                        </p:cTn>
                                        <p:tgtEl>
                                          <p:spTgt spid="43"/>
                                        </p:tgtEl>
                                        <p:attrNameLst>
                                          <p:attrName>style.visibility</p:attrName>
                                        </p:attrNameLst>
                                      </p:cBhvr>
                                      <p:to>
                                        <p:strVal val="visible"/>
                                      </p:to>
                                    </p:set>
                                    <p:anim calcmode="lin" valueType="num">
                                      <p:cBhvr>
                                        <p:cTn id="369" dur="500" fill="hold"/>
                                        <p:tgtEl>
                                          <p:spTgt spid="43"/>
                                        </p:tgtEl>
                                        <p:attrNameLst>
                                          <p:attrName>ppt_w</p:attrName>
                                        </p:attrNameLst>
                                      </p:cBhvr>
                                      <p:tavLst>
                                        <p:tav tm="0">
                                          <p:val>
                                            <p:fltVal val="0"/>
                                          </p:val>
                                        </p:tav>
                                        <p:tav tm="100000">
                                          <p:val>
                                            <p:strVal val="#ppt_w"/>
                                          </p:val>
                                        </p:tav>
                                      </p:tavLst>
                                    </p:anim>
                                    <p:anim calcmode="lin" valueType="num">
                                      <p:cBhvr>
                                        <p:cTn id="370" dur="500" fill="hold"/>
                                        <p:tgtEl>
                                          <p:spTgt spid="43"/>
                                        </p:tgtEl>
                                        <p:attrNameLst>
                                          <p:attrName>ppt_h</p:attrName>
                                        </p:attrNameLst>
                                      </p:cBhvr>
                                      <p:tavLst>
                                        <p:tav tm="0">
                                          <p:val>
                                            <p:strVal val="#ppt_h"/>
                                          </p:val>
                                        </p:tav>
                                        <p:tav tm="100000">
                                          <p:val>
                                            <p:strVal val="#ppt_h"/>
                                          </p:val>
                                        </p:tav>
                                      </p:tavLst>
                                    </p:anim>
                                  </p:childTnLst>
                                </p:cTn>
                              </p:par>
                              <p:par>
                                <p:cTn id="371" presetID="17" presetClass="entr" presetSubtype="10" fill="hold" grpId="0" nodeType="withEffect">
                                  <p:stCondLst>
                                    <p:cond delay="0"/>
                                  </p:stCondLst>
                                  <p:childTnLst>
                                    <p:set>
                                      <p:cBhvr>
                                        <p:cTn id="372" dur="1" fill="hold">
                                          <p:stCondLst>
                                            <p:cond delay="0"/>
                                          </p:stCondLst>
                                        </p:cTn>
                                        <p:tgtEl>
                                          <p:spTgt spid="42"/>
                                        </p:tgtEl>
                                        <p:attrNameLst>
                                          <p:attrName>style.visibility</p:attrName>
                                        </p:attrNameLst>
                                      </p:cBhvr>
                                      <p:to>
                                        <p:strVal val="visible"/>
                                      </p:to>
                                    </p:set>
                                    <p:anim calcmode="lin" valueType="num">
                                      <p:cBhvr>
                                        <p:cTn id="373" dur="500" fill="hold"/>
                                        <p:tgtEl>
                                          <p:spTgt spid="42"/>
                                        </p:tgtEl>
                                        <p:attrNameLst>
                                          <p:attrName>ppt_w</p:attrName>
                                        </p:attrNameLst>
                                      </p:cBhvr>
                                      <p:tavLst>
                                        <p:tav tm="0">
                                          <p:val>
                                            <p:fltVal val="0"/>
                                          </p:val>
                                        </p:tav>
                                        <p:tav tm="100000">
                                          <p:val>
                                            <p:strVal val="#ppt_w"/>
                                          </p:val>
                                        </p:tav>
                                      </p:tavLst>
                                    </p:anim>
                                    <p:anim calcmode="lin" valueType="num">
                                      <p:cBhvr>
                                        <p:cTn id="374" dur="500" fill="hold"/>
                                        <p:tgtEl>
                                          <p:spTgt spid="42"/>
                                        </p:tgtEl>
                                        <p:attrNameLst>
                                          <p:attrName>ppt_h</p:attrName>
                                        </p:attrNameLst>
                                      </p:cBhvr>
                                      <p:tavLst>
                                        <p:tav tm="0">
                                          <p:val>
                                            <p:strVal val="#ppt_h"/>
                                          </p:val>
                                        </p:tav>
                                        <p:tav tm="100000">
                                          <p:val>
                                            <p:strVal val="#ppt_h"/>
                                          </p:val>
                                        </p:tav>
                                      </p:tavLst>
                                    </p:anim>
                                  </p:childTnLst>
                                </p:cTn>
                              </p:par>
                              <p:par>
                                <p:cTn id="375" presetID="17" presetClass="entr" presetSubtype="10" fill="hold" grpId="0" nodeType="withEffect">
                                  <p:stCondLst>
                                    <p:cond delay="0"/>
                                  </p:stCondLst>
                                  <p:childTnLst>
                                    <p:set>
                                      <p:cBhvr>
                                        <p:cTn id="376" dur="1" fill="hold">
                                          <p:stCondLst>
                                            <p:cond delay="0"/>
                                          </p:stCondLst>
                                        </p:cTn>
                                        <p:tgtEl>
                                          <p:spTgt spid="41"/>
                                        </p:tgtEl>
                                        <p:attrNameLst>
                                          <p:attrName>style.visibility</p:attrName>
                                        </p:attrNameLst>
                                      </p:cBhvr>
                                      <p:to>
                                        <p:strVal val="visible"/>
                                      </p:to>
                                    </p:set>
                                    <p:anim calcmode="lin" valueType="num">
                                      <p:cBhvr>
                                        <p:cTn id="377" dur="500" fill="hold"/>
                                        <p:tgtEl>
                                          <p:spTgt spid="41"/>
                                        </p:tgtEl>
                                        <p:attrNameLst>
                                          <p:attrName>ppt_w</p:attrName>
                                        </p:attrNameLst>
                                      </p:cBhvr>
                                      <p:tavLst>
                                        <p:tav tm="0">
                                          <p:val>
                                            <p:fltVal val="0"/>
                                          </p:val>
                                        </p:tav>
                                        <p:tav tm="100000">
                                          <p:val>
                                            <p:strVal val="#ppt_w"/>
                                          </p:val>
                                        </p:tav>
                                      </p:tavLst>
                                    </p:anim>
                                    <p:anim calcmode="lin" valueType="num">
                                      <p:cBhvr>
                                        <p:cTn id="378" dur="500" fill="hold"/>
                                        <p:tgtEl>
                                          <p:spTgt spid="41"/>
                                        </p:tgtEl>
                                        <p:attrNameLst>
                                          <p:attrName>ppt_h</p:attrName>
                                        </p:attrNameLst>
                                      </p:cBhvr>
                                      <p:tavLst>
                                        <p:tav tm="0">
                                          <p:val>
                                            <p:strVal val="#ppt_h"/>
                                          </p:val>
                                        </p:tav>
                                        <p:tav tm="100000">
                                          <p:val>
                                            <p:strVal val="#ppt_h"/>
                                          </p:val>
                                        </p:tav>
                                      </p:tavLst>
                                    </p:anim>
                                  </p:childTnLst>
                                </p:cTn>
                              </p:par>
                              <p:par>
                                <p:cTn id="379" presetID="1" presetClass="exit" presetSubtype="0" fill="hold" grpId="3" nodeType="withEffect">
                                  <p:stCondLst>
                                    <p:cond delay="0"/>
                                  </p:stCondLst>
                                  <p:childTnLst>
                                    <p:set>
                                      <p:cBhvr>
                                        <p:cTn id="380" dur="1" fill="hold">
                                          <p:stCondLst>
                                            <p:cond delay="0"/>
                                          </p:stCondLst>
                                        </p:cTn>
                                        <p:tgtEl>
                                          <p:spTgt spid="48">
                                            <p:txEl>
                                              <p:charRg st="4294967295" end="4294967295"/>
                                            </p:txEl>
                                          </p:spTgt>
                                        </p:tgtEl>
                                        <p:attrNameLst>
                                          <p:attrName>style.visibility</p:attrName>
                                        </p:attrNameLst>
                                      </p:cBhvr>
                                      <p:to>
                                        <p:strVal val="hidden"/>
                                      </p:to>
                                    </p:set>
                                  </p:childTnLst>
                                </p:cTn>
                              </p:par>
                              <p:par>
                                <p:cTn id="381" presetID="1" presetClass="exit" presetSubtype="0" fill="hold" grpId="3" nodeType="withEffect">
                                  <p:stCondLst>
                                    <p:cond delay="0"/>
                                  </p:stCondLst>
                                  <p:childTnLst>
                                    <p:set>
                                      <p:cBhvr>
                                        <p:cTn id="382" dur="1" fill="hold">
                                          <p:stCondLst>
                                            <p:cond delay="0"/>
                                          </p:stCondLst>
                                        </p:cTn>
                                        <p:tgtEl>
                                          <p:spTgt spid="47">
                                            <p:txEl>
                                              <p:charRg st="4294967295" end="4294967295"/>
                                            </p:txEl>
                                          </p:spTgt>
                                        </p:tgtEl>
                                        <p:attrNameLst>
                                          <p:attrName>style.visibility</p:attrName>
                                        </p:attrNameLst>
                                      </p:cBhvr>
                                      <p:to>
                                        <p:strVal val="hidden"/>
                                      </p:to>
                                    </p:set>
                                  </p:childTnLst>
                                </p:cTn>
                              </p:par>
                              <p:par>
                                <p:cTn id="383" presetID="1" presetClass="exit" presetSubtype="0" fill="hold" grpId="3" nodeType="withEffect">
                                  <p:stCondLst>
                                    <p:cond delay="0"/>
                                  </p:stCondLst>
                                  <p:childTnLst>
                                    <p:set>
                                      <p:cBhvr>
                                        <p:cTn id="384" dur="1" fill="hold">
                                          <p:stCondLst>
                                            <p:cond delay="0"/>
                                          </p:stCondLst>
                                        </p:cTn>
                                        <p:tgtEl>
                                          <p:spTgt spid="46">
                                            <p:txEl>
                                              <p:charRg st="4294967295" end="4294967295"/>
                                            </p:txEl>
                                          </p:spTgt>
                                        </p:tgtEl>
                                        <p:attrNameLst>
                                          <p:attrName>style.visibility</p:attrName>
                                        </p:attrNameLst>
                                      </p:cBhvr>
                                      <p:to>
                                        <p:strVal val="hidden"/>
                                      </p:to>
                                    </p:set>
                                  </p:childTnLst>
                                </p:cTn>
                              </p:par>
                              <p:par>
                                <p:cTn id="385" presetID="1" presetClass="exit" presetSubtype="0" fill="hold" grpId="3" nodeType="withEffect">
                                  <p:stCondLst>
                                    <p:cond delay="0"/>
                                  </p:stCondLst>
                                  <p:childTnLst>
                                    <p:set>
                                      <p:cBhvr>
                                        <p:cTn id="386" dur="1" fill="hold">
                                          <p:stCondLst>
                                            <p:cond delay="0"/>
                                          </p:stCondLst>
                                        </p:cTn>
                                        <p:tgtEl>
                                          <p:spTgt spid="45">
                                            <p:txEl>
                                              <p:charRg st="4294967295" end="4294967295"/>
                                            </p:txEl>
                                          </p:spTgt>
                                        </p:tgtEl>
                                        <p:attrNameLst>
                                          <p:attrName>style.visibility</p:attrName>
                                        </p:attrNameLst>
                                      </p:cBhvr>
                                      <p:to>
                                        <p:strVal val="hidden"/>
                                      </p:to>
                                    </p:set>
                                  </p:childTnLst>
                                </p:cTn>
                              </p:par>
                              <p:par>
                                <p:cTn id="387" presetID="1" presetClass="exit" presetSubtype="0" fill="hold" grpId="3" nodeType="withEffect">
                                  <p:stCondLst>
                                    <p:cond delay="0"/>
                                  </p:stCondLst>
                                  <p:childTnLst>
                                    <p:set>
                                      <p:cBhvr>
                                        <p:cTn id="388" dur="1" fill="hold">
                                          <p:stCondLst>
                                            <p:cond delay="0"/>
                                          </p:stCondLst>
                                        </p:cTn>
                                        <p:tgtEl>
                                          <p:spTgt spid="44">
                                            <p:txEl>
                                              <p:charRg st="4294967295" end="4294967295"/>
                                            </p:txEl>
                                          </p:spTgt>
                                        </p:tgtEl>
                                        <p:attrNameLst>
                                          <p:attrName>style.visibility</p:attrName>
                                        </p:attrNameLst>
                                      </p:cBhvr>
                                      <p:to>
                                        <p:strVal val="hidden"/>
                                      </p:to>
                                    </p:set>
                                  </p:childTnLst>
                                </p:cTn>
                              </p:par>
                              <p:par>
                                <p:cTn id="389" presetID="1" presetClass="exit" presetSubtype="0" fill="hold" grpId="3" nodeType="withEffect">
                                  <p:stCondLst>
                                    <p:cond delay="0"/>
                                  </p:stCondLst>
                                  <p:childTnLst>
                                    <p:set>
                                      <p:cBhvr>
                                        <p:cTn id="390" dur="1" fill="hold">
                                          <p:stCondLst>
                                            <p:cond delay="0"/>
                                          </p:stCondLst>
                                        </p:cTn>
                                        <p:tgtEl>
                                          <p:spTgt spid="43">
                                            <p:txEl>
                                              <p:charRg st="4294967295" end="4294967295"/>
                                            </p:txEl>
                                          </p:spTgt>
                                        </p:tgtEl>
                                        <p:attrNameLst>
                                          <p:attrName>style.visibility</p:attrName>
                                        </p:attrNameLst>
                                      </p:cBhvr>
                                      <p:to>
                                        <p:strVal val="hidden"/>
                                      </p:to>
                                    </p:set>
                                  </p:childTnLst>
                                </p:cTn>
                              </p:par>
                              <p:par>
                                <p:cTn id="391" presetID="1" presetClass="exit" presetSubtype="0" fill="hold" grpId="3" nodeType="withEffect">
                                  <p:stCondLst>
                                    <p:cond delay="0"/>
                                  </p:stCondLst>
                                  <p:childTnLst>
                                    <p:set>
                                      <p:cBhvr>
                                        <p:cTn id="392" dur="1" fill="hold">
                                          <p:stCondLst>
                                            <p:cond delay="0"/>
                                          </p:stCondLst>
                                        </p:cTn>
                                        <p:tgtEl>
                                          <p:spTgt spid="42">
                                            <p:txEl>
                                              <p:charRg st="4294967295" end="4294967295"/>
                                            </p:txEl>
                                          </p:spTgt>
                                        </p:tgtEl>
                                        <p:attrNameLst>
                                          <p:attrName>style.visibility</p:attrName>
                                        </p:attrNameLst>
                                      </p:cBhvr>
                                      <p:to>
                                        <p:strVal val="hidden"/>
                                      </p:to>
                                    </p:set>
                                  </p:childTnLst>
                                </p:cTn>
                              </p:par>
                              <p:par>
                                <p:cTn id="393" presetID="1" presetClass="exit" presetSubtype="0" fill="hold" grpId="3" nodeType="withEffect">
                                  <p:stCondLst>
                                    <p:cond delay="0"/>
                                  </p:stCondLst>
                                  <p:childTnLst>
                                    <p:set>
                                      <p:cBhvr>
                                        <p:cTn id="394" dur="1" fill="hold">
                                          <p:stCondLst>
                                            <p:cond delay="0"/>
                                          </p:stCondLst>
                                        </p:cTn>
                                        <p:tgtEl>
                                          <p:spTgt spid="41">
                                            <p:txEl>
                                              <p:charRg st="4294967295" end="4294967295"/>
                                            </p:txEl>
                                          </p:spTgt>
                                        </p:tgtEl>
                                        <p:attrNameLst>
                                          <p:attrName>style.visibility</p:attrName>
                                        </p:attrNameLst>
                                      </p:cBhvr>
                                      <p:to>
                                        <p:strVal val="hidden"/>
                                      </p:to>
                                    </p:set>
                                  </p:childTnLst>
                                </p:cTn>
                              </p:par>
                              <p:par>
                                <p:cTn id="395" presetID="1" presetClass="exit" presetSubtype="0" fill="hold" grpId="5" nodeType="withEffect">
                                  <p:stCondLst>
                                    <p:cond delay="0"/>
                                  </p:stCondLst>
                                  <p:childTnLst>
                                    <p:set>
                                      <p:cBhvr>
                                        <p:cTn id="396" dur="1" fill="hold">
                                          <p:stCondLst>
                                            <p:cond delay="0"/>
                                          </p:stCondLst>
                                        </p:cTn>
                                        <p:tgtEl>
                                          <p:spTgt spid="118"/>
                                        </p:tgtEl>
                                        <p:attrNameLst>
                                          <p:attrName>style.visibility</p:attrName>
                                        </p:attrNameLst>
                                      </p:cBhvr>
                                      <p:to>
                                        <p:strVal val="hidden"/>
                                      </p:to>
                                    </p:set>
                                  </p:childTnLst>
                                </p:cTn>
                              </p:par>
                              <p:par>
                                <p:cTn id="397" presetID="1" presetClass="exit" presetSubtype="0" fill="hold" grpId="6" nodeType="withEffect">
                                  <p:stCondLst>
                                    <p:cond delay="0"/>
                                  </p:stCondLst>
                                  <p:childTnLst>
                                    <p:set>
                                      <p:cBhvr>
                                        <p:cTn id="398" dur="1" fill="hold">
                                          <p:stCondLst>
                                            <p:cond delay="0"/>
                                          </p:stCondLst>
                                        </p:cTn>
                                        <p:tgtEl>
                                          <p:spTgt spid="117"/>
                                        </p:tgtEl>
                                        <p:attrNameLst>
                                          <p:attrName>style.visibility</p:attrName>
                                        </p:attrNameLst>
                                      </p:cBhvr>
                                      <p:to>
                                        <p:strVal val="hidden"/>
                                      </p:to>
                                    </p:set>
                                  </p:childTnLst>
                                </p:cTn>
                              </p:par>
                              <p:par>
                                <p:cTn id="399" presetID="1" presetClass="exit" presetSubtype="0" fill="hold" grpId="4" nodeType="withEffect">
                                  <p:stCondLst>
                                    <p:cond delay="0"/>
                                  </p:stCondLst>
                                  <p:childTnLst>
                                    <p:set>
                                      <p:cBhvr>
                                        <p:cTn id="400" dur="1" fill="hold">
                                          <p:stCondLst>
                                            <p:cond delay="0"/>
                                          </p:stCondLst>
                                        </p:cTn>
                                        <p:tgtEl>
                                          <p:spTgt spid="116"/>
                                        </p:tgtEl>
                                        <p:attrNameLst>
                                          <p:attrName>style.visibility</p:attrName>
                                        </p:attrNameLst>
                                      </p:cBhvr>
                                      <p:to>
                                        <p:strVal val="hidden"/>
                                      </p:to>
                                    </p:set>
                                  </p:childTnLst>
                                </p:cTn>
                              </p:par>
                              <p:par>
                                <p:cTn id="401" presetID="1" presetClass="exit" presetSubtype="0" fill="hold" nodeType="withEffect">
                                  <p:stCondLst>
                                    <p:cond delay="0"/>
                                  </p:stCondLst>
                                  <p:childTnLst>
                                    <p:set>
                                      <p:cBhvr>
                                        <p:cTn id="402" dur="1" fill="hold">
                                          <p:stCondLst>
                                            <p:cond delay="0"/>
                                          </p:stCondLst>
                                        </p:cTn>
                                        <p:tgtEl>
                                          <p:spTgt spid="51"/>
                                        </p:tgtEl>
                                        <p:attrNameLst>
                                          <p:attrName>style.visibility</p:attrName>
                                        </p:attrNameLst>
                                      </p:cBhvr>
                                      <p:to>
                                        <p:strVal val="hidden"/>
                                      </p:to>
                                    </p:set>
                                  </p:childTnLst>
                                </p:cTn>
                              </p:par>
                              <p:par>
                                <p:cTn id="403" presetID="1" presetClass="exit" presetSubtype="0" fill="hold" grpId="2" nodeType="withEffect">
                                  <p:stCondLst>
                                    <p:cond delay="0"/>
                                  </p:stCondLst>
                                  <p:childTnLst>
                                    <p:set>
                                      <p:cBhvr>
                                        <p:cTn id="404" dur="1" fill="hold">
                                          <p:stCondLst>
                                            <p:cond delay="0"/>
                                          </p:stCondLst>
                                        </p:cTn>
                                        <p:tgtEl>
                                          <p:spTgt spid="61"/>
                                        </p:tgtEl>
                                        <p:attrNameLst>
                                          <p:attrName>style.visibility</p:attrName>
                                        </p:attrNameLst>
                                      </p:cBhvr>
                                      <p:to>
                                        <p:strVal val="hidden"/>
                                      </p:to>
                                    </p:set>
                                  </p:childTnLst>
                                </p:cTn>
                              </p:par>
                              <p:par>
                                <p:cTn id="405" presetID="1" presetClass="exit" presetSubtype="0" fill="hold" nodeType="withEffect">
                                  <p:stCondLst>
                                    <p:cond delay="0"/>
                                  </p:stCondLst>
                                  <p:childTnLst>
                                    <p:set>
                                      <p:cBhvr>
                                        <p:cTn id="406" dur="1" fill="hold">
                                          <p:stCondLst>
                                            <p:cond delay="0"/>
                                          </p:stCondLst>
                                        </p:cTn>
                                        <p:tgtEl>
                                          <p:spTgt spid="57"/>
                                        </p:tgtEl>
                                        <p:attrNameLst>
                                          <p:attrName>style.visibility</p:attrName>
                                        </p:attrNameLst>
                                      </p:cBhvr>
                                      <p:to>
                                        <p:strVal val="hidden"/>
                                      </p:to>
                                    </p:set>
                                  </p:childTnLst>
                                </p:cTn>
                              </p:par>
                              <p:par>
                                <p:cTn id="407" presetID="1" presetClass="exit" presetSubtype="0" fill="hold" nodeType="withEffect">
                                  <p:stCondLst>
                                    <p:cond delay="0"/>
                                  </p:stCondLst>
                                  <p:childTnLst>
                                    <p:set>
                                      <p:cBhvr>
                                        <p:cTn id="408" dur="1" fill="hold">
                                          <p:stCondLst>
                                            <p:cond delay="0"/>
                                          </p:stCondLst>
                                        </p:cTn>
                                        <p:tgtEl>
                                          <p:spTgt spid="53"/>
                                        </p:tgtEl>
                                        <p:attrNameLst>
                                          <p:attrName>style.visibility</p:attrName>
                                        </p:attrNameLst>
                                      </p:cBhvr>
                                      <p:to>
                                        <p:strVal val="hidden"/>
                                      </p:to>
                                    </p:set>
                                  </p:childTnLst>
                                </p:cTn>
                              </p:par>
                              <p:par>
                                <p:cTn id="409" presetID="1" presetClass="exit" presetSubtype="0" fill="hold" grpId="2" nodeType="withEffect">
                                  <p:stCondLst>
                                    <p:cond delay="0"/>
                                  </p:stCondLst>
                                  <p:childTnLst>
                                    <p:set>
                                      <p:cBhvr>
                                        <p:cTn id="410" dur="1" fill="hold">
                                          <p:stCondLst>
                                            <p:cond delay="0"/>
                                          </p:stCondLst>
                                        </p:cTn>
                                        <p:tgtEl>
                                          <p:spTgt spid="62"/>
                                        </p:tgtEl>
                                        <p:attrNameLst>
                                          <p:attrName>style.visibility</p:attrName>
                                        </p:attrNameLst>
                                      </p:cBhvr>
                                      <p:to>
                                        <p:strVal val="hidden"/>
                                      </p:to>
                                    </p:set>
                                  </p:childTnLst>
                                </p:cTn>
                              </p:par>
                              <p:par>
                                <p:cTn id="411" presetID="1" presetClass="exit" presetSubtype="0" fill="hold" nodeType="withEffect">
                                  <p:stCondLst>
                                    <p:cond delay="0"/>
                                  </p:stCondLst>
                                  <p:childTnLst>
                                    <p:set>
                                      <p:cBhvr>
                                        <p:cTn id="412" dur="1" fill="hold">
                                          <p:stCondLst>
                                            <p:cond delay="0"/>
                                          </p:stCondLst>
                                        </p:cTn>
                                        <p:tgtEl>
                                          <p:spTgt spid="58"/>
                                        </p:tgtEl>
                                        <p:attrNameLst>
                                          <p:attrName>style.visibility</p:attrName>
                                        </p:attrNameLst>
                                      </p:cBhvr>
                                      <p:to>
                                        <p:strVal val="hidden"/>
                                      </p:to>
                                    </p:set>
                                  </p:childTnLst>
                                </p:cTn>
                              </p:par>
                              <p:par>
                                <p:cTn id="413" presetID="1" presetClass="exit" presetSubtype="0" fill="hold" nodeType="withEffect">
                                  <p:stCondLst>
                                    <p:cond delay="0"/>
                                  </p:stCondLst>
                                  <p:childTnLst>
                                    <p:set>
                                      <p:cBhvr>
                                        <p:cTn id="414" dur="1" fill="hold">
                                          <p:stCondLst>
                                            <p:cond delay="0"/>
                                          </p:stCondLst>
                                        </p:cTn>
                                        <p:tgtEl>
                                          <p:spTgt spid="55"/>
                                        </p:tgtEl>
                                        <p:attrNameLst>
                                          <p:attrName>style.visibility</p:attrName>
                                        </p:attrNameLst>
                                      </p:cBhvr>
                                      <p:to>
                                        <p:strVal val="hidden"/>
                                      </p:to>
                                    </p:set>
                                  </p:childTnLst>
                                </p:cTn>
                              </p:par>
                              <p:par>
                                <p:cTn id="415" presetID="1" presetClass="exit" presetSubtype="0" fill="hold" grpId="2" nodeType="withEffect">
                                  <p:stCondLst>
                                    <p:cond delay="0"/>
                                  </p:stCondLst>
                                  <p:childTnLst>
                                    <p:set>
                                      <p:cBhvr>
                                        <p:cTn id="416" dur="1" fill="hold">
                                          <p:stCondLst>
                                            <p:cond delay="0"/>
                                          </p:stCondLst>
                                        </p:cTn>
                                        <p:tgtEl>
                                          <p:spTgt spid="63"/>
                                        </p:tgtEl>
                                        <p:attrNameLst>
                                          <p:attrName>style.visibility</p:attrName>
                                        </p:attrNameLst>
                                      </p:cBhvr>
                                      <p:to>
                                        <p:strVal val="hidden"/>
                                      </p:to>
                                    </p:set>
                                  </p:childTnLst>
                                </p:cTn>
                              </p:par>
                              <p:par>
                                <p:cTn id="417" presetID="1" presetClass="exit" presetSubtype="0" fill="hold" nodeType="withEffect">
                                  <p:stCondLst>
                                    <p:cond delay="0"/>
                                  </p:stCondLst>
                                  <p:childTnLst>
                                    <p:set>
                                      <p:cBhvr>
                                        <p:cTn id="418" dur="1" fill="hold">
                                          <p:stCondLst>
                                            <p:cond delay="0"/>
                                          </p:stCondLst>
                                        </p:cTn>
                                        <p:tgtEl>
                                          <p:spTgt spid="113"/>
                                        </p:tgtEl>
                                        <p:attrNameLst>
                                          <p:attrName>style.visibility</p:attrName>
                                        </p:attrNameLst>
                                      </p:cBhvr>
                                      <p:to>
                                        <p:strVal val="hidden"/>
                                      </p:to>
                                    </p:set>
                                  </p:childTnLst>
                                </p:cTn>
                              </p:par>
                              <p:par>
                                <p:cTn id="419" presetID="1" presetClass="exit" presetSubtype="0" fill="hold" nodeType="withEffect">
                                  <p:stCondLst>
                                    <p:cond delay="0"/>
                                  </p:stCondLst>
                                  <p:childTnLst>
                                    <p:set>
                                      <p:cBhvr>
                                        <p:cTn id="420" dur="1" fill="hold">
                                          <p:stCondLst>
                                            <p:cond delay="0"/>
                                          </p:stCondLst>
                                        </p:cTn>
                                        <p:tgtEl>
                                          <p:spTgt spid="67"/>
                                        </p:tgtEl>
                                        <p:attrNameLst>
                                          <p:attrName>style.visibility</p:attrName>
                                        </p:attrNameLst>
                                      </p:cBhvr>
                                      <p:to>
                                        <p:strVal val="hidden"/>
                                      </p:to>
                                    </p:set>
                                  </p:childTnLst>
                                </p:cTn>
                              </p:par>
                              <p:par>
                                <p:cTn id="421" presetID="1" presetClass="exit" presetSubtype="0" fill="hold" nodeType="withEffect">
                                  <p:stCondLst>
                                    <p:cond delay="0"/>
                                  </p:stCondLst>
                                  <p:childTnLst>
                                    <p:set>
                                      <p:cBhvr>
                                        <p:cTn id="422" dur="1" fill="hold">
                                          <p:stCondLst>
                                            <p:cond delay="0"/>
                                          </p:stCondLst>
                                        </p:cTn>
                                        <p:tgtEl>
                                          <p:spTgt spid="72"/>
                                        </p:tgtEl>
                                        <p:attrNameLst>
                                          <p:attrName>style.visibility</p:attrName>
                                        </p:attrNameLst>
                                      </p:cBhvr>
                                      <p:to>
                                        <p:strVal val="hidden"/>
                                      </p:to>
                                    </p:set>
                                  </p:childTnLst>
                                </p:cTn>
                              </p:par>
                              <p:par>
                                <p:cTn id="423" presetID="1" presetClass="exit" presetSubtype="0" fill="hold" nodeType="withEffect">
                                  <p:stCondLst>
                                    <p:cond delay="0"/>
                                  </p:stCondLst>
                                  <p:childTnLst>
                                    <p:set>
                                      <p:cBhvr>
                                        <p:cTn id="424" dur="1" fill="hold">
                                          <p:stCondLst>
                                            <p:cond delay="0"/>
                                          </p:stCondLst>
                                        </p:cTn>
                                        <p:tgtEl>
                                          <p:spTgt spid="75"/>
                                        </p:tgtEl>
                                        <p:attrNameLst>
                                          <p:attrName>style.visibility</p:attrName>
                                        </p:attrNameLst>
                                      </p:cBhvr>
                                      <p:to>
                                        <p:strVal val="hidden"/>
                                      </p:to>
                                    </p:set>
                                  </p:childTnLst>
                                </p:cTn>
                              </p:par>
                              <p:par>
                                <p:cTn id="425" presetID="1" presetClass="exit" presetSubtype="0" fill="hold" nodeType="withEffect">
                                  <p:stCondLst>
                                    <p:cond delay="0"/>
                                  </p:stCondLst>
                                  <p:childTnLst>
                                    <p:set>
                                      <p:cBhvr>
                                        <p:cTn id="426" dur="1" fill="hold">
                                          <p:stCondLst>
                                            <p:cond delay="0"/>
                                          </p:stCondLst>
                                        </p:cTn>
                                        <p:tgtEl>
                                          <p:spTgt spid="78"/>
                                        </p:tgtEl>
                                        <p:attrNameLst>
                                          <p:attrName>style.visibility</p:attrName>
                                        </p:attrNameLst>
                                      </p:cBhvr>
                                      <p:to>
                                        <p:strVal val="hidden"/>
                                      </p:to>
                                    </p:set>
                                  </p:childTnLst>
                                </p:cTn>
                              </p:par>
                              <p:par>
                                <p:cTn id="427" presetID="1" presetClass="exit" presetSubtype="0" fill="hold" nodeType="withEffect">
                                  <p:stCondLst>
                                    <p:cond delay="0"/>
                                  </p:stCondLst>
                                  <p:childTnLst>
                                    <p:set>
                                      <p:cBhvr>
                                        <p:cTn id="428" dur="1" fill="hold">
                                          <p:stCondLst>
                                            <p:cond delay="0"/>
                                          </p:stCondLst>
                                        </p:cTn>
                                        <p:tgtEl>
                                          <p:spTgt spid="81"/>
                                        </p:tgtEl>
                                        <p:attrNameLst>
                                          <p:attrName>style.visibility</p:attrName>
                                        </p:attrNameLst>
                                      </p:cBhvr>
                                      <p:to>
                                        <p:strVal val="hidden"/>
                                      </p:to>
                                    </p:set>
                                  </p:childTnLst>
                                </p:cTn>
                              </p:par>
                              <p:par>
                                <p:cTn id="429" presetID="1" presetClass="exit" presetSubtype="0" fill="hold" nodeType="withEffect">
                                  <p:stCondLst>
                                    <p:cond delay="0"/>
                                  </p:stCondLst>
                                  <p:childTnLst>
                                    <p:set>
                                      <p:cBhvr>
                                        <p:cTn id="430" dur="1" fill="hold">
                                          <p:stCondLst>
                                            <p:cond delay="0"/>
                                          </p:stCondLst>
                                        </p:cTn>
                                        <p:tgtEl>
                                          <p:spTgt spid="115"/>
                                        </p:tgtEl>
                                        <p:attrNameLst>
                                          <p:attrName>style.visibility</p:attrName>
                                        </p:attrNameLst>
                                      </p:cBhvr>
                                      <p:to>
                                        <p:strVal val="hidden"/>
                                      </p:to>
                                    </p:set>
                                  </p:childTnLst>
                                </p:cTn>
                              </p:par>
                              <p:par>
                                <p:cTn id="431" presetID="1" presetClass="exit" presetSubtype="0" fill="hold" nodeType="withEffect">
                                  <p:stCondLst>
                                    <p:cond delay="0"/>
                                  </p:stCondLst>
                                  <p:childTnLst>
                                    <p:set>
                                      <p:cBhvr>
                                        <p:cTn id="432" dur="1" fill="hold">
                                          <p:stCondLst>
                                            <p:cond delay="0"/>
                                          </p:stCondLst>
                                        </p:cTn>
                                        <p:tgtEl>
                                          <p:spTgt spid="119"/>
                                        </p:tgtEl>
                                        <p:attrNameLst>
                                          <p:attrName>style.visibility</p:attrName>
                                        </p:attrNameLst>
                                      </p:cBhvr>
                                      <p:to>
                                        <p:strVal val="hidden"/>
                                      </p:to>
                                    </p:set>
                                  </p:childTnLst>
                                </p:cTn>
                              </p:par>
                              <p:par>
                                <p:cTn id="433" presetID="1" presetClass="exit" presetSubtype="0" fill="hold" nodeType="withEffect">
                                  <p:stCondLst>
                                    <p:cond delay="0"/>
                                  </p:stCondLst>
                                  <p:childTnLst>
                                    <p:set>
                                      <p:cBhvr>
                                        <p:cTn id="434" dur="1" fill="hold">
                                          <p:stCondLst>
                                            <p:cond delay="0"/>
                                          </p:stCondLst>
                                        </p:cTn>
                                        <p:tgtEl>
                                          <p:spTgt spid="122"/>
                                        </p:tgtEl>
                                        <p:attrNameLst>
                                          <p:attrName>style.visibility</p:attrName>
                                        </p:attrNameLst>
                                      </p:cBhvr>
                                      <p:to>
                                        <p:strVal val="hidden"/>
                                      </p:to>
                                    </p:set>
                                  </p:childTnLst>
                                </p:cTn>
                              </p:par>
                              <p:par>
                                <p:cTn id="435" presetID="1" presetClass="exit" presetSubtype="0" fill="hold" nodeType="withEffect">
                                  <p:stCondLst>
                                    <p:cond delay="0"/>
                                  </p:stCondLst>
                                  <p:childTnLst>
                                    <p:set>
                                      <p:cBhvr>
                                        <p:cTn id="436" dur="1" fill="hold">
                                          <p:stCondLst>
                                            <p:cond delay="0"/>
                                          </p:stCondLst>
                                        </p:cTn>
                                        <p:tgtEl>
                                          <p:spTgt spid="121"/>
                                        </p:tgtEl>
                                        <p:attrNameLst>
                                          <p:attrName>style.visibility</p:attrName>
                                        </p:attrNameLst>
                                      </p:cBhvr>
                                      <p:to>
                                        <p:strVal val="hidden"/>
                                      </p:to>
                                    </p:set>
                                  </p:childTnLst>
                                </p:cTn>
                              </p:par>
                              <p:par>
                                <p:cTn id="437" presetID="1" presetClass="exit" presetSubtype="0" fill="hold" nodeType="withEffect">
                                  <p:stCondLst>
                                    <p:cond delay="0"/>
                                  </p:stCondLst>
                                  <p:childTnLst>
                                    <p:set>
                                      <p:cBhvr>
                                        <p:cTn id="438" dur="1" fill="hold">
                                          <p:stCondLst>
                                            <p:cond delay="0"/>
                                          </p:stCondLst>
                                        </p:cTn>
                                        <p:tgtEl>
                                          <p:spTgt spid="124"/>
                                        </p:tgtEl>
                                        <p:attrNameLst>
                                          <p:attrName>style.visibility</p:attrName>
                                        </p:attrNameLst>
                                      </p:cBhvr>
                                      <p:to>
                                        <p:strVal val="hidden"/>
                                      </p:to>
                                    </p:set>
                                  </p:childTnLst>
                                </p:cTn>
                              </p:par>
                              <p:par>
                                <p:cTn id="439" presetID="1" presetClass="exit" presetSubtype="0" fill="hold" nodeType="withEffect">
                                  <p:stCondLst>
                                    <p:cond delay="0"/>
                                  </p:stCondLst>
                                  <p:childTnLst>
                                    <p:set>
                                      <p:cBhvr>
                                        <p:cTn id="440" dur="1" fill="hold">
                                          <p:stCondLst>
                                            <p:cond delay="0"/>
                                          </p:stCondLst>
                                        </p:cTn>
                                        <p:tgtEl>
                                          <p:spTgt spid="123"/>
                                        </p:tgtEl>
                                        <p:attrNameLst>
                                          <p:attrName>style.visibility</p:attrName>
                                        </p:attrNameLst>
                                      </p:cBhvr>
                                      <p:to>
                                        <p:strVal val="hidden"/>
                                      </p:to>
                                    </p:set>
                                  </p:childTnLst>
                                </p:cTn>
                              </p:par>
                              <p:par>
                                <p:cTn id="441" presetID="1" presetClass="entr" presetSubtype="0" fill="hold" grpId="1" nodeType="withEffect">
                                  <p:stCondLst>
                                    <p:cond delay="0"/>
                                  </p:stCondLst>
                                  <p:childTnLst>
                                    <p:set>
                                      <p:cBhvr>
                                        <p:cTn id="442" dur="1" fill="hold">
                                          <p:stCondLst>
                                            <p:cond delay="0"/>
                                          </p:stCondLst>
                                        </p:cTn>
                                        <p:tgtEl>
                                          <p:spTgt spid="34"/>
                                        </p:tgtEl>
                                        <p:attrNameLst>
                                          <p:attrName>style.visibility</p:attrName>
                                        </p:attrNameLst>
                                      </p:cBhvr>
                                      <p:to>
                                        <p:strVal val="visible"/>
                                      </p:to>
                                    </p:set>
                                  </p:childTnLst>
                                </p:cTn>
                              </p:par>
                              <p:par>
                                <p:cTn id="443" presetID="1" presetClass="entr" presetSubtype="0" fill="hold" grpId="1" nodeType="withEffect">
                                  <p:stCondLst>
                                    <p:cond delay="0"/>
                                  </p:stCondLst>
                                  <p:childTnLst>
                                    <p:set>
                                      <p:cBhvr>
                                        <p:cTn id="444" dur="1" fill="hold">
                                          <p:stCondLst>
                                            <p:cond delay="0"/>
                                          </p:stCondLst>
                                        </p:cTn>
                                        <p:tgtEl>
                                          <p:spTgt spid="16"/>
                                        </p:tgtEl>
                                        <p:attrNameLst>
                                          <p:attrName>style.visibility</p:attrName>
                                        </p:attrNameLst>
                                      </p:cBhvr>
                                      <p:to>
                                        <p:strVal val="visible"/>
                                      </p:to>
                                    </p:set>
                                  </p:childTnLst>
                                </p:cTn>
                              </p:par>
                              <p:par>
                                <p:cTn id="445" presetID="1" presetClass="entr" presetSubtype="0" fill="hold" grpId="1" nodeType="withEffect">
                                  <p:stCondLst>
                                    <p:cond delay="0"/>
                                  </p:stCondLst>
                                  <p:childTnLst>
                                    <p:set>
                                      <p:cBhvr>
                                        <p:cTn id="446" dur="1" fill="hold">
                                          <p:stCondLst>
                                            <p:cond delay="0"/>
                                          </p:stCondLst>
                                        </p:cTn>
                                        <p:tgtEl>
                                          <p:spTgt spid="36"/>
                                        </p:tgtEl>
                                        <p:attrNameLst>
                                          <p:attrName>style.visibility</p:attrName>
                                        </p:attrNameLst>
                                      </p:cBhvr>
                                      <p:to>
                                        <p:strVal val="visible"/>
                                      </p:to>
                                    </p:set>
                                  </p:childTnLst>
                                </p:cTn>
                              </p:par>
                              <p:par>
                                <p:cTn id="447" presetID="1" presetClass="entr" presetSubtype="0" fill="hold" grpId="1" nodeType="withEffect">
                                  <p:stCondLst>
                                    <p:cond delay="0"/>
                                  </p:stCondLst>
                                  <p:childTnLst>
                                    <p:set>
                                      <p:cBhvr>
                                        <p:cTn id="448" dur="1" fill="hold">
                                          <p:stCondLst>
                                            <p:cond delay="0"/>
                                          </p:stCondLst>
                                        </p:cTn>
                                        <p:tgtEl>
                                          <p:spTgt spid="18"/>
                                        </p:tgtEl>
                                        <p:attrNameLst>
                                          <p:attrName>style.visibility</p:attrName>
                                        </p:attrNameLst>
                                      </p:cBhvr>
                                      <p:to>
                                        <p:strVal val="visible"/>
                                      </p:to>
                                    </p:set>
                                  </p:childTnLst>
                                </p:cTn>
                              </p:par>
                              <p:par>
                                <p:cTn id="449" presetID="1" presetClass="entr" presetSubtype="0" fill="hold" grpId="1" nodeType="withEffect">
                                  <p:stCondLst>
                                    <p:cond delay="0"/>
                                  </p:stCondLst>
                                  <p:childTnLst>
                                    <p:set>
                                      <p:cBhvr>
                                        <p:cTn id="450" dur="1" fill="hold">
                                          <p:stCondLst>
                                            <p:cond delay="0"/>
                                          </p:stCondLst>
                                        </p:cTn>
                                        <p:tgtEl>
                                          <p:spTgt spid="38"/>
                                        </p:tgtEl>
                                        <p:attrNameLst>
                                          <p:attrName>style.visibility</p:attrName>
                                        </p:attrNameLst>
                                      </p:cBhvr>
                                      <p:to>
                                        <p:strVal val="visible"/>
                                      </p:to>
                                    </p:set>
                                  </p:childTnLst>
                                </p:cTn>
                              </p:par>
                              <p:par>
                                <p:cTn id="451" presetID="1" presetClass="entr" presetSubtype="0" fill="hold" grpId="1" nodeType="withEffect">
                                  <p:stCondLst>
                                    <p:cond delay="0"/>
                                  </p:stCondLst>
                                  <p:childTnLst>
                                    <p:set>
                                      <p:cBhvr>
                                        <p:cTn id="452" dur="1" fill="hold">
                                          <p:stCondLst>
                                            <p:cond delay="0"/>
                                          </p:stCondLst>
                                        </p:cTn>
                                        <p:tgtEl>
                                          <p:spTgt spid="35"/>
                                        </p:tgtEl>
                                        <p:attrNameLst>
                                          <p:attrName>style.visibility</p:attrName>
                                        </p:attrNameLst>
                                      </p:cBhvr>
                                      <p:to>
                                        <p:strVal val="visible"/>
                                      </p:to>
                                    </p:set>
                                  </p:childTnLst>
                                </p:cTn>
                              </p:par>
                              <p:par>
                                <p:cTn id="453" presetID="1" presetClass="entr" presetSubtype="0" fill="hold" grpId="1" nodeType="withEffect">
                                  <p:stCondLst>
                                    <p:cond delay="0"/>
                                  </p:stCondLst>
                                  <p:childTnLst>
                                    <p:set>
                                      <p:cBhvr>
                                        <p:cTn id="454" dur="1" fill="hold">
                                          <p:stCondLst>
                                            <p:cond delay="0"/>
                                          </p:stCondLst>
                                        </p:cTn>
                                        <p:tgtEl>
                                          <p:spTgt spid="37"/>
                                        </p:tgtEl>
                                        <p:attrNameLst>
                                          <p:attrName>style.visibility</p:attrName>
                                        </p:attrNameLst>
                                      </p:cBhvr>
                                      <p:to>
                                        <p:strVal val="visible"/>
                                      </p:to>
                                    </p:set>
                                  </p:childTnLst>
                                </p:cTn>
                              </p:par>
                              <p:par>
                                <p:cTn id="455" presetID="1" presetClass="entr" presetSubtype="0" fill="hold" grpId="1" nodeType="withEffect">
                                  <p:stCondLst>
                                    <p:cond delay="0"/>
                                  </p:stCondLst>
                                  <p:childTnLst>
                                    <p:set>
                                      <p:cBhvr>
                                        <p:cTn id="456" dur="1" fill="hold">
                                          <p:stCondLst>
                                            <p:cond delay="0"/>
                                          </p:stCondLst>
                                        </p:cTn>
                                        <p:tgtEl>
                                          <p:spTgt spid="33"/>
                                        </p:tgtEl>
                                        <p:attrNameLst>
                                          <p:attrName>style.visibility</p:attrName>
                                        </p:attrNameLst>
                                      </p:cBhvr>
                                      <p:to>
                                        <p:strVal val="visible"/>
                                      </p:to>
                                    </p:set>
                                  </p:childTnLst>
                                </p:cTn>
                              </p:par>
                              <p:par>
                                <p:cTn id="457" presetID="1" presetClass="entr" presetSubtype="0" fill="hold" grpId="1" nodeType="withEffect">
                                  <p:stCondLst>
                                    <p:cond delay="0"/>
                                  </p:stCondLst>
                                  <p:childTnLst>
                                    <p:set>
                                      <p:cBhvr>
                                        <p:cTn id="458" dur="1" fill="hold">
                                          <p:stCondLst>
                                            <p:cond delay="0"/>
                                          </p:stCondLst>
                                        </p:cTn>
                                        <p:tgtEl>
                                          <p:spTgt spid="32"/>
                                        </p:tgtEl>
                                        <p:attrNameLst>
                                          <p:attrName>style.visibility</p:attrName>
                                        </p:attrNameLst>
                                      </p:cBhvr>
                                      <p:to>
                                        <p:strVal val="visible"/>
                                      </p:to>
                                    </p:set>
                                  </p:childTnLst>
                                </p:cTn>
                              </p:par>
                              <p:par>
                                <p:cTn id="459" presetID="42" presetClass="path" presetSubtype="0" accel="50000" decel="50000" fill="hold" nodeType="withEffect">
                                  <p:stCondLst>
                                    <p:cond delay="0"/>
                                  </p:stCondLst>
                                  <p:childTnLst>
                                    <p:animMotion origin="layout" path="M 1.66667E-6 -1.35802E-6 L -0.31875 -0.00802 " pathEditMode="relative" rAng="0" ptsTypes="AA">
                                      <p:cBhvr>
                                        <p:cTn id="460" dur="100" spd="-100000" fill="hold"/>
                                        <p:tgtEl>
                                          <p:spTgt spid="7"/>
                                        </p:tgtEl>
                                        <p:attrNameLst>
                                          <p:attrName>ppt_x</p:attrName>
                                          <p:attrName>ppt_y</p:attrName>
                                        </p:attrNameLst>
                                      </p:cBhvr>
                                      <p:rCtr x="-15937" y="-401"/>
                                    </p:animMotion>
                                  </p:childTnLst>
                                </p:cTn>
                              </p:par>
                            </p:childTnLst>
                          </p:cTn>
                        </p:par>
                      </p:childTnLst>
                    </p:cTn>
                  </p:par>
                </p:childTnLst>
              </p:cTn>
              <p:nextCondLst>
                <p:cond evt="onClick" delay="0">
                  <p:tgtEl>
                    <p:spTgt spid="5"/>
                  </p:tgtEl>
                </p:cond>
              </p:nextCondLst>
            </p:seq>
            <p:seq concurrent="1" nextAc="seek">
              <p:cTn id="461" restart="whenNotActive" fill="hold" evtFilter="cancelBubble" nodeType="interactiveSeq">
                <p:stCondLst>
                  <p:cond evt="onClick" delay="0">
                    <p:tgtEl>
                      <p:spTgt spid="6"/>
                    </p:tgtEl>
                  </p:cond>
                </p:stCondLst>
                <p:endSync evt="end" delay="0">
                  <p:rtn val="all"/>
                </p:endSync>
                <p:childTnLst>
                  <p:par>
                    <p:cTn id="462" fill="hold">
                      <p:stCondLst>
                        <p:cond delay="0"/>
                      </p:stCondLst>
                      <p:childTnLst>
                        <p:par>
                          <p:cTn id="463" fill="hold">
                            <p:stCondLst>
                              <p:cond delay="0"/>
                            </p:stCondLst>
                            <p:childTnLst>
                              <p:par>
                                <p:cTn id="464" presetID="17" presetClass="entr" presetSubtype="10" fill="hold" grpId="2" nodeType="clickEffect">
                                  <p:stCondLst>
                                    <p:cond delay="0"/>
                                  </p:stCondLst>
                                  <p:childTnLst>
                                    <p:set>
                                      <p:cBhvr>
                                        <p:cTn id="465" dur="1" fill="hold">
                                          <p:stCondLst>
                                            <p:cond delay="0"/>
                                          </p:stCondLst>
                                        </p:cTn>
                                        <p:tgtEl>
                                          <p:spTgt spid="49"/>
                                        </p:tgtEl>
                                        <p:attrNameLst>
                                          <p:attrName>style.visibility</p:attrName>
                                        </p:attrNameLst>
                                      </p:cBhvr>
                                      <p:to>
                                        <p:strVal val="visible"/>
                                      </p:to>
                                    </p:set>
                                    <p:anim calcmode="lin" valueType="num">
                                      <p:cBhvr>
                                        <p:cTn id="466" dur="500" fill="hold"/>
                                        <p:tgtEl>
                                          <p:spTgt spid="49"/>
                                        </p:tgtEl>
                                        <p:attrNameLst>
                                          <p:attrName>ppt_w</p:attrName>
                                        </p:attrNameLst>
                                      </p:cBhvr>
                                      <p:tavLst>
                                        <p:tav tm="0">
                                          <p:val>
                                            <p:fltVal val="0"/>
                                          </p:val>
                                        </p:tav>
                                        <p:tav tm="100000">
                                          <p:val>
                                            <p:strVal val="#ppt_w"/>
                                          </p:val>
                                        </p:tav>
                                      </p:tavLst>
                                    </p:anim>
                                    <p:anim calcmode="lin" valueType="num">
                                      <p:cBhvr>
                                        <p:cTn id="467" dur="500" fill="hold"/>
                                        <p:tgtEl>
                                          <p:spTgt spid="49"/>
                                        </p:tgtEl>
                                        <p:attrNameLst>
                                          <p:attrName>ppt_h</p:attrName>
                                        </p:attrNameLst>
                                      </p:cBhvr>
                                      <p:tavLst>
                                        <p:tav tm="0">
                                          <p:val>
                                            <p:strVal val="#ppt_h"/>
                                          </p:val>
                                        </p:tav>
                                        <p:tav tm="100000">
                                          <p:val>
                                            <p:strVal val="#ppt_h"/>
                                          </p:val>
                                        </p:tav>
                                      </p:tavLst>
                                    </p:anim>
                                  </p:childTnLst>
                                </p:cTn>
                              </p:par>
                              <p:par>
                                <p:cTn id="468" presetID="17" presetClass="entr" presetSubtype="10" fill="hold" grpId="4" nodeType="withEffect">
                                  <p:stCondLst>
                                    <p:cond delay="0"/>
                                  </p:stCondLst>
                                  <p:childTnLst>
                                    <p:set>
                                      <p:cBhvr>
                                        <p:cTn id="469" dur="1" fill="hold">
                                          <p:stCondLst>
                                            <p:cond delay="0"/>
                                          </p:stCondLst>
                                        </p:cTn>
                                        <p:tgtEl>
                                          <p:spTgt spid="48"/>
                                        </p:tgtEl>
                                        <p:attrNameLst>
                                          <p:attrName>style.visibility</p:attrName>
                                        </p:attrNameLst>
                                      </p:cBhvr>
                                      <p:to>
                                        <p:strVal val="visible"/>
                                      </p:to>
                                    </p:set>
                                    <p:anim calcmode="lin" valueType="num">
                                      <p:cBhvr>
                                        <p:cTn id="470" dur="500" fill="hold"/>
                                        <p:tgtEl>
                                          <p:spTgt spid="48"/>
                                        </p:tgtEl>
                                        <p:attrNameLst>
                                          <p:attrName>ppt_w</p:attrName>
                                        </p:attrNameLst>
                                      </p:cBhvr>
                                      <p:tavLst>
                                        <p:tav tm="0">
                                          <p:val>
                                            <p:fltVal val="0"/>
                                          </p:val>
                                        </p:tav>
                                        <p:tav tm="100000">
                                          <p:val>
                                            <p:strVal val="#ppt_w"/>
                                          </p:val>
                                        </p:tav>
                                      </p:tavLst>
                                    </p:anim>
                                    <p:anim calcmode="lin" valueType="num">
                                      <p:cBhvr>
                                        <p:cTn id="471" dur="500" fill="hold"/>
                                        <p:tgtEl>
                                          <p:spTgt spid="48"/>
                                        </p:tgtEl>
                                        <p:attrNameLst>
                                          <p:attrName>ppt_h</p:attrName>
                                        </p:attrNameLst>
                                      </p:cBhvr>
                                      <p:tavLst>
                                        <p:tav tm="0">
                                          <p:val>
                                            <p:strVal val="#ppt_h"/>
                                          </p:val>
                                        </p:tav>
                                        <p:tav tm="100000">
                                          <p:val>
                                            <p:strVal val="#ppt_h"/>
                                          </p:val>
                                        </p:tav>
                                      </p:tavLst>
                                    </p:anim>
                                  </p:childTnLst>
                                </p:cTn>
                              </p:par>
                              <p:par>
                                <p:cTn id="472" presetID="17" presetClass="entr" presetSubtype="10" fill="hold" grpId="4" nodeType="withEffect">
                                  <p:stCondLst>
                                    <p:cond delay="0"/>
                                  </p:stCondLst>
                                  <p:childTnLst>
                                    <p:set>
                                      <p:cBhvr>
                                        <p:cTn id="473" dur="1" fill="hold">
                                          <p:stCondLst>
                                            <p:cond delay="0"/>
                                          </p:stCondLst>
                                        </p:cTn>
                                        <p:tgtEl>
                                          <p:spTgt spid="47"/>
                                        </p:tgtEl>
                                        <p:attrNameLst>
                                          <p:attrName>style.visibility</p:attrName>
                                        </p:attrNameLst>
                                      </p:cBhvr>
                                      <p:to>
                                        <p:strVal val="visible"/>
                                      </p:to>
                                    </p:set>
                                    <p:anim calcmode="lin" valueType="num">
                                      <p:cBhvr>
                                        <p:cTn id="474" dur="500" fill="hold"/>
                                        <p:tgtEl>
                                          <p:spTgt spid="47"/>
                                        </p:tgtEl>
                                        <p:attrNameLst>
                                          <p:attrName>ppt_w</p:attrName>
                                        </p:attrNameLst>
                                      </p:cBhvr>
                                      <p:tavLst>
                                        <p:tav tm="0">
                                          <p:val>
                                            <p:fltVal val="0"/>
                                          </p:val>
                                        </p:tav>
                                        <p:tav tm="100000">
                                          <p:val>
                                            <p:strVal val="#ppt_w"/>
                                          </p:val>
                                        </p:tav>
                                      </p:tavLst>
                                    </p:anim>
                                    <p:anim calcmode="lin" valueType="num">
                                      <p:cBhvr>
                                        <p:cTn id="475" dur="500" fill="hold"/>
                                        <p:tgtEl>
                                          <p:spTgt spid="47"/>
                                        </p:tgtEl>
                                        <p:attrNameLst>
                                          <p:attrName>ppt_h</p:attrName>
                                        </p:attrNameLst>
                                      </p:cBhvr>
                                      <p:tavLst>
                                        <p:tav tm="0">
                                          <p:val>
                                            <p:strVal val="#ppt_h"/>
                                          </p:val>
                                        </p:tav>
                                        <p:tav tm="100000">
                                          <p:val>
                                            <p:strVal val="#ppt_h"/>
                                          </p:val>
                                        </p:tav>
                                      </p:tavLst>
                                    </p:anim>
                                  </p:childTnLst>
                                </p:cTn>
                              </p:par>
                              <p:par>
                                <p:cTn id="476" presetID="17" presetClass="entr" presetSubtype="10" fill="hold" grpId="4" nodeType="withEffect">
                                  <p:stCondLst>
                                    <p:cond delay="0"/>
                                  </p:stCondLst>
                                  <p:childTnLst>
                                    <p:set>
                                      <p:cBhvr>
                                        <p:cTn id="477" dur="1" fill="hold">
                                          <p:stCondLst>
                                            <p:cond delay="0"/>
                                          </p:stCondLst>
                                        </p:cTn>
                                        <p:tgtEl>
                                          <p:spTgt spid="46"/>
                                        </p:tgtEl>
                                        <p:attrNameLst>
                                          <p:attrName>style.visibility</p:attrName>
                                        </p:attrNameLst>
                                      </p:cBhvr>
                                      <p:to>
                                        <p:strVal val="visible"/>
                                      </p:to>
                                    </p:set>
                                    <p:anim calcmode="lin" valueType="num">
                                      <p:cBhvr>
                                        <p:cTn id="478" dur="500" fill="hold"/>
                                        <p:tgtEl>
                                          <p:spTgt spid="46"/>
                                        </p:tgtEl>
                                        <p:attrNameLst>
                                          <p:attrName>ppt_w</p:attrName>
                                        </p:attrNameLst>
                                      </p:cBhvr>
                                      <p:tavLst>
                                        <p:tav tm="0">
                                          <p:val>
                                            <p:fltVal val="0"/>
                                          </p:val>
                                        </p:tav>
                                        <p:tav tm="100000">
                                          <p:val>
                                            <p:strVal val="#ppt_w"/>
                                          </p:val>
                                        </p:tav>
                                      </p:tavLst>
                                    </p:anim>
                                    <p:anim calcmode="lin" valueType="num">
                                      <p:cBhvr>
                                        <p:cTn id="479" dur="500" fill="hold"/>
                                        <p:tgtEl>
                                          <p:spTgt spid="46"/>
                                        </p:tgtEl>
                                        <p:attrNameLst>
                                          <p:attrName>ppt_h</p:attrName>
                                        </p:attrNameLst>
                                      </p:cBhvr>
                                      <p:tavLst>
                                        <p:tav tm="0">
                                          <p:val>
                                            <p:strVal val="#ppt_h"/>
                                          </p:val>
                                        </p:tav>
                                        <p:tav tm="100000">
                                          <p:val>
                                            <p:strVal val="#ppt_h"/>
                                          </p:val>
                                        </p:tav>
                                      </p:tavLst>
                                    </p:anim>
                                  </p:childTnLst>
                                </p:cTn>
                              </p:par>
                              <p:par>
                                <p:cTn id="480" presetID="17" presetClass="entr" presetSubtype="10" fill="hold" grpId="4" nodeType="withEffect">
                                  <p:stCondLst>
                                    <p:cond delay="0"/>
                                  </p:stCondLst>
                                  <p:childTnLst>
                                    <p:set>
                                      <p:cBhvr>
                                        <p:cTn id="481" dur="1" fill="hold">
                                          <p:stCondLst>
                                            <p:cond delay="0"/>
                                          </p:stCondLst>
                                        </p:cTn>
                                        <p:tgtEl>
                                          <p:spTgt spid="45"/>
                                        </p:tgtEl>
                                        <p:attrNameLst>
                                          <p:attrName>style.visibility</p:attrName>
                                        </p:attrNameLst>
                                      </p:cBhvr>
                                      <p:to>
                                        <p:strVal val="visible"/>
                                      </p:to>
                                    </p:set>
                                    <p:anim calcmode="lin" valueType="num">
                                      <p:cBhvr>
                                        <p:cTn id="482" dur="500" fill="hold"/>
                                        <p:tgtEl>
                                          <p:spTgt spid="45"/>
                                        </p:tgtEl>
                                        <p:attrNameLst>
                                          <p:attrName>ppt_w</p:attrName>
                                        </p:attrNameLst>
                                      </p:cBhvr>
                                      <p:tavLst>
                                        <p:tav tm="0">
                                          <p:val>
                                            <p:fltVal val="0"/>
                                          </p:val>
                                        </p:tav>
                                        <p:tav tm="100000">
                                          <p:val>
                                            <p:strVal val="#ppt_w"/>
                                          </p:val>
                                        </p:tav>
                                      </p:tavLst>
                                    </p:anim>
                                    <p:anim calcmode="lin" valueType="num">
                                      <p:cBhvr>
                                        <p:cTn id="483" dur="500" fill="hold"/>
                                        <p:tgtEl>
                                          <p:spTgt spid="45"/>
                                        </p:tgtEl>
                                        <p:attrNameLst>
                                          <p:attrName>ppt_h</p:attrName>
                                        </p:attrNameLst>
                                      </p:cBhvr>
                                      <p:tavLst>
                                        <p:tav tm="0">
                                          <p:val>
                                            <p:strVal val="#ppt_h"/>
                                          </p:val>
                                        </p:tav>
                                        <p:tav tm="100000">
                                          <p:val>
                                            <p:strVal val="#ppt_h"/>
                                          </p:val>
                                        </p:tav>
                                      </p:tavLst>
                                    </p:anim>
                                  </p:childTnLst>
                                </p:cTn>
                              </p:par>
                              <p:par>
                                <p:cTn id="484" presetID="17" presetClass="entr" presetSubtype="10" fill="hold" grpId="4" nodeType="withEffect">
                                  <p:stCondLst>
                                    <p:cond delay="0"/>
                                  </p:stCondLst>
                                  <p:childTnLst>
                                    <p:set>
                                      <p:cBhvr>
                                        <p:cTn id="485" dur="1" fill="hold">
                                          <p:stCondLst>
                                            <p:cond delay="0"/>
                                          </p:stCondLst>
                                        </p:cTn>
                                        <p:tgtEl>
                                          <p:spTgt spid="44"/>
                                        </p:tgtEl>
                                        <p:attrNameLst>
                                          <p:attrName>style.visibility</p:attrName>
                                        </p:attrNameLst>
                                      </p:cBhvr>
                                      <p:to>
                                        <p:strVal val="visible"/>
                                      </p:to>
                                    </p:set>
                                    <p:anim calcmode="lin" valueType="num">
                                      <p:cBhvr>
                                        <p:cTn id="486" dur="500" fill="hold"/>
                                        <p:tgtEl>
                                          <p:spTgt spid="44"/>
                                        </p:tgtEl>
                                        <p:attrNameLst>
                                          <p:attrName>ppt_w</p:attrName>
                                        </p:attrNameLst>
                                      </p:cBhvr>
                                      <p:tavLst>
                                        <p:tav tm="0">
                                          <p:val>
                                            <p:fltVal val="0"/>
                                          </p:val>
                                        </p:tav>
                                        <p:tav tm="100000">
                                          <p:val>
                                            <p:strVal val="#ppt_w"/>
                                          </p:val>
                                        </p:tav>
                                      </p:tavLst>
                                    </p:anim>
                                    <p:anim calcmode="lin" valueType="num">
                                      <p:cBhvr>
                                        <p:cTn id="487" dur="500" fill="hold"/>
                                        <p:tgtEl>
                                          <p:spTgt spid="44"/>
                                        </p:tgtEl>
                                        <p:attrNameLst>
                                          <p:attrName>ppt_h</p:attrName>
                                        </p:attrNameLst>
                                      </p:cBhvr>
                                      <p:tavLst>
                                        <p:tav tm="0">
                                          <p:val>
                                            <p:strVal val="#ppt_h"/>
                                          </p:val>
                                        </p:tav>
                                        <p:tav tm="100000">
                                          <p:val>
                                            <p:strVal val="#ppt_h"/>
                                          </p:val>
                                        </p:tav>
                                      </p:tavLst>
                                    </p:anim>
                                  </p:childTnLst>
                                </p:cTn>
                              </p:par>
                              <p:par>
                                <p:cTn id="488" presetID="17" presetClass="entr" presetSubtype="10" fill="hold" grpId="4" nodeType="withEffect">
                                  <p:stCondLst>
                                    <p:cond delay="0"/>
                                  </p:stCondLst>
                                  <p:childTnLst>
                                    <p:set>
                                      <p:cBhvr>
                                        <p:cTn id="489" dur="1" fill="hold">
                                          <p:stCondLst>
                                            <p:cond delay="0"/>
                                          </p:stCondLst>
                                        </p:cTn>
                                        <p:tgtEl>
                                          <p:spTgt spid="43"/>
                                        </p:tgtEl>
                                        <p:attrNameLst>
                                          <p:attrName>style.visibility</p:attrName>
                                        </p:attrNameLst>
                                      </p:cBhvr>
                                      <p:to>
                                        <p:strVal val="visible"/>
                                      </p:to>
                                    </p:set>
                                    <p:anim calcmode="lin" valueType="num">
                                      <p:cBhvr>
                                        <p:cTn id="490" dur="500" fill="hold"/>
                                        <p:tgtEl>
                                          <p:spTgt spid="43"/>
                                        </p:tgtEl>
                                        <p:attrNameLst>
                                          <p:attrName>ppt_w</p:attrName>
                                        </p:attrNameLst>
                                      </p:cBhvr>
                                      <p:tavLst>
                                        <p:tav tm="0">
                                          <p:val>
                                            <p:fltVal val="0"/>
                                          </p:val>
                                        </p:tav>
                                        <p:tav tm="100000">
                                          <p:val>
                                            <p:strVal val="#ppt_w"/>
                                          </p:val>
                                        </p:tav>
                                      </p:tavLst>
                                    </p:anim>
                                    <p:anim calcmode="lin" valueType="num">
                                      <p:cBhvr>
                                        <p:cTn id="491" dur="500" fill="hold"/>
                                        <p:tgtEl>
                                          <p:spTgt spid="43"/>
                                        </p:tgtEl>
                                        <p:attrNameLst>
                                          <p:attrName>ppt_h</p:attrName>
                                        </p:attrNameLst>
                                      </p:cBhvr>
                                      <p:tavLst>
                                        <p:tav tm="0">
                                          <p:val>
                                            <p:strVal val="#ppt_h"/>
                                          </p:val>
                                        </p:tav>
                                        <p:tav tm="100000">
                                          <p:val>
                                            <p:strVal val="#ppt_h"/>
                                          </p:val>
                                        </p:tav>
                                      </p:tavLst>
                                    </p:anim>
                                  </p:childTnLst>
                                </p:cTn>
                              </p:par>
                              <p:par>
                                <p:cTn id="492" presetID="17" presetClass="entr" presetSubtype="10" fill="hold" grpId="4" nodeType="withEffect">
                                  <p:stCondLst>
                                    <p:cond delay="0"/>
                                  </p:stCondLst>
                                  <p:childTnLst>
                                    <p:set>
                                      <p:cBhvr>
                                        <p:cTn id="493" dur="1" fill="hold">
                                          <p:stCondLst>
                                            <p:cond delay="0"/>
                                          </p:stCondLst>
                                        </p:cTn>
                                        <p:tgtEl>
                                          <p:spTgt spid="42"/>
                                        </p:tgtEl>
                                        <p:attrNameLst>
                                          <p:attrName>style.visibility</p:attrName>
                                        </p:attrNameLst>
                                      </p:cBhvr>
                                      <p:to>
                                        <p:strVal val="visible"/>
                                      </p:to>
                                    </p:set>
                                    <p:anim calcmode="lin" valueType="num">
                                      <p:cBhvr>
                                        <p:cTn id="494" dur="500" fill="hold"/>
                                        <p:tgtEl>
                                          <p:spTgt spid="42"/>
                                        </p:tgtEl>
                                        <p:attrNameLst>
                                          <p:attrName>ppt_w</p:attrName>
                                        </p:attrNameLst>
                                      </p:cBhvr>
                                      <p:tavLst>
                                        <p:tav tm="0">
                                          <p:val>
                                            <p:fltVal val="0"/>
                                          </p:val>
                                        </p:tav>
                                        <p:tav tm="100000">
                                          <p:val>
                                            <p:strVal val="#ppt_w"/>
                                          </p:val>
                                        </p:tav>
                                      </p:tavLst>
                                    </p:anim>
                                    <p:anim calcmode="lin" valueType="num">
                                      <p:cBhvr>
                                        <p:cTn id="495" dur="500" fill="hold"/>
                                        <p:tgtEl>
                                          <p:spTgt spid="42"/>
                                        </p:tgtEl>
                                        <p:attrNameLst>
                                          <p:attrName>ppt_h</p:attrName>
                                        </p:attrNameLst>
                                      </p:cBhvr>
                                      <p:tavLst>
                                        <p:tav tm="0">
                                          <p:val>
                                            <p:strVal val="#ppt_h"/>
                                          </p:val>
                                        </p:tav>
                                        <p:tav tm="100000">
                                          <p:val>
                                            <p:strVal val="#ppt_h"/>
                                          </p:val>
                                        </p:tav>
                                      </p:tavLst>
                                    </p:anim>
                                  </p:childTnLst>
                                </p:cTn>
                              </p:par>
                              <p:par>
                                <p:cTn id="496" presetID="17" presetClass="entr" presetSubtype="10" fill="hold" grpId="4" nodeType="withEffect">
                                  <p:stCondLst>
                                    <p:cond delay="0"/>
                                  </p:stCondLst>
                                  <p:childTnLst>
                                    <p:set>
                                      <p:cBhvr>
                                        <p:cTn id="497" dur="1" fill="hold">
                                          <p:stCondLst>
                                            <p:cond delay="0"/>
                                          </p:stCondLst>
                                        </p:cTn>
                                        <p:tgtEl>
                                          <p:spTgt spid="41"/>
                                        </p:tgtEl>
                                        <p:attrNameLst>
                                          <p:attrName>style.visibility</p:attrName>
                                        </p:attrNameLst>
                                      </p:cBhvr>
                                      <p:to>
                                        <p:strVal val="visible"/>
                                      </p:to>
                                    </p:set>
                                    <p:anim calcmode="lin" valueType="num">
                                      <p:cBhvr>
                                        <p:cTn id="498" dur="500" fill="hold"/>
                                        <p:tgtEl>
                                          <p:spTgt spid="41"/>
                                        </p:tgtEl>
                                        <p:attrNameLst>
                                          <p:attrName>ppt_w</p:attrName>
                                        </p:attrNameLst>
                                      </p:cBhvr>
                                      <p:tavLst>
                                        <p:tav tm="0">
                                          <p:val>
                                            <p:fltVal val="0"/>
                                          </p:val>
                                        </p:tav>
                                        <p:tav tm="100000">
                                          <p:val>
                                            <p:strVal val="#ppt_w"/>
                                          </p:val>
                                        </p:tav>
                                      </p:tavLst>
                                    </p:anim>
                                    <p:anim calcmode="lin" valueType="num">
                                      <p:cBhvr>
                                        <p:cTn id="499" dur="500" fill="hold"/>
                                        <p:tgtEl>
                                          <p:spTgt spid="41"/>
                                        </p:tgtEl>
                                        <p:attrNameLst>
                                          <p:attrName>ppt_h</p:attrName>
                                        </p:attrNameLst>
                                      </p:cBhvr>
                                      <p:tavLst>
                                        <p:tav tm="0">
                                          <p:val>
                                            <p:strVal val="#ppt_h"/>
                                          </p:val>
                                        </p:tav>
                                        <p:tav tm="100000">
                                          <p:val>
                                            <p:strVal val="#ppt_h"/>
                                          </p:val>
                                        </p:tav>
                                      </p:tavLst>
                                    </p:anim>
                                  </p:childTnLst>
                                </p:cTn>
                              </p:par>
                              <p:par>
                                <p:cTn id="500" presetID="1" presetClass="exit" presetSubtype="0" fill="hold" grpId="5" nodeType="withEffect">
                                  <p:stCondLst>
                                    <p:cond delay="0"/>
                                  </p:stCondLst>
                                  <p:childTnLst>
                                    <p:set>
                                      <p:cBhvr>
                                        <p:cTn id="501" dur="1" fill="hold">
                                          <p:stCondLst>
                                            <p:cond delay="0"/>
                                          </p:stCondLst>
                                        </p:cTn>
                                        <p:tgtEl>
                                          <p:spTgt spid="48">
                                            <p:txEl>
                                              <p:charRg st="4294967295" end="4294967295"/>
                                            </p:txEl>
                                          </p:spTgt>
                                        </p:tgtEl>
                                        <p:attrNameLst>
                                          <p:attrName>style.visibility</p:attrName>
                                        </p:attrNameLst>
                                      </p:cBhvr>
                                      <p:to>
                                        <p:strVal val="hidden"/>
                                      </p:to>
                                    </p:set>
                                  </p:childTnLst>
                                </p:cTn>
                              </p:par>
                              <p:par>
                                <p:cTn id="502" presetID="1" presetClass="exit" presetSubtype="0" fill="hold" grpId="5" nodeType="withEffect">
                                  <p:stCondLst>
                                    <p:cond delay="0"/>
                                  </p:stCondLst>
                                  <p:childTnLst>
                                    <p:set>
                                      <p:cBhvr>
                                        <p:cTn id="503" dur="1" fill="hold">
                                          <p:stCondLst>
                                            <p:cond delay="0"/>
                                          </p:stCondLst>
                                        </p:cTn>
                                        <p:tgtEl>
                                          <p:spTgt spid="47">
                                            <p:txEl>
                                              <p:charRg st="4294967295" end="4294967295"/>
                                            </p:txEl>
                                          </p:spTgt>
                                        </p:tgtEl>
                                        <p:attrNameLst>
                                          <p:attrName>style.visibility</p:attrName>
                                        </p:attrNameLst>
                                      </p:cBhvr>
                                      <p:to>
                                        <p:strVal val="hidden"/>
                                      </p:to>
                                    </p:set>
                                  </p:childTnLst>
                                </p:cTn>
                              </p:par>
                              <p:par>
                                <p:cTn id="504" presetID="1" presetClass="exit" presetSubtype="0" fill="hold" grpId="5" nodeType="withEffect">
                                  <p:stCondLst>
                                    <p:cond delay="0"/>
                                  </p:stCondLst>
                                  <p:childTnLst>
                                    <p:set>
                                      <p:cBhvr>
                                        <p:cTn id="505" dur="1" fill="hold">
                                          <p:stCondLst>
                                            <p:cond delay="0"/>
                                          </p:stCondLst>
                                        </p:cTn>
                                        <p:tgtEl>
                                          <p:spTgt spid="46">
                                            <p:txEl>
                                              <p:charRg st="4294967295" end="4294967295"/>
                                            </p:txEl>
                                          </p:spTgt>
                                        </p:tgtEl>
                                        <p:attrNameLst>
                                          <p:attrName>style.visibility</p:attrName>
                                        </p:attrNameLst>
                                      </p:cBhvr>
                                      <p:to>
                                        <p:strVal val="hidden"/>
                                      </p:to>
                                    </p:set>
                                  </p:childTnLst>
                                </p:cTn>
                              </p:par>
                              <p:par>
                                <p:cTn id="506" presetID="1" presetClass="exit" presetSubtype="0" fill="hold" grpId="5" nodeType="withEffect">
                                  <p:stCondLst>
                                    <p:cond delay="0"/>
                                  </p:stCondLst>
                                  <p:childTnLst>
                                    <p:set>
                                      <p:cBhvr>
                                        <p:cTn id="507" dur="1" fill="hold">
                                          <p:stCondLst>
                                            <p:cond delay="0"/>
                                          </p:stCondLst>
                                        </p:cTn>
                                        <p:tgtEl>
                                          <p:spTgt spid="45">
                                            <p:txEl>
                                              <p:charRg st="4294967295" end="4294967295"/>
                                            </p:txEl>
                                          </p:spTgt>
                                        </p:tgtEl>
                                        <p:attrNameLst>
                                          <p:attrName>style.visibility</p:attrName>
                                        </p:attrNameLst>
                                      </p:cBhvr>
                                      <p:to>
                                        <p:strVal val="hidden"/>
                                      </p:to>
                                    </p:set>
                                  </p:childTnLst>
                                </p:cTn>
                              </p:par>
                              <p:par>
                                <p:cTn id="508" presetID="1" presetClass="exit" presetSubtype="0" fill="hold" grpId="5" nodeType="withEffect">
                                  <p:stCondLst>
                                    <p:cond delay="0"/>
                                  </p:stCondLst>
                                  <p:childTnLst>
                                    <p:set>
                                      <p:cBhvr>
                                        <p:cTn id="509" dur="1" fill="hold">
                                          <p:stCondLst>
                                            <p:cond delay="0"/>
                                          </p:stCondLst>
                                        </p:cTn>
                                        <p:tgtEl>
                                          <p:spTgt spid="44">
                                            <p:txEl>
                                              <p:charRg st="4294967295" end="4294967295"/>
                                            </p:txEl>
                                          </p:spTgt>
                                        </p:tgtEl>
                                        <p:attrNameLst>
                                          <p:attrName>style.visibility</p:attrName>
                                        </p:attrNameLst>
                                      </p:cBhvr>
                                      <p:to>
                                        <p:strVal val="hidden"/>
                                      </p:to>
                                    </p:set>
                                  </p:childTnLst>
                                </p:cTn>
                              </p:par>
                              <p:par>
                                <p:cTn id="510" presetID="1" presetClass="exit" presetSubtype="0" fill="hold" grpId="5" nodeType="withEffect">
                                  <p:stCondLst>
                                    <p:cond delay="0"/>
                                  </p:stCondLst>
                                  <p:childTnLst>
                                    <p:set>
                                      <p:cBhvr>
                                        <p:cTn id="511" dur="1" fill="hold">
                                          <p:stCondLst>
                                            <p:cond delay="0"/>
                                          </p:stCondLst>
                                        </p:cTn>
                                        <p:tgtEl>
                                          <p:spTgt spid="43">
                                            <p:txEl>
                                              <p:charRg st="4294967295" end="4294967295"/>
                                            </p:txEl>
                                          </p:spTgt>
                                        </p:tgtEl>
                                        <p:attrNameLst>
                                          <p:attrName>style.visibility</p:attrName>
                                        </p:attrNameLst>
                                      </p:cBhvr>
                                      <p:to>
                                        <p:strVal val="hidden"/>
                                      </p:to>
                                    </p:set>
                                  </p:childTnLst>
                                </p:cTn>
                              </p:par>
                              <p:par>
                                <p:cTn id="512" presetID="1" presetClass="exit" presetSubtype="0" fill="hold" grpId="5" nodeType="withEffect">
                                  <p:stCondLst>
                                    <p:cond delay="0"/>
                                  </p:stCondLst>
                                  <p:childTnLst>
                                    <p:set>
                                      <p:cBhvr>
                                        <p:cTn id="513" dur="1" fill="hold">
                                          <p:stCondLst>
                                            <p:cond delay="0"/>
                                          </p:stCondLst>
                                        </p:cTn>
                                        <p:tgtEl>
                                          <p:spTgt spid="42">
                                            <p:txEl>
                                              <p:charRg st="4294967295" end="4294967295"/>
                                            </p:txEl>
                                          </p:spTgt>
                                        </p:tgtEl>
                                        <p:attrNameLst>
                                          <p:attrName>style.visibility</p:attrName>
                                        </p:attrNameLst>
                                      </p:cBhvr>
                                      <p:to>
                                        <p:strVal val="hidden"/>
                                      </p:to>
                                    </p:set>
                                  </p:childTnLst>
                                </p:cTn>
                              </p:par>
                              <p:par>
                                <p:cTn id="514" presetID="1" presetClass="exit" presetSubtype="0" fill="hold" grpId="5" nodeType="withEffect">
                                  <p:stCondLst>
                                    <p:cond delay="0"/>
                                  </p:stCondLst>
                                  <p:childTnLst>
                                    <p:set>
                                      <p:cBhvr>
                                        <p:cTn id="515" dur="1" fill="hold">
                                          <p:stCondLst>
                                            <p:cond delay="0"/>
                                          </p:stCondLst>
                                        </p:cTn>
                                        <p:tgtEl>
                                          <p:spTgt spid="41">
                                            <p:txEl>
                                              <p:charRg st="4294967295" end="4294967295"/>
                                            </p:txEl>
                                          </p:spTgt>
                                        </p:tgtEl>
                                        <p:attrNameLst>
                                          <p:attrName>style.visibility</p:attrName>
                                        </p:attrNameLst>
                                      </p:cBhvr>
                                      <p:to>
                                        <p:strVal val="hidden"/>
                                      </p:to>
                                    </p:set>
                                  </p:childTnLst>
                                </p:cTn>
                              </p:par>
                              <p:par>
                                <p:cTn id="516" presetID="1" presetClass="exit" presetSubtype="0" fill="hold" grpId="6" nodeType="withEffect">
                                  <p:stCondLst>
                                    <p:cond delay="0"/>
                                  </p:stCondLst>
                                  <p:childTnLst>
                                    <p:set>
                                      <p:cBhvr>
                                        <p:cTn id="517" dur="1" fill="hold">
                                          <p:stCondLst>
                                            <p:cond delay="0"/>
                                          </p:stCondLst>
                                        </p:cTn>
                                        <p:tgtEl>
                                          <p:spTgt spid="118"/>
                                        </p:tgtEl>
                                        <p:attrNameLst>
                                          <p:attrName>style.visibility</p:attrName>
                                        </p:attrNameLst>
                                      </p:cBhvr>
                                      <p:to>
                                        <p:strVal val="hidden"/>
                                      </p:to>
                                    </p:set>
                                  </p:childTnLst>
                                </p:cTn>
                              </p:par>
                              <p:par>
                                <p:cTn id="518" presetID="1" presetClass="exit" presetSubtype="0" fill="hold" grpId="7" nodeType="withEffect">
                                  <p:stCondLst>
                                    <p:cond delay="0"/>
                                  </p:stCondLst>
                                  <p:childTnLst>
                                    <p:set>
                                      <p:cBhvr>
                                        <p:cTn id="519" dur="1" fill="hold">
                                          <p:stCondLst>
                                            <p:cond delay="0"/>
                                          </p:stCondLst>
                                        </p:cTn>
                                        <p:tgtEl>
                                          <p:spTgt spid="117"/>
                                        </p:tgtEl>
                                        <p:attrNameLst>
                                          <p:attrName>style.visibility</p:attrName>
                                        </p:attrNameLst>
                                      </p:cBhvr>
                                      <p:to>
                                        <p:strVal val="hidden"/>
                                      </p:to>
                                    </p:set>
                                  </p:childTnLst>
                                </p:cTn>
                              </p:par>
                              <p:par>
                                <p:cTn id="520" presetID="1" presetClass="exit" presetSubtype="0" fill="hold" grpId="5" nodeType="withEffect">
                                  <p:stCondLst>
                                    <p:cond delay="0"/>
                                  </p:stCondLst>
                                  <p:childTnLst>
                                    <p:set>
                                      <p:cBhvr>
                                        <p:cTn id="521" dur="1" fill="hold">
                                          <p:stCondLst>
                                            <p:cond delay="0"/>
                                          </p:stCondLst>
                                        </p:cTn>
                                        <p:tgtEl>
                                          <p:spTgt spid="116"/>
                                        </p:tgtEl>
                                        <p:attrNameLst>
                                          <p:attrName>style.visibility</p:attrName>
                                        </p:attrNameLst>
                                      </p:cBhvr>
                                      <p:to>
                                        <p:strVal val="hidden"/>
                                      </p:to>
                                    </p:set>
                                  </p:childTnLst>
                                </p:cTn>
                              </p:par>
                              <p:par>
                                <p:cTn id="522" presetID="1" presetClass="exit" presetSubtype="0" fill="hold" nodeType="withEffect">
                                  <p:stCondLst>
                                    <p:cond delay="0"/>
                                  </p:stCondLst>
                                  <p:childTnLst>
                                    <p:set>
                                      <p:cBhvr>
                                        <p:cTn id="523" dur="1" fill="hold">
                                          <p:stCondLst>
                                            <p:cond delay="0"/>
                                          </p:stCondLst>
                                        </p:cTn>
                                        <p:tgtEl>
                                          <p:spTgt spid="51"/>
                                        </p:tgtEl>
                                        <p:attrNameLst>
                                          <p:attrName>style.visibility</p:attrName>
                                        </p:attrNameLst>
                                      </p:cBhvr>
                                      <p:to>
                                        <p:strVal val="hidden"/>
                                      </p:to>
                                    </p:set>
                                  </p:childTnLst>
                                </p:cTn>
                              </p:par>
                              <p:par>
                                <p:cTn id="524" presetID="1" presetClass="exit" presetSubtype="0" fill="hold" grpId="3" nodeType="withEffect">
                                  <p:stCondLst>
                                    <p:cond delay="0"/>
                                  </p:stCondLst>
                                  <p:childTnLst>
                                    <p:set>
                                      <p:cBhvr>
                                        <p:cTn id="525" dur="1" fill="hold">
                                          <p:stCondLst>
                                            <p:cond delay="0"/>
                                          </p:stCondLst>
                                        </p:cTn>
                                        <p:tgtEl>
                                          <p:spTgt spid="61"/>
                                        </p:tgtEl>
                                        <p:attrNameLst>
                                          <p:attrName>style.visibility</p:attrName>
                                        </p:attrNameLst>
                                      </p:cBhvr>
                                      <p:to>
                                        <p:strVal val="hidden"/>
                                      </p:to>
                                    </p:set>
                                  </p:childTnLst>
                                </p:cTn>
                              </p:par>
                              <p:par>
                                <p:cTn id="526" presetID="1" presetClass="exit" presetSubtype="0" fill="hold" nodeType="withEffect">
                                  <p:stCondLst>
                                    <p:cond delay="0"/>
                                  </p:stCondLst>
                                  <p:childTnLst>
                                    <p:set>
                                      <p:cBhvr>
                                        <p:cTn id="527" dur="1" fill="hold">
                                          <p:stCondLst>
                                            <p:cond delay="0"/>
                                          </p:stCondLst>
                                        </p:cTn>
                                        <p:tgtEl>
                                          <p:spTgt spid="57"/>
                                        </p:tgtEl>
                                        <p:attrNameLst>
                                          <p:attrName>style.visibility</p:attrName>
                                        </p:attrNameLst>
                                      </p:cBhvr>
                                      <p:to>
                                        <p:strVal val="hidden"/>
                                      </p:to>
                                    </p:set>
                                  </p:childTnLst>
                                </p:cTn>
                              </p:par>
                              <p:par>
                                <p:cTn id="528" presetID="1" presetClass="exit" presetSubtype="0" fill="hold" nodeType="withEffect">
                                  <p:stCondLst>
                                    <p:cond delay="0"/>
                                  </p:stCondLst>
                                  <p:childTnLst>
                                    <p:set>
                                      <p:cBhvr>
                                        <p:cTn id="529" dur="1" fill="hold">
                                          <p:stCondLst>
                                            <p:cond delay="0"/>
                                          </p:stCondLst>
                                        </p:cTn>
                                        <p:tgtEl>
                                          <p:spTgt spid="53"/>
                                        </p:tgtEl>
                                        <p:attrNameLst>
                                          <p:attrName>style.visibility</p:attrName>
                                        </p:attrNameLst>
                                      </p:cBhvr>
                                      <p:to>
                                        <p:strVal val="hidden"/>
                                      </p:to>
                                    </p:set>
                                  </p:childTnLst>
                                </p:cTn>
                              </p:par>
                              <p:par>
                                <p:cTn id="530" presetID="1" presetClass="exit" presetSubtype="0" fill="hold" grpId="3" nodeType="withEffect">
                                  <p:stCondLst>
                                    <p:cond delay="0"/>
                                  </p:stCondLst>
                                  <p:childTnLst>
                                    <p:set>
                                      <p:cBhvr>
                                        <p:cTn id="531" dur="1" fill="hold">
                                          <p:stCondLst>
                                            <p:cond delay="0"/>
                                          </p:stCondLst>
                                        </p:cTn>
                                        <p:tgtEl>
                                          <p:spTgt spid="62"/>
                                        </p:tgtEl>
                                        <p:attrNameLst>
                                          <p:attrName>style.visibility</p:attrName>
                                        </p:attrNameLst>
                                      </p:cBhvr>
                                      <p:to>
                                        <p:strVal val="hidden"/>
                                      </p:to>
                                    </p:set>
                                  </p:childTnLst>
                                </p:cTn>
                              </p:par>
                              <p:par>
                                <p:cTn id="532" presetID="1" presetClass="exit" presetSubtype="0" fill="hold" nodeType="withEffect">
                                  <p:stCondLst>
                                    <p:cond delay="0"/>
                                  </p:stCondLst>
                                  <p:childTnLst>
                                    <p:set>
                                      <p:cBhvr>
                                        <p:cTn id="533" dur="1" fill="hold">
                                          <p:stCondLst>
                                            <p:cond delay="0"/>
                                          </p:stCondLst>
                                        </p:cTn>
                                        <p:tgtEl>
                                          <p:spTgt spid="58"/>
                                        </p:tgtEl>
                                        <p:attrNameLst>
                                          <p:attrName>style.visibility</p:attrName>
                                        </p:attrNameLst>
                                      </p:cBhvr>
                                      <p:to>
                                        <p:strVal val="hidden"/>
                                      </p:to>
                                    </p:set>
                                  </p:childTnLst>
                                </p:cTn>
                              </p:par>
                              <p:par>
                                <p:cTn id="534" presetID="1" presetClass="exit" presetSubtype="0" fill="hold" nodeType="withEffect">
                                  <p:stCondLst>
                                    <p:cond delay="0"/>
                                  </p:stCondLst>
                                  <p:childTnLst>
                                    <p:set>
                                      <p:cBhvr>
                                        <p:cTn id="535" dur="1" fill="hold">
                                          <p:stCondLst>
                                            <p:cond delay="0"/>
                                          </p:stCondLst>
                                        </p:cTn>
                                        <p:tgtEl>
                                          <p:spTgt spid="55"/>
                                        </p:tgtEl>
                                        <p:attrNameLst>
                                          <p:attrName>style.visibility</p:attrName>
                                        </p:attrNameLst>
                                      </p:cBhvr>
                                      <p:to>
                                        <p:strVal val="hidden"/>
                                      </p:to>
                                    </p:set>
                                  </p:childTnLst>
                                </p:cTn>
                              </p:par>
                              <p:par>
                                <p:cTn id="536" presetID="1" presetClass="exit" presetSubtype="0" fill="hold" grpId="3" nodeType="withEffect">
                                  <p:stCondLst>
                                    <p:cond delay="0"/>
                                  </p:stCondLst>
                                  <p:childTnLst>
                                    <p:set>
                                      <p:cBhvr>
                                        <p:cTn id="537" dur="1" fill="hold">
                                          <p:stCondLst>
                                            <p:cond delay="0"/>
                                          </p:stCondLst>
                                        </p:cTn>
                                        <p:tgtEl>
                                          <p:spTgt spid="63"/>
                                        </p:tgtEl>
                                        <p:attrNameLst>
                                          <p:attrName>style.visibility</p:attrName>
                                        </p:attrNameLst>
                                      </p:cBhvr>
                                      <p:to>
                                        <p:strVal val="hidden"/>
                                      </p:to>
                                    </p:set>
                                  </p:childTnLst>
                                </p:cTn>
                              </p:par>
                              <p:par>
                                <p:cTn id="538" presetID="1" presetClass="exit" presetSubtype="0" fill="hold" nodeType="withEffect">
                                  <p:stCondLst>
                                    <p:cond delay="0"/>
                                  </p:stCondLst>
                                  <p:childTnLst>
                                    <p:set>
                                      <p:cBhvr>
                                        <p:cTn id="539" dur="1" fill="hold">
                                          <p:stCondLst>
                                            <p:cond delay="0"/>
                                          </p:stCondLst>
                                        </p:cTn>
                                        <p:tgtEl>
                                          <p:spTgt spid="113"/>
                                        </p:tgtEl>
                                        <p:attrNameLst>
                                          <p:attrName>style.visibility</p:attrName>
                                        </p:attrNameLst>
                                      </p:cBhvr>
                                      <p:to>
                                        <p:strVal val="hidden"/>
                                      </p:to>
                                    </p:set>
                                  </p:childTnLst>
                                </p:cTn>
                              </p:par>
                              <p:par>
                                <p:cTn id="540" presetID="1" presetClass="exit" presetSubtype="0" fill="hold" nodeType="withEffect">
                                  <p:stCondLst>
                                    <p:cond delay="0"/>
                                  </p:stCondLst>
                                  <p:childTnLst>
                                    <p:set>
                                      <p:cBhvr>
                                        <p:cTn id="541" dur="1" fill="hold">
                                          <p:stCondLst>
                                            <p:cond delay="0"/>
                                          </p:stCondLst>
                                        </p:cTn>
                                        <p:tgtEl>
                                          <p:spTgt spid="67"/>
                                        </p:tgtEl>
                                        <p:attrNameLst>
                                          <p:attrName>style.visibility</p:attrName>
                                        </p:attrNameLst>
                                      </p:cBhvr>
                                      <p:to>
                                        <p:strVal val="hidden"/>
                                      </p:to>
                                    </p:set>
                                  </p:childTnLst>
                                </p:cTn>
                              </p:par>
                              <p:par>
                                <p:cTn id="542" presetID="1" presetClass="exit" presetSubtype="0" fill="hold" nodeType="withEffect">
                                  <p:stCondLst>
                                    <p:cond delay="0"/>
                                  </p:stCondLst>
                                  <p:childTnLst>
                                    <p:set>
                                      <p:cBhvr>
                                        <p:cTn id="543" dur="1" fill="hold">
                                          <p:stCondLst>
                                            <p:cond delay="0"/>
                                          </p:stCondLst>
                                        </p:cTn>
                                        <p:tgtEl>
                                          <p:spTgt spid="72"/>
                                        </p:tgtEl>
                                        <p:attrNameLst>
                                          <p:attrName>style.visibility</p:attrName>
                                        </p:attrNameLst>
                                      </p:cBhvr>
                                      <p:to>
                                        <p:strVal val="hidden"/>
                                      </p:to>
                                    </p:set>
                                  </p:childTnLst>
                                </p:cTn>
                              </p:par>
                              <p:par>
                                <p:cTn id="544" presetID="1" presetClass="exit" presetSubtype="0" fill="hold" nodeType="withEffect">
                                  <p:stCondLst>
                                    <p:cond delay="0"/>
                                  </p:stCondLst>
                                  <p:childTnLst>
                                    <p:set>
                                      <p:cBhvr>
                                        <p:cTn id="545" dur="1" fill="hold">
                                          <p:stCondLst>
                                            <p:cond delay="0"/>
                                          </p:stCondLst>
                                        </p:cTn>
                                        <p:tgtEl>
                                          <p:spTgt spid="75"/>
                                        </p:tgtEl>
                                        <p:attrNameLst>
                                          <p:attrName>style.visibility</p:attrName>
                                        </p:attrNameLst>
                                      </p:cBhvr>
                                      <p:to>
                                        <p:strVal val="hidden"/>
                                      </p:to>
                                    </p:set>
                                  </p:childTnLst>
                                </p:cTn>
                              </p:par>
                              <p:par>
                                <p:cTn id="546" presetID="1" presetClass="exit" presetSubtype="0" fill="hold" nodeType="withEffect">
                                  <p:stCondLst>
                                    <p:cond delay="0"/>
                                  </p:stCondLst>
                                  <p:childTnLst>
                                    <p:set>
                                      <p:cBhvr>
                                        <p:cTn id="547" dur="1" fill="hold">
                                          <p:stCondLst>
                                            <p:cond delay="0"/>
                                          </p:stCondLst>
                                        </p:cTn>
                                        <p:tgtEl>
                                          <p:spTgt spid="78"/>
                                        </p:tgtEl>
                                        <p:attrNameLst>
                                          <p:attrName>style.visibility</p:attrName>
                                        </p:attrNameLst>
                                      </p:cBhvr>
                                      <p:to>
                                        <p:strVal val="hidden"/>
                                      </p:to>
                                    </p:set>
                                  </p:childTnLst>
                                </p:cTn>
                              </p:par>
                              <p:par>
                                <p:cTn id="548" presetID="1" presetClass="exit" presetSubtype="0" fill="hold" nodeType="withEffect">
                                  <p:stCondLst>
                                    <p:cond delay="0"/>
                                  </p:stCondLst>
                                  <p:childTnLst>
                                    <p:set>
                                      <p:cBhvr>
                                        <p:cTn id="549" dur="1" fill="hold">
                                          <p:stCondLst>
                                            <p:cond delay="0"/>
                                          </p:stCondLst>
                                        </p:cTn>
                                        <p:tgtEl>
                                          <p:spTgt spid="81"/>
                                        </p:tgtEl>
                                        <p:attrNameLst>
                                          <p:attrName>style.visibility</p:attrName>
                                        </p:attrNameLst>
                                      </p:cBhvr>
                                      <p:to>
                                        <p:strVal val="hidden"/>
                                      </p:to>
                                    </p:set>
                                  </p:childTnLst>
                                </p:cTn>
                              </p:par>
                              <p:par>
                                <p:cTn id="550" presetID="1" presetClass="exit" presetSubtype="0" fill="hold" nodeType="withEffect">
                                  <p:stCondLst>
                                    <p:cond delay="0"/>
                                  </p:stCondLst>
                                  <p:childTnLst>
                                    <p:set>
                                      <p:cBhvr>
                                        <p:cTn id="551" dur="1" fill="hold">
                                          <p:stCondLst>
                                            <p:cond delay="0"/>
                                          </p:stCondLst>
                                        </p:cTn>
                                        <p:tgtEl>
                                          <p:spTgt spid="115"/>
                                        </p:tgtEl>
                                        <p:attrNameLst>
                                          <p:attrName>style.visibility</p:attrName>
                                        </p:attrNameLst>
                                      </p:cBhvr>
                                      <p:to>
                                        <p:strVal val="hidden"/>
                                      </p:to>
                                    </p:set>
                                  </p:childTnLst>
                                </p:cTn>
                              </p:par>
                              <p:par>
                                <p:cTn id="552" presetID="1" presetClass="exit" presetSubtype="0" fill="hold" nodeType="withEffect">
                                  <p:stCondLst>
                                    <p:cond delay="0"/>
                                  </p:stCondLst>
                                  <p:childTnLst>
                                    <p:set>
                                      <p:cBhvr>
                                        <p:cTn id="553" dur="1" fill="hold">
                                          <p:stCondLst>
                                            <p:cond delay="0"/>
                                          </p:stCondLst>
                                        </p:cTn>
                                        <p:tgtEl>
                                          <p:spTgt spid="119"/>
                                        </p:tgtEl>
                                        <p:attrNameLst>
                                          <p:attrName>style.visibility</p:attrName>
                                        </p:attrNameLst>
                                      </p:cBhvr>
                                      <p:to>
                                        <p:strVal val="hidden"/>
                                      </p:to>
                                    </p:set>
                                  </p:childTnLst>
                                </p:cTn>
                              </p:par>
                              <p:par>
                                <p:cTn id="554" presetID="1" presetClass="exit" presetSubtype="0" fill="hold" nodeType="withEffect">
                                  <p:stCondLst>
                                    <p:cond delay="0"/>
                                  </p:stCondLst>
                                  <p:childTnLst>
                                    <p:set>
                                      <p:cBhvr>
                                        <p:cTn id="555" dur="1" fill="hold">
                                          <p:stCondLst>
                                            <p:cond delay="0"/>
                                          </p:stCondLst>
                                        </p:cTn>
                                        <p:tgtEl>
                                          <p:spTgt spid="122"/>
                                        </p:tgtEl>
                                        <p:attrNameLst>
                                          <p:attrName>style.visibility</p:attrName>
                                        </p:attrNameLst>
                                      </p:cBhvr>
                                      <p:to>
                                        <p:strVal val="hidden"/>
                                      </p:to>
                                    </p:set>
                                  </p:childTnLst>
                                </p:cTn>
                              </p:par>
                              <p:par>
                                <p:cTn id="556" presetID="1" presetClass="exit" presetSubtype="0" fill="hold" nodeType="withEffect">
                                  <p:stCondLst>
                                    <p:cond delay="0"/>
                                  </p:stCondLst>
                                  <p:childTnLst>
                                    <p:set>
                                      <p:cBhvr>
                                        <p:cTn id="557" dur="1" fill="hold">
                                          <p:stCondLst>
                                            <p:cond delay="0"/>
                                          </p:stCondLst>
                                        </p:cTn>
                                        <p:tgtEl>
                                          <p:spTgt spid="121"/>
                                        </p:tgtEl>
                                        <p:attrNameLst>
                                          <p:attrName>style.visibility</p:attrName>
                                        </p:attrNameLst>
                                      </p:cBhvr>
                                      <p:to>
                                        <p:strVal val="hidden"/>
                                      </p:to>
                                    </p:set>
                                  </p:childTnLst>
                                </p:cTn>
                              </p:par>
                              <p:par>
                                <p:cTn id="558" presetID="1" presetClass="exit" presetSubtype="0" fill="hold" nodeType="withEffect">
                                  <p:stCondLst>
                                    <p:cond delay="0"/>
                                  </p:stCondLst>
                                  <p:childTnLst>
                                    <p:set>
                                      <p:cBhvr>
                                        <p:cTn id="559" dur="1" fill="hold">
                                          <p:stCondLst>
                                            <p:cond delay="0"/>
                                          </p:stCondLst>
                                        </p:cTn>
                                        <p:tgtEl>
                                          <p:spTgt spid="124"/>
                                        </p:tgtEl>
                                        <p:attrNameLst>
                                          <p:attrName>style.visibility</p:attrName>
                                        </p:attrNameLst>
                                      </p:cBhvr>
                                      <p:to>
                                        <p:strVal val="hidden"/>
                                      </p:to>
                                    </p:set>
                                  </p:childTnLst>
                                </p:cTn>
                              </p:par>
                              <p:par>
                                <p:cTn id="560" presetID="1" presetClass="exit" presetSubtype="0" fill="hold" nodeType="withEffect">
                                  <p:stCondLst>
                                    <p:cond delay="0"/>
                                  </p:stCondLst>
                                  <p:childTnLst>
                                    <p:set>
                                      <p:cBhvr>
                                        <p:cTn id="561" dur="1" fill="hold">
                                          <p:stCondLst>
                                            <p:cond delay="0"/>
                                          </p:stCondLst>
                                        </p:cTn>
                                        <p:tgtEl>
                                          <p:spTgt spid="123"/>
                                        </p:tgtEl>
                                        <p:attrNameLst>
                                          <p:attrName>style.visibility</p:attrName>
                                        </p:attrNameLst>
                                      </p:cBhvr>
                                      <p:to>
                                        <p:strVal val="hidden"/>
                                      </p:to>
                                    </p:set>
                                  </p:childTnLst>
                                </p:cTn>
                              </p:par>
                              <p:par>
                                <p:cTn id="562" presetID="1" presetClass="entr" presetSubtype="0" fill="hold" grpId="2" nodeType="withEffect">
                                  <p:stCondLst>
                                    <p:cond delay="0"/>
                                  </p:stCondLst>
                                  <p:childTnLst>
                                    <p:set>
                                      <p:cBhvr>
                                        <p:cTn id="563" dur="1" fill="hold">
                                          <p:stCondLst>
                                            <p:cond delay="0"/>
                                          </p:stCondLst>
                                        </p:cTn>
                                        <p:tgtEl>
                                          <p:spTgt spid="34"/>
                                        </p:tgtEl>
                                        <p:attrNameLst>
                                          <p:attrName>style.visibility</p:attrName>
                                        </p:attrNameLst>
                                      </p:cBhvr>
                                      <p:to>
                                        <p:strVal val="visible"/>
                                      </p:to>
                                    </p:set>
                                  </p:childTnLst>
                                </p:cTn>
                              </p:par>
                              <p:par>
                                <p:cTn id="564" presetID="1" presetClass="entr" presetSubtype="0" fill="hold" grpId="2" nodeType="withEffect">
                                  <p:stCondLst>
                                    <p:cond delay="0"/>
                                  </p:stCondLst>
                                  <p:childTnLst>
                                    <p:set>
                                      <p:cBhvr>
                                        <p:cTn id="565" dur="1" fill="hold">
                                          <p:stCondLst>
                                            <p:cond delay="0"/>
                                          </p:stCondLst>
                                        </p:cTn>
                                        <p:tgtEl>
                                          <p:spTgt spid="16"/>
                                        </p:tgtEl>
                                        <p:attrNameLst>
                                          <p:attrName>style.visibility</p:attrName>
                                        </p:attrNameLst>
                                      </p:cBhvr>
                                      <p:to>
                                        <p:strVal val="visible"/>
                                      </p:to>
                                    </p:set>
                                  </p:childTnLst>
                                </p:cTn>
                              </p:par>
                              <p:par>
                                <p:cTn id="566" presetID="1" presetClass="entr" presetSubtype="0" fill="hold" grpId="2" nodeType="withEffect">
                                  <p:stCondLst>
                                    <p:cond delay="0"/>
                                  </p:stCondLst>
                                  <p:childTnLst>
                                    <p:set>
                                      <p:cBhvr>
                                        <p:cTn id="567" dur="1" fill="hold">
                                          <p:stCondLst>
                                            <p:cond delay="0"/>
                                          </p:stCondLst>
                                        </p:cTn>
                                        <p:tgtEl>
                                          <p:spTgt spid="36"/>
                                        </p:tgtEl>
                                        <p:attrNameLst>
                                          <p:attrName>style.visibility</p:attrName>
                                        </p:attrNameLst>
                                      </p:cBhvr>
                                      <p:to>
                                        <p:strVal val="visible"/>
                                      </p:to>
                                    </p:set>
                                  </p:childTnLst>
                                </p:cTn>
                              </p:par>
                              <p:par>
                                <p:cTn id="568" presetID="1" presetClass="entr" presetSubtype="0" fill="hold" grpId="2" nodeType="withEffect">
                                  <p:stCondLst>
                                    <p:cond delay="0"/>
                                  </p:stCondLst>
                                  <p:childTnLst>
                                    <p:set>
                                      <p:cBhvr>
                                        <p:cTn id="569" dur="1" fill="hold">
                                          <p:stCondLst>
                                            <p:cond delay="0"/>
                                          </p:stCondLst>
                                        </p:cTn>
                                        <p:tgtEl>
                                          <p:spTgt spid="18"/>
                                        </p:tgtEl>
                                        <p:attrNameLst>
                                          <p:attrName>style.visibility</p:attrName>
                                        </p:attrNameLst>
                                      </p:cBhvr>
                                      <p:to>
                                        <p:strVal val="visible"/>
                                      </p:to>
                                    </p:set>
                                  </p:childTnLst>
                                </p:cTn>
                              </p:par>
                              <p:par>
                                <p:cTn id="570" presetID="1" presetClass="entr" presetSubtype="0" fill="hold" grpId="2" nodeType="withEffect">
                                  <p:stCondLst>
                                    <p:cond delay="0"/>
                                  </p:stCondLst>
                                  <p:childTnLst>
                                    <p:set>
                                      <p:cBhvr>
                                        <p:cTn id="571" dur="1" fill="hold">
                                          <p:stCondLst>
                                            <p:cond delay="0"/>
                                          </p:stCondLst>
                                        </p:cTn>
                                        <p:tgtEl>
                                          <p:spTgt spid="38"/>
                                        </p:tgtEl>
                                        <p:attrNameLst>
                                          <p:attrName>style.visibility</p:attrName>
                                        </p:attrNameLst>
                                      </p:cBhvr>
                                      <p:to>
                                        <p:strVal val="visible"/>
                                      </p:to>
                                    </p:set>
                                  </p:childTnLst>
                                </p:cTn>
                              </p:par>
                              <p:par>
                                <p:cTn id="572" presetID="1" presetClass="entr" presetSubtype="0" fill="hold" grpId="2" nodeType="withEffect">
                                  <p:stCondLst>
                                    <p:cond delay="0"/>
                                  </p:stCondLst>
                                  <p:childTnLst>
                                    <p:set>
                                      <p:cBhvr>
                                        <p:cTn id="573" dur="1" fill="hold">
                                          <p:stCondLst>
                                            <p:cond delay="0"/>
                                          </p:stCondLst>
                                        </p:cTn>
                                        <p:tgtEl>
                                          <p:spTgt spid="35"/>
                                        </p:tgtEl>
                                        <p:attrNameLst>
                                          <p:attrName>style.visibility</p:attrName>
                                        </p:attrNameLst>
                                      </p:cBhvr>
                                      <p:to>
                                        <p:strVal val="visible"/>
                                      </p:to>
                                    </p:set>
                                  </p:childTnLst>
                                </p:cTn>
                              </p:par>
                              <p:par>
                                <p:cTn id="574" presetID="1" presetClass="entr" presetSubtype="0" fill="hold" grpId="2" nodeType="withEffect">
                                  <p:stCondLst>
                                    <p:cond delay="0"/>
                                  </p:stCondLst>
                                  <p:childTnLst>
                                    <p:set>
                                      <p:cBhvr>
                                        <p:cTn id="575" dur="1" fill="hold">
                                          <p:stCondLst>
                                            <p:cond delay="0"/>
                                          </p:stCondLst>
                                        </p:cTn>
                                        <p:tgtEl>
                                          <p:spTgt spid="37"/>
                                        </p:tgtEl>
                                        <p:attrNameLst>
                                          <p:attrName>style.visibility</p:attrName>
                                        </p:attrNameLst>
                                      </p:cBhvr>
                                      <p:to>
                                        <p:strVal val="visible"/>
                                      </p:to>
                                    </p:set>
                                  </p:childTnLst>
                                </p:cTn>
                              </p:par>
                              <p:par>
                                <p:cTn id="576" presetID="1" presetClass="entr" presetSubtype="0" fill="hold" grpId="2" nodeType="withEffect">
                                  <p:stCondLst>
                                    <p:cond delay="0"/>
                                  </p:stCondLst>
                                  <p:childTnLst>
                                    <p:set>
                                      <p:cBhvr>
                                        <p:cTn id="577" dur="1" fill="hold">
                                          <p:stCondLst>
                                            <p:cond delay="0"/>
                                          </p:stCondLst>
                                        </p:cTn>
                                        <p:tgtEl>
                                          <p:spTgt spid="33"/>
                                        </p:tgtEl>
                                        <p:attrNameLst>
                                          <p:attrName>style.visibility</p:attrName>
                                        </p:attrNameLst>
                                      </p:cBhvr>
                                      <p:to>
                                        <p:strVal val="visible"/>
                                      </p:to>
                                    </p:set>
                                  </p:childTnLst>
                                </p:cTn>
                              </p:par>
                              <p:par>
                                <p:cTn id="578" presetID="1" presetClass="entr" presetSubtype="0" fill="hold" grpId="2" nodeType="withEffect">
                                  <p:stCondLst>
                                    <p:cond delay="0"/>
                                  </p:stCondLst>
                                  <p:childTnLst>
                                    <p:set>
                                      <p:cBhvr>
                                        <p:cTn id="579" dur="1" fill="hold">
                                          <p:stCondLst>
                                            <p:cond delay="0"/>
                                          </p:stCondLst>
                                        </p:cTn>
                                        <p:tgtEl>
                                          <p:spTgt spid="32"/>
                                        </p:tgtEl>
                                        <p:attrNameLst>
                                          <p:attrName>style.visibility</p:attrName>
                                        </p:attrNameLst>
                                      </p:cBhvr>
                                      <p:to>
                                        <p:strVal val="visible"/>
                                      </p:to>
                                    </p:set>
                                  </p:childTnLst>
                                </p:cTn>
                              </p:par>
                              <p:par>
                                <p:cTn id="580" presetID="42" presetClass="path" presetSubtype="0" accel="50000" decel="50000" fill="hold" nodeType="withEffect">
                                  <p:stCondLst>
                                    <p:cond delay="0"/>
                                  </p:stCondLst>
                                  <p:childTnLst>
                                    <p:animMotion origin="layout" path="M 1.66667E-6 -1.35802E-6 L -0.31875 -0.00957 " pathEditMode="relative" rAng="0" ptsTypes="AA">
                                      <p:cBhvr>
                                        <p:cTn id="581" dur="100" spd="-100000" fill="hold"/>
                                        <p:tgtEl>
                                          <p:spTgt spid="7"/>
                                        </p:tgtEl>
                                        <p:attrNameLst>
                                          <p:attrName>ppt_x</p:attrName>
                                          <p:attrName>ppt_y</p:attrName>
                                        </p:attrNameLst>
                                      </p:cBhvr>
                                      <p:rCtr x="-15937" y="-494"/>
                                    </p:animMotion>
                                  </p:childTnLst>
                                </p:cTn>
                              </p:par>
                            </p:childTnLst>
                          </p:cTn>
                        </p:par>
                      </p:childTnLst>
                    </p:cTn>
                  </p:par>
                </p:childTnLst>
              </p:cTn>
              <p:nextCondLst>
                <p:cond evt="onClick" delay="0">
                  <p:tgtEl>
                    <p:spTgt spid="6"/>
                  </p:tgtEl>
                </p:cond>
              </p:nextCondLst>
            </p:seq>
          </p:childTnLst>
        </p:cTn>
      </p:par>
    </p:tnLst>
    <p:bldLst>
      <p:bldP spid="117" grpId="0" animBg="1"/>
      <p:bldP spid="117" grpId="1" animBg="1"/>
      <p:bldP spid="117" grpId="2" animBg="1"/>
      <p:bldP spid="117" grpId="4" animBg="1"/>
      <p:bldP spid="117" grpId="5" animBg="1"/>
      <p:bldP spid="117" grpId="6" animBg="1"/>
      <p:bldP spid="117" grpId="7" animBg="1"/>
      <p:bldP spid="118" grpId="1" animBg="1"/>
      <p:bldP spid="118" grpId="3" animBg="1"/>
      <p:bldP spid="118" grpId="4" animBg="1"/>
      <p:bldP spid="118" grpId="5" animBg="1"/>
      <p:bldP spid="118" grpId="6" animBg="1"/>
      <p:bldP spid="116" grpId="0" animBg="1"/>
      <p:bldP spid="116" grpId="2" animBg="1"/>
      <p:bldP spid="116" grpId="3" animBg="1"/>
      <p:bldP spid="116" grpId="4" animBg="1"/>
      <p:bldP spid="116" grpId="5" animBg="1"/>
      <p:bldP spid="32" grpId="0" animBg="1"/>
      <p:bldP spid="32" grpId="1" animBg="1"/>
      <p:bldP spid="32" grpId="2" animBg="1"/>
      <p:bldP spid="33" grpId="0" animBg="1"/>
      <p:bldP spid="33" grpId="1" animBg="1"/>
      <p:bldP spid="33" grpId="2" animBg="1"/>
      <p:bldP spid="37" grpId="0" animBg="1"/>
      <p:bldP spid="37" grpId="1" animBg="1"/>
      <p:bldP spid="37" grpId="2" animBg="1"/>
      <p:bldP spid="35" grpId="0" animBg="1"/>
      <p:bldP spid="35" grpId="1" animBg="1"/>
      <p:bldP spid="35" grpId="2" animBg="1"/>
      <p:bldP spid="38" grpId="0" animBg="1"/>
      <p:bldP spid="38" grpId="1" animBg="1"/>
      <p:bldP spid="38" grpId="2" animBg="1"/>
      <p:bldP spid="18" grpId="0" animBg="1"/>
      <p:bldP spid="18" grpId="1" animBg="1"/>
      <p:bldP spid="18" grpId="2" animBg="1"/>
      <p:bldP spid="36" grpId="0" animBg="1"/>
      <p:bldP spid="36" grpId="1" animBg="1"/>
      <p:bldP spid="36" grpId="2" animBg="1"/>
      <p:bldP spid="16" grpId="0" animBg="1"/>
      <p:bldP spid="16" grpId="1" animBg="1"/>
      <p:bldP spid="16" grpId="2" animBg="1"/>
      <p:bldP spid="34" grpId="0" animBg="1"/>
      <p:bldP spid="34" grpId="1" animBg="1"/>
      <p:bldP spid="34" grpId="2" animBg="1"/>
      <p:bldP spid="61" grpId="0"/>
      <p:bldP spid="61" grpId="1"/>
      <p:bldP spid="61" grpId="2"/>
      <p:bldP spid="61" grpId="3"/>
      <p:bldP spid="62" grpId="0"/>
      <p:bldP spid="62" grpId="1"/>
      <p:bldP spid="62" grpId="2"/>
      <p:bldP spid="62" grpId="3"/>
      <p:bldP spid="63" grpId="0"/>
      <p:bldP spid="63" grpId="1"/>
      <p:bldP spid="63" grpId="2"/>
      <p:bldP spid="63" grpId="3"/>
      <p:bldP spid="41" grpId="0" animBg="1"/>
      <p:bldP spid="41" grpId="1" animBg="1"/>
      <p:bldP spid="41" grpId="2" autoUpdateAnimBg="0"/>
      <p:bldP spid="41" grpId="3" autoUpdateAnimBg="0"/>
      <p:bldP spid="41" grpId="4" animBg="1"/>
      <p:bldP spid="41" grpId="5" autoUpdateAnimBg="0"/>
      <p:bldP spid="41" grpId="6" animBg="1"/>
      <p:bldP spid="41" grpId="7" autoUpdateAnimBg="0"/>
      <p:bldP spid="42" grpId="0" animBg="1"/>
      <p:bldP spid="42" grpId="1" animBg="1"/>
      <p:bldP spid="42" grpId="2" autoUpdateAnimBg="0"/>
      <p:bldP spid="42" grpId="3" autoUpdateAnimBg="0"/>
      <p:bldP spid="42" grpId="4" animBg="1"/>
      <p:bldP spid="42" grpId="5" autoUpdateAnimBg="0"/>
      <p:bldP spid="42" grpId="6" animBg="1"/>
      <p:bldP spid="42" grpId="7" autoUpdateAnimBg="0"/>
      <p:bldP spid="43" grpId="0" animBg="1"/>
      <p:bldP spid="43" grpId="1" animBg="1"/>
      <p:bldP spid="43" grpId="2" autoUpdateAnimBg="0"/>
      <p:bldP spid="43" grpId="3" autoUpdateAnimBg="0"/>
      <p:bldP spid="43" grpId="4" animBg="1"/>
      <p:bldP spid="43" grpId="5" autoUpdateAnimBg="0"/>
      <p:bldP spid="43" grpId="6" animBg="1"/>
      <p:bldP spid="43" grpId="7" autoUpdateAnimBg="0"/>
      <p:bldP spid="44" grpId="0" animBg="1"/>
      <p:bldP spid="44" grpId="1" animBg="1"/>
      <p:bldP spid="44" grpId="2" autoUpdateAnimBg="0"/>
      <p:bldP spid="44" grpId="3" autoUpdateAnimBg="0"/>
      <p:bldP spid="44" grpId="4" animBg="1"/>
      <p:bldP spid="44" grpId="5" autoUpdateAnimBg="0"/>
      <p:bldP spid="44" grpId="6" animBg="1"/>
      <p:bldP spid="44" grpId="7" autoUpdateAnimBg="0"/>
      <p:bldP spid="45" grpId="0" animBg="1"/>
      <p:bldP spid="45" grpId="1" animBg="1"/>
      <p:bldP spid="45" grpId="2" autoUpdateAnimBg="0"/>
      <p:bldP spid="45" grpId="3" autoUpdateAnimBg="0"/>
      <p:bldP spid="45" grpId="4" animBg="1"/>
      <p:bldP spid="45" grpId="5" autoUpdateAnimBg="0"/>
      <p:bldP spid="45" grpId="6" animBg="1"/>
      <p:bldP spid="45" grpId="7" autoUpdateAnimBg="0"/>
      <p:bldP spid="46" grpId="0" animBg="1"/>
      <p:bldP spid="46" grpId="1" animBg="1"/>
      <p:bldP spid="46" grpId="2" autoUpdateAnimBg="0"/>
      <p:bldP spid="46" grpId="3" autoUpdateAnimBg="0"/>
      <p:bldP spid="46" grpId="4" animBg="1"/>
      <p:bldP spid="46" grpId="5" autoUpdateAnimBg="0"/>
      <p:bldP spid="46" grpId="6" animBg="1"/>
      <p:bldP spid="46" grpId="7" autoUpdateAnimBg="0"/>
      <p:bldP spid="47" grpId="0" animBg="1"/>
      <p:bldP spid="47" grpId="1" animBg="1"/>
      <p:bldP spid="47" grpId="2" autoUpdateAnimBg="0"/>
      <p:bldP spid="47" grpId="3" autoUpdateAnimBg="0"/>
      <p:bldP spid="47" grpId="4" animBg="1"/>
      <p:bldP spid="47" grpId="5" autoUpdateAnimBg="0"/>
      <p:bldP spid="47" grpId="6" animBg="1"/>
      <p:bldP spid="47" grpId="7" autoUpdateAnimBg="0"/>
      <p:bldP spid="48" grpId="0" animBg="1"/>
      <p:bldP spid="48" grpId="1" animBg="1"/>
      <p:bldP spid="48" grpId="2" autoUpdateAnimBg="0"/>
      <p:bldP spid="48" grpId="3" autoUpdateAnimBg="0"/>
      <p:bldP spid="48" grpId="4" animBg="1"/>
      <p:bldP spid="48" grpId="5" autoUpdateAnimBg="0"/>
      <p:bldP spid="48" grpId="6" animBg="1"/>
      <p:bldP spid="48" grpId="7" autoUpdateAnimBg="0"/>
      <p:bldP spid="49" grpId="0" animBg="1"/>
      <p:bldP spid="49" grpId="1" animBg="1"/>
      <p:bldP spid="49" grpId="2" animBg="1"/>
      <p:bldP spid="49" grpId="3"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B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35" name="Textbox: Line 7"/>
          <p:cNvSpPr txBox="1"/>
          <p:nvPr/>
        </p:nvSpPr>
        <p:spPr>
          <a:xfrm>
            <a:off x="847230" y="4212690"/>
            <a:ext cx="7858800" cy="338554"/>
          </a:xfrm>
          <a:prstGeom prst="rect">
            <a:avLst/>
          </a:prstGeom>
          <a:noFill/>
        </p:spPr>
        <p:txBody>
          <a:bodyPr wrap="square" rtlCol="0">
            <a:spAutoFit/>
          </a:bodyPr>
          <a:lstStyle/>
          <a:p>
            <a:pPr lvl="0"/>
            <a:r>
              <a:rPr lang="en-NZ" sz="1600" dirty="0">
                <a:latin typeface="Garamond" panose="02020404030301010803" pitchFamily="18" charset="0"/>
                <a:ea typeface="Adobe Gothic Std B" panose="020B0800000000000000" pitchFamily="34" charset="-128"/>
                <a:cs typeface="Arial" panose="020B0604020202020204" pitchFamily="34" charset="0"/>
              </a:rPr>
              <a:t>Questions I would like to ask about the topics in this resource are …</a:t>
            </a:r>
          </a:p>
        </p:txBody>
      </p:sp>
      <p:sp>
        <p:nvSpPr>
          <p:cNvPr id="18" name="Textbox: Line 6"/>
          <p:cNvSpPr txBox="1"/>
          <p:nvPr/>
        </p:nvSpPr>
        <p:spPr>
          <a:xfrm>
            <a:off x="847230" y="3849007"/>
            <a:ext cx="7858800" cy="338554"/>
          </a:xfrm>
          <a:prstGeom prst="rect">
            <a:avLst/>
          </a:prstGeom>
          <a:noFill/>
        </p:spPr>
        <p:txBody>
          <a:bodyPr wrap="square" rtlCol="0">
            <a:spAutoFit/>
          </a:bodyPr>
          <a:lstStyle/>
          <a:p>
            <a:pPr lvl="0"/>
            <a:r>
              <a:rPr lang="en-NZ" sz="1600" dirty="0">
                <a:latin typeface="Garamond" panose="02020404030301010803" pitchFamily="18" charset="0"/>
                <a:ea typeface="Adobe Gothic Std B" panose="020B0800000000000000" pitchFamily="34" charset="-128"/>
                <a:cs typeface="Arial" panose="020B0604020202020204" pitchFamily="34" charset="0"/>
              </a:rPr>
              <a:t>Which activity do you think helped you to learn best in this resource?</a:t>
            </a:r>
          </a:p>
        </p:txBody>
      </p:sp>
      <p:sp>
        <p:nvSpPr>
          <p:cNvPr id="20" name="Textbox: Line 5"/>
          <p:cNvSpPr txBox="1"/>
          <p:nvPr/>
        </p:nvSpPr>
        <p:spPr>
          <a:xfrm>
            <a:off x="847230" y="3232226"/>
            <a:ext cx="7858800" cy="584775"/>
          </a:xfrm>
          <a:prstGeom prst="rect">
            <a:avLst/>
          </a:prstGeom>
          <a:noFill/>
        </p:spPr>
        <p:txBody>
          <a:bodyPr wrap="square" rtlCol="0">
            <a:spAutoFit/>
          </a:bodyPr>
          <a:lstStyle/>
          <a:p>
            <a:pPr lvl="0"/>
            <a:r>
              <a:rPr lang="en-NZ" sz="1600" dirty="0">
                <a:latin typeface="Garamond" panose="02020404030301010803" pitchFamily="18" charset="0"/>
              </a:rPr>
              <a:t>Share 5 things you learned about Colin </a:t>
            </a:r>
            <a:r>
              <a:rPr lang="en-NZ" sz="1600" dirty="0" err="1">
                <a:latin typeface="Garamond" panose="02020404030301010803" pitchFamily="18" charset="0"/>
              </a:rPr>
              <a:t>McCahon</a:t>
            </a:r>
            <a:r>
              <a:rPr lang="en-NZ" sz="1600" dirty="0">
                <a:latin typeface="Garamond" panose="02020404030301010803" pitchFamily="18" charset="0"/>
              </a:rPr>
              <a:t> and research to find out more about his work and see more </a:t>
            </a:r>
            <a:r>
              <a:rPr lang="en-NZ" sz="1600" dirty="0" smtClean="0">
                <a:latin typeface="Garamond" panose="02020404030301010803" pitchFamily="18" charset="0"/>
              </a:rPr>
              <a:t>examples of his religious art works. </a:t>
            </a:r>
            <a:endParaRPr lang="en-NZ" sz="1600" dirty="0">
              <a:latin typeface="Garamond" panose="02020404030301010803" pitchFamily="18" charset="0"/>
              <a:cs typeface="Arial" panose="020B0604020202020204" pitchFamily="34" charset="0"/>
            </a:endParaRPr>
          </a:p>
        </p:txBody>
      </p:sp>
      <p:sp>
        <p:nvSpPr>
          <p:cNvPr id="21" name="Textbox: Line 4"/>
          <p:cNvSpPr txBox="1"/>
          <p:nvPr/>
        </p:nvSpPr>
        <p:spPr>
          <a:xfrm>
            <a:off x="847230" y="2608570"/>
            <a:ext cx="7858800" cy="584775"/>
          </a:xfrm>
          <a:prstGeom prst="rect">
            <a:avLst/>
          </a:prstGeom>
          <a:noFill/>
        </p:spPr>
        <p:txBody>
          <a:bodyPr wrap="square" rtlCol="0">
            <a:spAutoFit/>
          </a:bodyPr>
          <a:lstStyle/>
          <a:p>
            <a:pPr lvl="0"/>
            <a:r>
              <a:rPr lang="en-NZ" sz="1600" dirty="0">
                <a:latin typeface="Garamond" panose="02020404030301010803" pitchFamily="18" charset="0"/>
              </a:rPr>
              <a:t>Describe 3 Easter customs in </a:t>
            </a:r>
            <a:r>
              <a:rPr lang="en-NZ" sz="1600" dirty="0" err="1">
                <a:latin typeface="Garamond" panose="02020404030301010803" pitchFamily="18" charset="0"/>
              </a:rPr>
              <a:t>Aotearoa</a:t>
            </a:r>
            <a:r>
              <a:rPr lang="en-NZ" sz="1600" dirty="0">
                <a:latin typeface="Garamond" panose="02020404030301010803" pitchFamily="18" charset="0"/>
              </a:rPr>
              <a:t> and 2 from other countries and explain how each relates to the Resurrection of Jesus.  Illustrate these and share them with your </a:t>
            </a:r>
            <a:r>
              <a:rPr lang="en-NZ" sz="1600" dirty="0" smtClean="0">
                <a:latin typeface="Garamond" panose="02020404030301010803" pitchFamily="18" charset="0"/>
              </a:rPr>
              <a:t>famil</a:t>
            </a:r>
            <a:r>
              <a:rPr lang="en-NZ" sz="1600" dirty="0" smtClean="0">
                <a:latin typeface="Garamond" panose="02020404030301010803" pitchFamily="18" charset="0"/>
              </a:rPr>
              <a:t>y.</a:t>
            </a:r>
            <a:r>
              <a:rPr lang="en-NZ" sz="1600" dirty="0" smtClean="0">
                <a:latin typeface="Garamond" panose="02020404030301010803" pitchFamily="18" charset="0"/>
              </a:rPr>
              <a:t> </a:t>
            </a:r>
            <a:r>
              <a:rPr lang="en-NZ" sz="1400" dirty="0">
                <a:latin typeface="Garamond" panose="02020404030301010803" pitchFamily="18" charset="0"/>
              </a:rPr>
              <a:t>(Slides 9 &amp;</a:t>
            </a:r>
            <a:r>
              <a:rPr lang="en-NZ" sz="1400" dirty="0" smtClean="0">
                <a:latin typeface="Garamond" panose="02020404030301010803" pitchFamily="18" charset="0"/>
              </a:rPr>
              <a:t>10</a:t>
            </a:r>
            <a:r>
              <a:rPr lang="en-NZ" sz="1400" dirty="0">
                <a:latin typeface="Garamond" panose="02020404030301010803" pitchFamily="18" charset="0"/>
              </a:rPr>
              <a:t>)</a:t>
            </a:r>
          </a:p>
        </p:txBody>
      </p:sp>
      <p:sp>
        <p:nvSpPr>
          <p:cNvPr id="22" name="Textbox: Line 3"/>
          <p:cNvSpPr txBox="1"/>
          <p:nvPr/>
        </p:nvSpPr>
        <p:spPr>
          <a:xfrm>
            <a:off x="847230" y="1984914"/>
            <a:ext cx="8152770" cy="584775"/>
          </a:xfrm>
          <a:prstGeom prst="rect">
            <a:avLst/>
          </a:prstGeom>
          <a:noFill/>
        </p:spPr>
        <p:txBody>
          <a:bodyPr wrap="square" rtlCol="0">
            <a:spAutoFit/>
          </a:bodyPr>
          <a:lstStyle/>
          <a:p>
            <a:pPr lvl="0"/>
            <a:r>
              <a:rPr lang="en-NZ" sz="1600" dirty="0">
                <a:latin typeface="Garamond" panose="02020404030301010803" pitchFamily="18" charset="0"/>
              </a:rPr>
              <a:t>Make a poster of 5 different Easter symbols and a short explanation about them to share with younger children at home or at school. Make a display of them in the school or church foyer. </a:t>
            </a:r>
            <a:r>
              <a:rPr lang="en-NZ" sz="1400" dirty="0">
                <a:latin typeface="Garamond" panose="02020404030301010803" pitchFamily="18" charset="0"/>
              </a:rPr>
              <a:t>(Slide 8)</a:t>
            </a:r>
            <a:endParaRPr lang="en-NZ" sz="1400" dirty="0">
              <a:latin typeface="Garamond" panose="02020404030301010803" pitchFamily="18" charset="0"/>
              <a:cs typeface="Arial" panose="020B0604020202020204" pitchFamily="34" charset="0"/>
            </a:endParaRPr>
          </a:p>
        </p:txBody>
      </p:sp>
      <p:sp>
        <p:nvSpPr>
          <p:cNvPr id="27" name="Textbox: Line 2"/>
          <p:cNvSpPr txBox="1"/>
          <p:nvPr/>
        </p:nvSpPr>
        <p:spPr>
          <a:xfrm>
            <a:off x="847230" y="1156286"/>
            <a:ext cx="7858800" cy="830997"/>
          </a:xfrm>
          <a:prstGeom prst="rect">
            <a:avLst/>
          </a:prstGeom>
          <a:noFill/>
        </p:spPr>
        <p:txBody>
          <a:bodyPr wrap="square" rtlCol="0">
            <a:spAutoFit/>
          </a:bodyPr>
          <a:lstStyle/>
          <a:p>
            <a:pPr lvl="0"/>
            <a:r>
              <a:rPr lang="en-NZ" sz="1600" dirty="0">
                <a:latin typeface="Garamond" panose="02020404030301010803" pitchFamily="18" charset="0"/>
              </a:rPr>
              <a:t>Create an image of an Easter Candle with the correct symbols and words and make a list of 5 facts that you could share with your family including what it symbolises and why it is significant. </a:t>
            </a:r>
            <a:r>
              <a:rPr lang="en-NZ" sz="1400" dirty="0" smtClean="0">
                <a:latin typeface="Garamond" panose="02020404030301010803" pitchFamily="18" charset="0"/>
              </a:rPr>
              <a:t>(Slide 7)</a:t>
            </a:r>
            <a:endParaRPr lang="en-NZ" sz="1400" dirty="0">
              <a:latin typeface="Garamond" panose="02020404030301010803" pitchFamily="18" charset="0"/>
              <a:cs typeface="Arial" panose="020B0604020202020204" pitchFamily="34" charset="0"/>
            </a:endParaRPr>
          </a:p>
        </p:txBody>
      </p:sp>
      <p:sp>
        <p:nvSpPr>
          <p:cNvPr id="50" name="Textbox: Line 1"/>
          <p:cNvSpPr txBox="1"/>
          <p:nvPr/>
        </p:nvSpPr>
        <p:spPr>
          <a:xfrm>
            <a:off x="847230" y="806352"/>
            <a:ext cx="7858800" cy="338554"/>
          </a:xfrm>
          <a:prstGeom prst="rect">
            <a:avLst/>
          </a:prstGeom>
          <a:noFill/>
        </p:spPr>
        <p:txBody>
          <a:bodyPr wrap="square" rtlCol="0">
            <a:spAutoFit/>
          </a:bodyPr>
          <a:lstStyle/>
          <a:p>
            <a:pPr lvl="0"/>
            <a:r>
              <a:rPr lang="en-US" sz="1600" dirty="0" smtClean="0">
                <a:latin typeface="Garamond" panose="02020404030301010803" pitchFamily="18" charset="0"/>
                <a:cs typeface="Arial" panose="020B0604020202020204" pitchFamily="34" charset="0"/>
              </a:rPr>
              <a:t>Name </a:t>
            </a:r>
            <a:r>
              <a:rPr lang="en-US" sz="1600" dirty="0">
                <a:latin typeface="Garamond" panose="02020404030301010803" pitchFamily="18" charset="0"/>
                <a:cs typeface="Arial" panose="020B0604020202020204" pitchFamily="34" charset="0"/>
              </a:rPr>
              <a:t>and describe 3 of the gifts people receive through Christ’s Resurrection. </a:t>
            </a:r>
            <a:r>
              <a:rPr lang="en-NZ" sz="1400" dirty="0" smtClean="0">
                <a:latin typeface="Garamond" panose="02020404030301010803" pitchFamily="18" charset="0"/>
                <a:cs typeface="Arial" panose="020B0604020202020204" pitchFamily="34" charset="0"/>
              </a:rPr>
              <a:t>(Slide 3)</a:t>
            </a:r>
            <a:endParaRPr lang="en-NZ" sz="1400" i="1" dirty="0">
              <a:latin typeface="Garamond" panose="02020404030301010803" pitchFamily="18" charset="0"/>
              <a:ea typeface="Adobe Gothic Std B" panose="020B0800000000000000" pitchFamily="34" charset="-128"/>
              <a:cs typeface="Arial" panose="020B0604020202020204" pitchFamily="34" charset="0"/>
            </a:endParaRPr>
          </a:p>
        </p:txBody>
      </p:sp>
      <p:sp>
        <p:nvSpPr>
          <p:cNvPr id="36" name="Shape: Border 7"/>
          <p:cNvSpPr/>
          <p:nvPr/>
        </p:nvSpPr>
        <p:spPr>
          <a:xfrm>
            <a:off x="885835" y="4219171"/>
            <a:ext cx="8001121" cy="324000"/>
          </a:xfrm>
          <a:prstGeom prst="rect">
            <a:avLst/>
          </a:prstGeom>
          <a:solidFill>
            <a:srgbClr val="CC66FF">
              <a:alpha val="0"/>
            </a:srgbClr>
          </a:solidFill>
          <a:ln>
            <a:solidFill>
              <a:schemeClr val="bg1">
                <a:lumMod val="5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rial" pitchFamily="34" charset="-128"/>
              <a:ea typeface="Arial" pitchFamily="34" charset="-128"/>
            </a:endParaRPr>
          </a:p>
        </p:txBody>
      </p:sp>
      <p:sp>
        <p:nvSpPr>
          <p:cNvPr id="30" name="Shape: Border 6"/>
          <p:cNvSpPr/>
          <p:nvPr/>
        </p:nvSpPr>
        <p:spPr>
          <a:xfrm>
            <a:off x="878399" y="3850870"/>
            <a:ext cx="8008662" cy="323001"/>
          </a:xfrm>
          <a:prstGeom prst="rect">
            <a:avLst/>
          </a:prstGeom>
          <a:solidFill>
            <a:srgbClr val="CC66FF">
              <a:alpha val="0"/>
            </a:srgbClr>
          </a:solidFill>
          <a:ln>
            <a:solidFill>
              <a:schemeClr val="bg1">
                <a:lumMod val="5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rial" pitchFamily="34" charset="-128"/>
              <a:ea typeface="Arial" pitchFamily="34" charset="-128"/>
            </a:endParaRPr>
          </a:p>
        </p:txBody>
      </p:sp>
      <p:sp>
        <p:nvSpPr>
          <p:cNvPr id="31" name="Shape: Border 5"/>
          <p:cNvSpPr/>
          <p:nvPr/>
        </p:nvSpPr>
        <p:spPr>
          <a:xfrm>
            <a:off x="878399" y="3229568"/>
            <a:ext cx="8008662" cy="576000"/>
          </a:xfrm>
          <a:prstGeom prst="rect">
            <a:avLst/>
          </a:prstGeom>
          <a:solidFill>
            <a:srgbClr val="CC66FF">
              <a:alpha val="0"/>
            </a:srgbClr>
          </a:solidFill>
          <a:ln>
            <a:solidFill>
              <a:schemeClr val="bg1">
                <a:lumMod val="5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2" name="Shape: Border 4"/>
          <p:cNvSpPr/>
          <p:nvPr/>
        </p:nvSpPr>
        <p:spPr>
          <a:xfrm>
            <a:off x="878399" y="2608266"/>
            <a:ext cx="8008662" cy="576000"/>
          </a:xfrm>
          <a:prstGeom prst="rect">
            <a:avLst/>
          </a:prstGeom>
          <a:solidFill>
            <a:srgbClr val="CC66FF">
              <a:alpha val="0"/>
            </a:srgbClr>
          </a:solidFill>
          <a:ln>
            <a:solidFill>
              <a:schemeClr val="bg1">
                <a:lumMod val="5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3" name="Shape: Border 3"/>
          <p:cNvSpPr/>
          <p:nvPr/>
        </p:nvSpPr>
        <p:spPr>
          <a:xfrm>
            <a:off x="878399" y="1986964"/>
            <a:ext cx="8008662" cy="576000"/>
          </a:xfrm>
          <a:prstGeom prst="rect">
            <a:avLst/>
          </a:prstGeom>
          <a:solidFill>
            <a:srgbClr val="CC66FF">
              <a:alpha val="0"/>
            </a:srgbClr>
          </a:solidFill>
          <a:ln>
            <a:solidFill>
              <a:schemeClr val="bg1">
                <a:lumMod val="5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Constantia" panose="02030602050306030303" pitchFamily="18" charset="0"/>
              <a:ea typeface="Arial" pitchFamily="34" charset="-128"/>
            </a:endParaRPr>
          </a:p>
        </p:txBody>
      </p:sp>
      <p:sp>
        <p:nvSpPr>
          <p:cNvPr id="34" name="Shape: Border 2"/>
          <p:cNvSpPr/>
          <p:nvPr/>
        </p:nvSpPr>
        <p:spPr>
          <a:xfrm>
            <a:off x="878399" y="1188029"/>
            <a:ext cx="8008662" cy="753633"/>
          </a:xfrm>
          <a:prstGeom prst="rect">
            <a:avLst/>
          </a:prstGeom>
          <a:solidFill>
            <a:srgbClr val="CC66FF">
              <a:alpha val="0"/>
            </a:srgbClr>
          </a:solidFill>
          <a:ln>
            <a:solidFill>
              <a:schemeClr val="bg1">
                <a:lumMod val="5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51" name="Shape: Border 1"/>
          <p:cNvSpPr/>
          <p:nvPr/>
        </p:nvSpPr>
        <p:spPr>
          <a:xfrm>
            <a:off x="878399" y="818727"/>
            <a:ext cx="6942705" cy="324000"/>
          </a:xfrm>
          <a:prstGeom prst="rect">
            <a:avLst/>
          </a:prstGeom>
          <a:solidFill>
            <a:srgbClr val="CC66FF">
              <a:alpha val="0"/>
            </a:srgbClr>
          </a:solidFill>
          <a:ln>
            <a:solidFill>
              <a:schemeClr val="bg1">
                <a:lumMod val="5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42" name="Shape: Number 7"/>
          <p:cNvSpPr txBox="1"/>
          <p:nvPr/>
        </p:nvSpPr>
        <p:spPr>
          <a:xfrm>
            <a:off x="489837" y="4217909"/>
            <a:ext cx="394578" cy="338554"/>
          </a:xfrm>
          <a:prstGeom prst="rect">
            <a:avLst/>
          </a:prstGeom>
          <a:noFill/>
        </p:spPr>
        <p:txBody>
          <a:bodyPr wrap="square" rtlCol="0">
            <a:spAutoFit/>
          </a:bodyPr>
          <a:lstStyle/>
          <a:p>
            <a:r>
              <a:rPr lang="en-GB" sz="1600" dirty="0" smtClean="0">
                <a:latin typeface="Garamond" panose="02020404030301010803" pitchFamily="18" charset="0"/>
                <a:ea typeface="Adobe Gothic Std B" panose="020B0800000000000000" pitchFamily="34" charset="-128"/>
                <a:cs typeface="Arial" panose="020B0604020202020204" pitchFamily="34" charset="0"/>
              </a:rPr>
              <a:t>7)</a:t>
            </a:r>
            <a:endParaRPr lang="en-GB" sz="1600" dirty="0">
              <a:latin typeface="Garamond" panose="02020404030301010803" pitchFamily="18" charset="0"/>
              <a:ea typeface="Adobe Gothic Std B" panose="020B0800000000000000" pitchFamily="34" charset="-128"/>
              <a:cs typeface="Arial" panose="020B0604020202020204" pitchFamily="34" charset="0"/>
            </a:endParaRPr>
          </a:p>
        </p:txBody>
      </p:sp>
      <p:sp>
        <p:nvSpPr>
          <p:cNvPr id="37" name="Shape: Number 6"/>
          <p:cNvSpPr txBox="1"/>
          <p:nvPr/>
        </p:nvSpPr>
        <p:spPr>
          <a:xfrm>
            <a:off x="482400" y="3842364"/>
            <a:ext cx="394578" cy="338554"/>
          </a:xfrm>
          <a:prstGeom prst="rect">
            <a:avLst/>
          </a:prstGeom>
          <a:noFill/>
        </p:spPr>
        <p:txBody>
          <a:bodyPr wrap="square" rtlCol="0">
            <a:spAutoFit/>
          </a:bodyPr>
          <a:lstStyle/>
          <a:p>
            <a:r>
              <a:rPr lang="en-GB" sz="1600" dirty="0" smtClean="0">
                <a:latin typeface="Garamond" panose="02020404030301010803" pitchFamily="18" charset="0"/>
                <a:ea typeface="Adobe Gothic Std B" panose="020B0800000000000000" pitchFamily="34" charset="-128"/>
                <a:cs typeface="Arial" panose="020B0604020202020204" pitchFamily="34" charset="0"/>
              </a:rPr>
              <a:t>6)</a:t>
            </a:r>
            <a:endParaRPr lang="en-GB" sz="1600" dirty="0">
              <a:latin typeface="Garamond" panose="02020404030301010803" pitchFamily="18" charset="0"/>
              <a:ea typeface="Adobe Gothic Std B" panose="020B0800000000000000" pitchFamily="34" charset="-128"/>
              <a:cs typeface="Arial" panose="020B0604020202020204" pitchFamily="34" charset="0"/>
            </a:endParaRPr>
          </a:p>
        </p:txBody>
      </p:sp>
      <p:sp>
        <p:nvSpPr>
          <p:cNvPr id="38" name="Shape: Number 5"/>
          <p:cNvSpPr txBox="1"/>
          <p:nvPr/>
        </p:nvSpPr>
        <p:spPr>
          <a:xfrm>
            <a:off x="482400" y="3247049"/>
            <a:ext cx="394578" cy="338554"/>
          </a:xfrm>
          <a:prstGeom prst="rect">
            <a:avLst/>
          </a:prstGeom>
          <a:noFill/>
        </p:spPr>
        <p:txBody>
          <a:bodyPr wrap="square" rtlCol="0">
            <a:spAutoFit/>
          </a:bodyPr>
          <a:lstStyle/>
          <a:p>
            <a:r>
              <a:rPr lang="en-GB" sz="1600" dirty="0" smtClean="0">
                <a:latin typeface="Garamond" panose="02020404030301010803" pitchFamily="18" charset="0"/>
                <a:ea typeface="Adobe Gothic Std B" panose="020B0800000000000000" pitchFamily="34" charset="-128"/>
                <a:cs typeface="Arial" panose="020B0604020202020204" pitchFamily="34" charset="0"/>
              </a:rPr>
              <a:t>5)</a:t>
            </a:r>
            <a:endParaRPr lang="en-GB" sz="1600" dirty="0">
              <a:latin typeface="Garamond" panose="02020404030301010803" pitchFamily="18" charset="0"/>
              <a:ea typeface="Adobe Gothic Std B" panose="020B0800000000000000" pitchFamily="34" charset="-128"/>
              <a:cs typeface="Arial" panose="020B0604020202020204" pitchFamily="34" charset="0"/>
            </a:endParaRPr>
          </a:p>
        </p:txBody>
      </p:sp>
      <p:sp>
        <p:nvSpPr>
          <p:cNvPr id="39" name="Shape: Number 4"/>
          <p:cNvSpPr txBox="1"/>
          <p:nvPr/>
        </p:nvSpPr>
        <p:spPr>
          <a:xfrm>
            <a:off x="482400" y="2616365"/>
            <a:ext cx="394578" cy="338554"/>
          </a:xfrm>
          <a:prstGeom prst="rect">
            <a:avLst/>
          </a:prstGeom>
          <a:noFill/>
        </p:spPr>
        <p:txBody>
          <a:bodyPr wrap="square" rtlCol="0">
            <a:spAutoFit/>
          </a:bodyPr>
          <a:lstStyle/>
          <a:p>
            <a:r>
              <a:rPr lang="en-GB" sz="1600" dirty="0" smtClean="0">
                <a:latin typeface="Garamond" panose="02020404030301010803" pitchFamily="18" charset="0"/>
                <a:ea typeface="Adobe Gothic Std B" panose="020B0800000000000000" pitchFamily="34" charset="-128"/>
                <a:cs typeface="Arial" panose="020B0604020202020204" pitchFamily="34" charset="0"/>
              </a:rPr>
              <a:t>4)</a:t>
            </a:r>
            <a:endParaRPr lang="en-GB" sz="1600" dirty="0">
              <a:latin typeface="Garamond" panose="02020404030301010803" pitchFamily="18" charset="0"/>
              <a:ea typeface="Adobe Gothic Std B" panose="020B0800000000000000" pitchFamily="34" charset="-128"/>
              <a:cs typeface="Arial" panose="020B0604020202020204" pitchFamily="34" charset="0"/>
            </a:endParaRPr>
          </a:p>
        </p:txBody>
      </p:sp>
      <p:sp>
        <p:nvSpPr>
          <p:cNvPr id="40" name="Shape: Number 3"/>
          <p:cNvSpPr txBox="1"/>
          <p:nvPr/>
        </p:nvSpPr>
        <p:spPr>
          <a:xfrm>
            <a:off x="482400" y="1973752"/>
            <a:ext cx="394578" cy="338554"/>
          </a:xfrm>
          <a:prstGeom prst="rect">
            <a:avLst/>
          </a:prstGeom>
          <a:noFill/>
        </p:spPr>
        <p:txBody>
          <a:bodyPr wrap="square" rtlCol="0">
            <a:spAutoFit/>
          </a:bodyPr>
          <a:lstStyle/>
          <a:p>
            <a:r>
              <a:rPr lang="en-GB" sz="1600" dirty="0" smtClean="0">
                <a:latin typeface="Garamond" panose="02020404030301010803" pitchFamily="18" charset="0"/>
                <a:ea typeface="Adobe Gothic Std B" panose="020B0800000000000000" pitchFamily="34" charset="-128"/>
                <a:cs typeface="Arial" panose="020B0604020202020204" pitchFamily="34" charset="0"/>
              </a:rPr>
              <a:t>3)</a:t>
            </a:r>
            <a:endParaRPr lang="en-GB" sz="1600" dirty="0">
              <a:latin typeface="Garamond" panose="02020404030301010803" pitchFamily="18" charset="0"/>
              <a:ea typeface="Adobe Gothic Std B" panose="020B0800000000000000" pitchFamily="34" charset="-128"/>
              <a:cs typeface="Arial" panose="020B0604020202020204" pitchFamily="34" charset="0"/>
            </a:endParaRPr>
          </a:p>
        </p:txBody>
      </p:sp>
      <p:sp>
        <p:nvSpPr>
          <p:cNvPr id="41" name="Shape: Number 2"/>
          <p:cNvSpPr txBox="1"/>
          <p:nvPr/>
        </p:nvSpPr>
        <p:spPr>
          <a:xfrm>
            <a:off x="482400" y="1156864"/>
            <a:ext cx="394578" cy="338554"/>
          </a:xfrm>
          <a:prstGeom prst="rect">
            <a:avLst/>
          </a:prstGeom>
          <a:noFill/>
        </p:spPr>
        <p:txBody>
          <a:bodyPr wrap="square" rtlCol="0">
            <a:spAutoFit/>
          </a:bodyPr>
          <a:lstStyle/>
          <a:p>
            <a:r>
              <a:rPr lang="en-GB" sz="1600" dirty="0" smtClean="0">
                <a:latin typeface="Garamond" panose="02020404030301010803" pitchFamily="18" charset="0"/>
                <a:ea typeface="Adobe Gothic Std B" panose="020B0800000000000000" pitchFamily="34" charset="-128"/>
                <a:cs typeface="Arial" panose="020B0604020202020204" pitchFamily="34" charset="0"/>
              </a:rPr>
              <a:t>2)</a:t>
            </a:r>
            <a:endParaRPr lang="en-GB" sz="1600" dirty="0">
              <a:latin typeface="Garamond" panose="02020404030301010803" pitchFamily="18" charset="0"/>
              <a:ea typeface="Adobe Gothic Std B" panose="020B0800000000000000" pitchFamily="34" charset="-128"/>
              <a:cs typeface="Arial" panose="020B0604020202020204" pitchFamily="34" charset="0"/>
            </a:endParaRPr>
          </a:p>
        </p:txBody>
      </p:sp>
      <p:sp>
        <p:nvSpPr>
          <p:cNvPr id="52" name="Shape: Number 1"/>
          <p:cNvSpPr txBox="1"/>
          <p:nvPr/>
        </p:nvSpPr>
        <p:spPr>
          <a:xfrm>
            <a:off x="482400" y="805333"/>
            <a:ext cx="394578" cy="338554"/>
          </a:xfrm>
          <a:prstGeom prst="rect">
            <a:avLst/>
          </a:prstGeom>
          <a:noFill/>
        </p:spPr>
        <p:txBody>
          <a:bodyPr wrap="square" rtlCol="0">
            <a:spAutoFit/>
          </a:bodyPr>
          <a:lstStyle/>
          <a:p>
            <a:r>
              <a:rPr lang="en-GB" sz="1600" dirty="0" smtClean="0">
                <a:latin typeface="Garamond" panose="02020404030301010803" pitchFamily="18" charset="0"/>
                <a:ea typeface="Adobe Gothic Std B" panose="020B0800000000000000" pitchFamily="34" charset="-128"/>
                <a:cs typeface="Arial" panose="020B0604020202020204" pitchFamily="34" charset="0"/>
              </a:rPr>
              <a:t>1)</a:t>
            </a:r>
            <a:endParaRPr lang="en-GB" sz="1600" dirty="0">
              <a:latin typeface="Garamond" panose="02020404030301010803" pitchFamily="18" charset="0"/>
              <a:ea typeface="Adobe Gothic Std B" panose="020B0800000000000000" pitchFamily="34" charset="-128"/>
              <a:cs typeface="Arial" panose="020B0604020202020204" pitchFamily="34" charset="0"/>
            </a:endParaRPr>
          </a:p>
        </p:txBody>
      </p:sp>
      <p:pic>
        <p:nvPicPr>
          <p:cNvPr id="44" name="Picture: Top right"/>
          <p:cNvPicPr>
            <a:picLocks noChangeAspect="1"/>
          </p:cNvPicPr>
          <p:nvPr/>
        </p:nvPicPr>
        <p:blipFill>
          <a:blip r:embed="rId4"/>
          <a:stretch>
            <a:fillRect/>
          </a:stretch>
        </p:blipFill>
        <p:spPr>
          <a:xfrm>
            <a:off x="7965104" y="108160"/>
            <a:ext cx="1034896" cy="853677"/>
          </a:xfrm>
          <a:prstGeom prst="rect">
            <a:avLst/>
          </a:prstGeom>
        </p:spPr>
      </p:pic>
      <p:sp>
        <p:nvSpPr>
          <p:cNvPr id="2" name="Title"/>
          <p:cNvSpPr>
            <a:spLocks noGrp="1"/>
          </p:cNvSpPr>
          <p:nvPr>
            <p:ph type="ctrTitle"/>
          </p:nvPr>
        </p:nvSpPr>
        <p:spPr>
          <a:xfrm>
            <a:off x="2934677" y="122661"/>
            <a:ext cx="3274646" cy="705038"/>
          </a:xfrm>
        </p:spPr>
        <p:txBody>
          <a:bodyPr>
            <a:noAutofit/>
          </a:bodyPr>
          <a:lstStyle/>
          <a:p>
            <a:r>
              <a:rPr lang="en-US" sz="3200" dirty="0">
                <a:solidFill>
                  <a:schemeClr val="tx2">
                    <a:lumMod val="50000"/>
                  </a:schemeClr>
                </a:solidFill>
                <a:latin typeface="Arial" panose="020B0604020202020204" pitchFamily="34" charset="0"/>
                <a:ea typeface="Adobe Gothic Std B" panose="020B0800000000000000" pitchFamily="34" charset="-128"/>
                <a:cs typeface="Arial" panose="020B0604020202020204" pitchFamily="34" charset="0"/>
              </a:rPr>
              <a:t>Check up</a:t>
            </a:r>
            <a:endParaRPr lang="en-GB" sz="3200" dirty="0">
              <a:solidFill>
                <a:schemeClr val="tx2">
                  <a:lumMod val="50000"/>
                </a:schemeClr>
              </a:solidFill>
              <a:latin typeface="Arial" panose="020B0604020202020204" pitchFamily="34" charset="0"/>
              <a:ea typeface="Adobe Gothic Std B" panose="020B0800000000000000" pitchFamily="34" charset="-128"/>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Tool instructions"/>
          <p:cNvSpPr txBox="1"/>
          <p:nvPr/>
        </p:nvSpPr>
        <p:spPr>
          <a:xfrm>
            <a:off x="3123555" y="4774168"/>
            <a:ext cx="2896947" cy="369332"/>
          </a:xfrm>
          <a:prstGeom prst="rect">
            <a:avLst/>
          </a:prstGeom>
          <a:noFill/>
        </p:spPr>
        <p:txBody>
          <a:bodyPr wrap="none" rtlCol="0">
            <a:spAutoFit/>
          </a:bodyPr>
          <a:lstStyle/>
          <a:p>
            <a:pPr algn="ctr"/>
            <a:r>
              <a:rPr lang="en-GB" sz="900" dirty="0">
                <a:latin typeface="Arial" panose="020B0604020202020204" pitchFamily="34" charset="0"/>
                <a:ea typeface="Adobe Gothic Std B" panose="020B0800000000000000" pitchFamily="34" charset="-128"/>
                <a:cs typeface="Arial" panose="020B0604020202020204" pitchFamily="34" charset="0"/>
              </a:rPr>
              <a:t>Click in each caption space to reveal text</a:t>
            </a:r>
          </a:p>
          <a:p>
            <a:pPr algn="ctr"/>
            <a:r>
              <a:rPr lang="en-NZ" sz="900" dirty="0" smtClean="0">
                <a:latin typeface="Arial" panose="020B0604020202020204" pitchFamily="34" charset="0"/>
                <a:ea typeface="Adobe Gothic Std B" panose="020B0800000000000000" pitchFamily="34" charset="-128"/>
                <a:cs typeface="Arial" panose="020B0604020202020204" pitchFamily="34" charset="0"/>
              </a:rPr>
              <a:t>Click on the worksheet button to go to the worksheet.</a:t>
            </a:r>
            <a:endParaRPr lang="en-GB" sz="900" dirty="0">
              <a:latin typeface="Arial" panose="020B0604020202020204" pitchFamily="34"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19636456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50"/>
                                        </p:tgtEl>
                                        <p:attrNameLst>
                                          <p:attrName>style.color</p:attrName>
                                        </p:attrNameLst>
                                      </p:cBhvr>
                                      <p:to>
                                        <a:srgbClr val="969696"/>
                                      </p:to>
                                    </p:animClr>
                                  </p:childTnLst>
                                </p:cTn>
                              </p:par>
                              <p:par>
                                <p:cTn id="7" presetID="10" presetClass="entr" presetSubtype="0" fill="hold" grpId="5"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childTnLst>
                          </p:cTn>
                        </p:par>
                      </p:childTnLst>
                    </p:cTn>
                  </p:par>
                </p:childTnLst>
              </p:cTn>
              <p:nextCondLst>
                <p:cond evt="onClick" delay="0">
                  <p:tgtEl>
                    <p:spTgt spid="34"/>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withEffect">
                                  <p:stCondLst>
                                    <p:cond delay="0"/>
                                  </p:stCondLst>
                                  <p:childTnLst>
                                    <p:animClr clrSpc="rgb" dir="cw">
                                      <p:cBhvr override="childStyle">
                                        <p:cTn id="14" dur="1000" fill="hold"/>
                                        <p:tgtEl>
                                          <p:spTgt spid="27"/>
                                        </p:tgtEl>
                                        <p:attrNameLst>
                                          <p:attrName>style.color</p:attrName>
                                        </p:attrNameLst>
                                      </p:cBhvr>
                                      <p:to>
                                        <a:srgbClr val="969696"/>
                                      </p:to>
                                    </p:animClr>
                                  </p:childTnLst>
                                </p:cTn>
                              </p:par>
                              <p:par>
                                <p:cTn id="15" presetID="10" presetClass="entr" presetSubtype="0" fill="hold" grpId="1"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nextCondLst>
                <p:cond evt="onClick" delay="0">
                  <p:tgtEl>
                    <p:spTgt spid="33"/>
                  </p:tgtEl>
                </p:cond>
              </p:nextCondLst>
            </p:seq>
            <p:seq concurrent="1" nextAc="seek">
              <p:cTn id="18" restart="whenNotActive" fill="hold" evtFilter="cancelBubble" nodeType="interactiveSeq">
                <p:stCondLst>
                  <p:cond evt="onClick" delay="0">
                    <p:tgtEl>
                      <p:spTgt spid="32"/>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withEffect">
                                  <p:stCondLst>
                                    <p:cond delay="0"/>
                                  </p:stCondLst>
                                  <p:childTnLst>
                                    <p:animClr clrSpc="rgb" dir="cw">
                                      <p:cBhvr override="childStyle">
                                        <p:cTn id="22" dur="1000" fill="hold"/>
                                        <p:tgtEl>
                                          <p:spTgt spid="22"/>
                                        </p:tgtEl>
                                        <p:attrNameLst>
                                          <p:attrName>style.color</p:attrName>
                                        </p:attrNameLst>
                                      </p:cBhvr>
                                      <p:to>
                                        <a:srgbClr val="969696"/>
                                      </p:to>
                                    </p:animClr>
                                  </p:childTnLst>
                                </p:cTn>
                              </p:par>
                              <p:par>
                                <p:cTn id="23" presetID="10" presetClass="entr"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withEffect">
                                  <p:stCondLst>
                                    <p:cond delay="0"/>
                                  </p:stCondLst>
                                  <p:childTnLst>
                                    <p:animClr clrSpc="rgb" dir="cw">
                                      <p:cBhvr override="childStyle">
                                        <p:cTn id="30" dur="1000" fill="hold"/>
                                        <p:tgtEl>
                                          <p:spTgt spid="21"/>
                                        </p:tgtEl>
                                        <p:attrNameLst>
                                          <p:attrName>style.color</p:attrName>
                                        </p:attrNameLst>
                                      </p:cBhvr>
                                      <p:to>
                                        <a:srgbClr val="969696"/>
                                      </p:to>
                                    </p:animClr>
                                  </p:childTnLst>
                                </p:cTn>
                              </p:par>
                              <p:par>
                                <p:cTn id="31" presetID="10" presetClass="entr"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nextCondLst>
                <p:cond evt="onClick" delay="0">
                  <p:tgtEl>
                    <p:spTgt spid="31"/>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0" nodeType="withEffect">
                                  <p:stCondLst>
                                    <p:cond delay="0"/>
                                  </p:stCondLst>
                                  <p:childTnLst>
                                    <p:animClr clrSpc="rgb" dir="cw">
                                      <p:cBhvr override="childStyle">
                                        <p:cTn id="38" dur="1000" fill="hold"/>
                                        <p:tgtEl>
                                          <p:spTgt spid="20"/>
                                        </p:tgtEl>
                                        <p:attrNameLst>
                                          <p:attrName>style.color</p:attrName>
                                        </p:attrNameLst>
                                      </p:cBhvr>
                                      <p:to>
                                        <a:srgbClr val="969696"/>
                                      </p:to>
                                    </p:animClr>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nextCondLst>
                <p:cond evt="onClick" delay="0">
                  <p:tgtEl>
                    <p:spTgt spid="30"/>
                  </p:tgtEl>
                </p:cond>
              </p:nextCondLst>
            </p:seq>
            <p:seq concurrent="1" nextAc="seek">
              <p:cTn id="42" restart="whenNotActive" fill="hold" evtFilter="cancelBubble" nodeType="interactiveSeq">
                <p:stCondLst>
                  <p:cond evt="onClick" delay="0">
                    <p:tgtEl>
                      <p:spTgt spid="36"/>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5" nodeType="withEffect">
                                  <p:stCondLst>
                                    <p:cond delay="0"/>
                                  </p:stCondLst>
                                  <p:childTnLst>
                                    <p:animClr clrSpc="rgb" dir="cw">
                                      <p:cBhvr override="childStyle">
                                        <p:cTn id="46" dur="1000" fill="hold"/>
                                        <p:tgtEl>
                                          <p:spTgt spid="18"/>
                                        </p:tgtEl>
                                        <p:attrNameLst>
                                          <p:attrName>style.color</p:attrName>
                                        </p:attrNameLst>
                                      </p:cBhvr>
                                      <p:to>
                                        <a:srgbClr val="969696"/>
                                      </p:to>
                                    </p:animClr>
                                  </p:childTnLst>
                                </p:cTn>
                              </p:par>
                              <p:par>
                                <p:cTn id="47" presetID="10"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3" presetClass="emph" presetSubtype="2" fill="hold" grpId="2" nodeType="withEffect">
                                  <p:stCondLst>
                                    <p:cond delay="0"/>
                                  </p:stCondLst>
                                  <p:childTnLst>
                                    <p:animClr clrSpc="rgb" dir="cw">
                                      <p:cBhvr override="childStyle">
                                        <p:cTn id="54" dur="100" fill="hold"/>
                                        <p:tgtEl>
                                          <p:spTgt spid="50"/>
                                        </p:tgtEl>
                                        <p:attrNameLst>
                                          <p:attrName>style.color</p:attrName>
                                        </p:attrNameLst>
                                      </p:cBhvr>
                                      <p:to>
                                        <a:schemeClr val="tx1"/>
                                      </p:to>
                                    </p:animClr>
                                  </p:childTnLst>
                                </p:cTn>
                              </p:par>
                              <p:par>
                                <p:cTn id="55" presetID="3" presetClass="emph" presetSubtype="2" fill="hold" grpId="2" nodeType="withEffect">
                                  <p:stCondLst>
                                    <p:cond delay="0"/>
                                  </p:stCondLst>
                                  <p:childTnLst>
                                    <p:animClr clrSpc="rgb" dir="cw">
                                      <p:cBhvr override="childStyle">
                                        <p:cTn id="56" dur="100" fill="hold"/>
                                        <p:tgtEl>
                                          <p:spTgt spid="27"/>
                                        </p:tgtEl>
                                        <p:attrNameLst>
                                          <p:attrName>style.color</p:attrName>
                                        </p:attrNameLst>
                                      </p:cBhvr>
                                      <p:to>
                                        <a:schemeClr val="tx1"/>
                                      </p:to>
                                    </p:animClr>
                                  </p:childTnLst>
                                </p:cTn>
                              </p:par>
                              <p:par>
                                <p:cTn id="57" presetID="3" presetClass="emph" presetSubtype="2" fill="hold" grpId="4" nodeType="withEffect">
                                  <p:stCondLst>
                                    <p:cond delay="0"/>
                                  </p:stCondLst>
                                  <p:childTnLst>
                                    <p:animClr clrSpc="rgb" dir="cw">
                                      <p:cBhvr override="childStyle">
                                        <p:cTn id="58" dur="100" fill="hold"/>
                                        <p:tgtEl>
                                          <p:spTgt spid="22"/>
                                        </p:tgtEl>
                                        <p:attrNameLst>
                                          <p:attrName>style.color</p:attrName>
                                        </p:attrNameLst>
                                      </p:cBhvr>
                                      <p:to>
                                        <a:schemeClr val="tx1"/>
                                      </p:to>
                                    </p:animClr>
                                  </p:childTnLst>
                                </p:cTn>
                              </p:par>
                              <p:par>
                                <p:cTn id="59" presetID="3" presetClass="emph" presetSubtype="2" fill="hold" grpId="4" nodeType="withEffect">
                                  <p:stCondLst>
                                    <p:cond delay="0"/>
                                  </p:stCondLst>
                                  <p:childTnLst>
                                    <p:animClr clrSpc="rgb" dir="cw">
                                      <p:cBhvr override="childStyle">
                                        <p:cTn id="60" dur="100" fill="hold"/>
                                        <p:tgtEl>
                                          <p:spTgt spid="21"/>
                                        </p:tgtEl>
                                        <p:attrNameLst>
                                          <p:attrName>style.color</p:attrName>
                                        </p:attrNameLst>
                                      </p:cBhvr>
                                      <p:to>
                                        <a:schemeClr val="tx1"/>
                                      </p:to>
                                    </p:animClr>
                                  </p:childTnLst>
                                </p:cTn>
                              </p:par>
                              <p:par>
                                <p:cTn id="61" presetID="3" presetClass="emph" presetSubtype="2" fill="hold" grpId="4" nodeType="withEffect">
                                  <p:stCondLst>
                                    <p:cond delay="0"/>
                                  </p:stCondLst>
                                  <p:childTnLst>
                                    <p:animClr clrSpc="rgb" dir="cw">
                                      <p:cBhvr override="childStyle">
                                        <p:cTn id="62" dur="100" fill="hold"/>
                                        <p:tgtEl>
                                          <p:spTgt spid="20"/>
                                        </p:tgtEl>
                                        <p:attrNameLst>
                                          <p:attrName>style.color</p:attrName>
                                        </p:attrNameLst>
                                      </p:cBhvr>
                                      <p:to>
                                        <a:schemeClr val="tx1"/>
                                      </p:to>
                                    </p:animClr>
                                  </p:childTnLst>
                                </p:cTn>
                              </p:par>
                              <p:par>
                                <p:cTn id="63" presetID="3" presetClass="emph" presetSubtype="2" fill="hold" grpId="3" nodeType="withEffect">
                                  <p:stCondLst>
                                    <p:cond delay="0"/>
                                  </p:stCondLst>
                                  <p:childTnLst>
                                    <p:animClr clrSpc="rgb" dir="cw">
                                      <p:cBhvr override="childStyle">
                                        <p:cTn id="64" dur="100" fill="hold"/>
                                        <p:tgtEl>
                                          <p:spTgt spid="18"/>
                                        </p:tgtEl>
                                        <p:attrNameLst>
                                          <p:attrName>style.color</p:attrName>
                                        </p:attrNameLst>
                                      </p:cBhvr>
                                      <p:to>
                                        <a:schemeClr val="tx1"/>
                                      </p:to>
                                    </p:animClr>
                                  </p:childTnLst>
                                </p:cTn>
                              </p:par>
                              <p:par>
                                <p:cTn id="65" presetID="3" presetClass="emph" presetSubtype="2" fill="hold" grpId="3" nodeType="withEffect">
                                  <p:stCondLst>
                                    <p:cond delay="0"/>
                                  </p:stCondLst>
                                  <p:childTnLst>
                                    <p:animClr clrSpc="rgb" dir="cw">
                                      <p:cBhvr override="childStyle">
                                        <p:cTn id="66" dur="100" fill="hold"/>
                                        <p:tgtEl>
                                          <p:spTgt spid="35"/>
                                        </p:tgtEl>
                                        <p:attrNameLst>
                                          <p:attrName>style.color</p:attrName>
                                        </p:attrNameLst>
                                      </p:cBhvr>
                                      <p:to>
                                        <a:schemeClr val="tx1"/>
                                      </p:to>
                                    </p:animClr>
                                  </p:childTnLst>
                                </p:cTn>
                              </p:par>
                              <p:par>
                                <p:cTn id="67" presetID="1" presetClass="exit" presetSubtype="0" fill="hold" grpId="4" nodeType="withEffect">
                                  <p:stCondLst>
                                    <p:cond delay="0"/>
                                  </p:stCondLst>
                                  <p:childTnLst>
                                    <p:set>
                                      <p:cBhvr>
                                        <p:cTn id="68" dur="1" fill="hold">
                                          <p:stCondLst>
                                            <p:cond delay="0"/>
                                          </p:stCondLst>
                                        </p:cTn>
                                        <p:tgtEl>
                                          <p:spTgt spid="27"/>
                                        </p:tgtEl>
                                        <p:attrNameLst>
                                          <p:attrName>style.visibility</p:attrName>
                                        </p:attrNameLst>
                                      </p:cBhvr>
                                      <p:to>
                                        <p:strVal val="hidden"/>
                                      </p:to>
                                    </p:set>
                                  </p:childTnLst>
                                </p:cTn>
                              </p:par>
                              <p:par>
                                <p:cTn id="69" presetID="1" presetClass="exit" presetSubtype="0" fill="hold" grpId="5" nodeType="withEffect">
                                  <p:stCondLst>
                                    <p:cond delay="0"/>
                                  </p:stCondLst>
                                  <p:childTnLst>
                                    <p:set>
                                      <p:cBhvr>
                                        <p:cTn id="70" dur="1" fill="hold">
                                          <p:stCondLst>
                                            <p:cond delay="0"/>
                                          </p:stCondLst>
                                        </p:cTn>
                                        <p:tgtEl>
                                          <p:spTgt spid="22"/>
                                        </p:tgtEl>
                                        <p:attrNameLst>
                                          <p:attrName>style.visibility</p:attrName>
                                        </p:attrNameLst>
                                      </p:cBhvr>
                                      <p:to>
                                        <p:strVal val="hidden"/>
                                      </p:to>
                                    </p:set>
                                  </p:childTnLst>
                                </p:cTn>
                              </p:par>
                              <p:par>
                                <p:cTn id="71" presetID="1" presetClass="exit" presetSubtype="0" fill="hold" grpId="5" nodeType="withEffect">
                                  <p:stCondLst>
                                    <p:cond delay="0"/>
                                  </p:stCondLst>
                                  <p:childTnLst>
                                    <p:set>
                                      <p:cBhvr>
                                        <p:cTn id="72" dur="1" fill="hold">
                                          <p:stCondLst>
                                            <p:cond delay="0"/>
                                          </p:stCondLst>
                                        </p:cTn>
                                        <p:tgtEl>
                                          <p:spTgt spid="21"/>
                                        </p:tgtEl>
                                        <p:attrNameLst>
                                          <p:attrName>style.visibility</p:attrName>
                                        </p:attrNameLst>
                                      </p:cBhvr>
                                      <p:to>
                                        <p:strVal val="hidden"/>
                                      </p:to>
                                    </p:set>
                                  </p:childTnLst>
                                </p:cTn>
                              </p:par>
                              <p:par>
                                <p:cTn id="73" presetID="1" presetClass="exit" presetSubtype="0" fill="hold" grpId="5" nodeType="withEffect">
                                  <p:stCondLst>
                                    <p:cond delay="0"/>
                                  </p:stCondLst>
                                  <p:childTnLst>
                                    <p:set>
                                      <p:cBhvr>
                                        <p:cTn id="74" dur="1" fill="hold">
                                          <p:stCondLst>
                                            <p:cond delay="0"/>
                                          </p:stCondLst>
                                        </p:cTn>
                                        <p:tgtEl>
                                          <p:spTgt spid="20"/>
                                        </p:tgtEl>
                                        <p:attrNameLst>
                                          <p:attrName>style.visibility</p:attrName>
                                        </p:attrNameLst>
                                      </p:cBhvr>
                                      <p:to>
                                        <p:strVal val="hidden"/>
                                      </p:to>
                                    </p:set>
                                  </p:childTnLst>
                                </p:cTn>
                              </p:par>
                              <p:par>
                                <p:cTn id="75" presetID="1" presetClass="exit" presetSubtype="0" fill="hold" grpId="4" nodeType="withEffect">
                                  <p:stCondLst>
                                    <p:cond delay="0"/>
                                  </p:stCondLst>
                                  <p:childTnLst>
                                    <p:set>
                                      <p:cBhvr>
                                        <p:cTn id="76" dur="1" fill="hold">
                                          <p:stCondLst>
                                            <p:cond delay="0"/>
                                          </p:stCondLst>
                                        </p:cTn>
                                        <p:tgtEl>
                                          <p:spTgt spid="18"/>
                                        </p:tgtEl>
                                        <p:attrNameLst>
                                          <p:attrName>style.visibility</p:attrName>
                                        </p:attrNameLst>
                                      </p:cBhvr>
                                      <p:to>
                                        <p:strVal val="hidden"/>
                                      </p:to>
                                    </p:set>
                                  </p:childTnLst>
                                </p:cTn>
                              </p:par>
                              <p:par>
                                <p:cTn id="77" presetID="1" presetClass="exit" presetSubtype="0" fill="hold" grpId="4" nodeType="with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9" restart="whenNotActive" fill="hold" evtFilter="cancelBubble" nodeType="interactiveSeq">
                <p:stCondLst>
                  <p:cond evt="onClick" delay="0">
                    <p:tgtEl>
                      <p:spTgt spid="5"/>
                    </p:tgtEl>
                  </p:cond>
                </p:stCondLst>
                <p:endSync evt="end" delay="0">
                  <p:rtn val="all"/>
                </p:endSync>
                <p:childTnLst>
                  <p:par>
                    <p:cTn id="80" fill="hold">
                      <p:stCondLst>
                        <p:cond delay="0"/>
                      </p:stCondLst>
                      <p:childTnLst>
                        <p:par>
                          <p:cTn id="81" fill="hold">
                            <p:stCondLst>
                              <p:cond delay="0"/>
                            </p:stCondLst>
                            <p:childTnLst>
                              <p:par>
                                <p:cTn id="82" presetID="3" presetClass="emph" presetSubtype="2" fill="hold" grpId="1" nodeType="withEffect">
                                  <p:stCondLst>
                                    <p:cond delay="0"/>
                                  </p:stCondLst>
                                  <p:childTnLst>
                                    <p:animClr clrSpc="rgb" dir="cw">
                                      <p:cBhvr override="childStyle">
                                        <p:cTn id="83" dur="100" fill="hold"/>
                                        <p:tgtEl>
                                          <p:spTgt spid="50"/>
                                        </p:tgtEl>
                                        <p:attrNameLst>
                                          <p:attrName>style.color</p:attrName>
                                        </p:attrNameLst>
                                      </p:cBhvr>
                                      <p:to>
                                        <a:schemeClr val="tx1"/>
                                      </p:to>
                                    </p:animClr>
                                  </p:childTnLst>
                                </p:cTn>
                              </p:par>
                              <p:par>
                                <p:cTn id="84" presetID="3" presetClass="emph" presetSubtype="2" fill="hold" grpId="1" nodeType="withEffect">
                                  <p:stCondLst>
                                    <p:cond delay="0"/>
                                  </p:stCondLst>
                                  <p:childTnLst>
                                    <p:animClr clrSpc="rgb" dir="cw">
                                      <p:cBhvr override="childStyle">
                                        <p:cTn id="85" dur="100" fill="hold"/>
                                        <p:tgtEl>
                                          <p:spTgt spid="27"/>
                                        </p:tgtEl>
                                        <p:attrNameLst>
                                          <p:attrName>style.color</p:attrName>
                                        </p:attrNameLst>
                                      </p:cBhvr>
                                      <p:to>
                                        <a:schemeClr val="tx1"/>
                                      </p:to>
                                    </p:animClr>
                                  </p:childTnLst>
                                </p:cTn>
                              </p:par>
                              <p:par>
                                <p:cTn id="86" presetID="3" presetClass="emph" presetSubtype="2" fill="hold" grpId="2" nodeType="withEffect">
                                  <p:stCondLst>
                                    <p:cond delay="0"/>
                                  </p:stCondLst>
                                  <p:childTnLst>
                                    <p:animClr clrSpc="rgb" dir="cw">
                                      <p:cBhvr override="childStyle">
                                        <p:cTn id="87" dur="100" fill="hold"/>
                                        <p:tgtEl>
                                          <p:spTgt spid="22"/>
                                        </p:tgtEl>
                                        <p:attrNameLst>
                                          <p:attrName>style.color</p:attrName>
                                        </p:attrNameLst>
                                      </p:cBhvr>
                                      <p:to>
                                        <a:schemeClr val="tx1"/>
                                      </p:to>
                                    </p:animClr>
                                  </p:childTnLst>
                                </p:cTn>
                              </p:par>
                              <p:par>
                                <p:cTn id="88" presetID="3" presetClass="emph" presetSubtype="2" fill="hold" grpId="2" nodeType="withEffect">
                                  <p:stCondLst>
                                    <p:cond delay="0"/>
                                  </p:stCondLst>
                                  <p:childTnLst>
                                    <p:animClr clrSpc="rgb" dir="cw">
                                      <p:cBhvr override="childStyle">
                                        <p:cTn id="89" dur="100" fill="hold"/>
                                        <p:tgtEl>
                                          <p:spTgt spid="21"/>
                                        </p:tgtEl>
                                        <p:attrNameLst>
                                          <p:attrName>style.color</p:attrName>
                                        </p:attrNameLst>
                                      </p:cBhvr>
                                      <p:to>
                                        <a:schemeClr val="tx1"/>
                                      </p:to>
                                    </p:animClr>
                                  </p:childTnLst>
                                </p:cTn>
                              </p:par>
                              <p:par>
                                <p:cTn id="90" presetID="3" presetClass="emph" presetSubtype="2" fill="hold" grpId="2" nodeType="withEffect">
                                  <p:stCondLst>
                                    <p:cond delay="0"/>
                                  </p:stCondLst>
                                  <p:childTnLst>
                                    <p:animClr clrSpc="rgb" dir="cw">
                                      <p:cBhvr override="childStyle">
                                        <p:cTn id="91" dur="100" fill="hold"/>
                                        <p:tgtEl>
                                          <p:spTgt spid="20"/>
                                        </p:tgtEl>
                                        <p:attrNameLst>
                                          <p:attrName>style.color</p:attrName>
                                        </p:attrNameLst>
                                      </p:cBhvr>
                                      <p:to>
                                        <a:schemeClr val="tx1"/>
                                      </p:to>
                                    </p:animClr>
                                  </p:childTnLst>
                                </p:cTn>
                              </p:par>
                              <p:par>
                                <p:cTn id="92" presetID="3" presetClass="emph" presetSubtype="2" fill="hold" grpId="1" nodeType="withEffect">
                                  <p:stCondLst>
                                    <p:cond delay="0"/>
                                  </p:stCondLst>
                                  <p:childTnLst>
                                    <p:animClr clrSpc="rgb" dir="cw">
                                      <p:cBhvr override="childStyle">
                                        <p:cTn id="93" dur="100" fill="hold"/>
                                        <p:tgtEl>
                                          <p:spTgt spid="18"/>
                                        </p:tgtEl>
                                        <p:attrNameLst>
                                          <p:attrName>style.color</p:attrName>
                                        </p:attrNameLst>
                                      </p:cBhvr>
                                      <p:to>
                                        <a:schemeClr val="tx1"/>
                                      </p:to>
                                    </p:animClr>
                                  </p:childTnLst>
                                </p:cTn>
                              </p:par>
                              <p:par>
                                <p:cTn id="94" presetID="3" presetClass="emph" presetSubtype="2" fill="hold" grpId="1" nodeType="withEffect">
                                  <p:stCondLst>
                                    <p:cond delay="0"/>
                                  </p:stCondLst>
                                  <p:childTnLst>
                                    <p:animClr clrSpc="rgb" dir="cw">
                                      <p:cBhvr override="childStyle">
                                        <p:cTn id="95" dur="100" fill="hold"/>
                                        <p:tgtEl>
                                          <p:spTgt spid="35"/>
                                        </p:tgtEl>
                                        <p:attrNameLst>
                                          <p:attrName>style.color</p:attrName>
                                        </p:attrNameLst>
                                      </p:cBhvr>
                                      <p:to>
                                        <a:schemeClr val="tx1"/>
                                      </p:to>
                                    </p:animClr>
                                  </p:childTnLst>
                                </p:cTn>
                              </p:par>
                              <p:par>
                                <p:cTn id="96" presetID="1" presetClass="exit" presetSubtype="0" fill="hold" grpId="3" nodeType="withEffect">
                                  <p:stCondLst>
                                    <p:cond delay="0"/>
                                  </p:stCondLst>
                                  <p:childTnLst>
                                    <p:set>
                                      <p:cBhvr>
                                        <p:cTn id="97" dur="1" fill="hold">
                                          <p:stCondLst>
                                            <p:cond delay="0"/>
                                          </p:stCondLst>
                                        </p:cTn>
                                        <p:tgtEl>
                                          <p:spTgt spid="27"/>
                                        </p:tgtEl>
                                        <p:attrNameLst>
                                          <p:attrName>style.visibility</p:attrName>
                                        </p:attrNameLst>
                                      </p:cBhvr>
                                      <p:to>
                                        <p:strVal val="hidden"/>
                                      </p:to>
                                    </p:set>
                                  </p:childTnLst>
                                </p:cTn>
                              </p:par>
                              <p:par>
                                <p:cTn id="98" presetID="1" presetClass="exit" presetSubtype="0" fill="hold" grpId="3" nodeType="withEffect">
                                  <p:stCondLst>
                                    <p:cond delay="0"/>
                                  </p:stCondLst>
                                  <p:childTnLst>
                                    <p:set>
                                      <p:cBhvr>
                                        <p:cTn id="99" dur="1" fill="hold">
                                          <p:stCondLst>
                                            <p:cond delay="0"/>
                                          </p:stCondLst>
                                        </p:cTn>
                                        <p:tgtEl>
                                          <p:spTgt spid="22"/>
                                        </p:tgtEl>
                                        <p:attrNameLst>
                                          <p:attrName>style.visibility</p:attrName>
                                        </p:attrNameLst>
                                      </p:cBhvr>
                                      <p:to>
                                        <p:strVal val="hidden"/>
                                      </p:to>
                                    </p:set>
                                  </p:childTnLst>
                                </p:cTn>
                              </p:par>
                              <p:par>
                                <p:cTn id="100" presetID="1" presetClass="exit" presetSubtype="0" fill="hold" grpId="3" nodeType="withEffect">
                                  <p:stCondLst>
                                    <p:cond delay="0"/>
                                  </p:stCondLst>
                                  <p:childTnLst>
                                    <p:set>
                                      <p:cBhvr>
                                        <p:cTn id="101" dur="1" fill="hold">
                                          <p:stCondLst>
                                            <p:cond delay="0"/>
                                          </p:stCondLst>
                                        </p:cTn>
                                        <p:tgtEl>
                                          <p:spTgt spid="21"/>
                                        </p:tgtEl>
                                        <p:attrNameLst>
                                          <p:attrName>style.visibility</p:attrName>
                                        </p:attrNameLst>
                                      </p:cBhvr>
                                      <p:to>
                                        <p:strVal val="hidden"/>
                                      </p:to>
                                    </p:set>
                                  </p:childTnLst>
                                </p:cTn>
                              </p:par>
                              <p:par>
                                <p:cTn id="102" presetID="1" presetClass="exit" presetSubtype="0" fill="hold" grpId="3" nodeType="withEffect">
                                  <p:stCondLst>
                                    <p:cond delay="0"/>
                                  </p:stCondLst>
                                  <p:childTnLst>
                                    <p:set>
                                      <p:cBhvr>
                                        <p:cTn id="103" dur="1" fill="hold">
                                          <p:stCondLst>
                                            <p:cond delay="0"/>
                                          </p:stCondLst>
                                        </p:cTn>
                                        <p:tgtEl>
                                          <p:spTgt spid="20"/>
                                        </p:tgtEl>
                                        <p:attrNameLst>
                                          <p:attrName>style.visibility</p:attrName>
                                        </p:attrNameLst>
                                      </p:cBhvr>
                                      <p:to>
                                        <p:strVal val="hidden"/>
                                      </p:to>
                                    </p:set>
                                  </p:childTnLst>
                                </p:cTn>
                              </p:par>
                              <p:par>
                                <p:cTn id="104" presetID="1" presetClass="exit" presetSubtype="0" fill="hold" grpId="2" nodeType="withEffect">
                                  <p:stCondLst>
                                    <p:cond delay="0"/>
                                  </p:stCondLst>
                                  <p:childTnLst>
                                    <p:set>
                                      <p:cBhvr>
                                        <p:cTn id="105" dur="1" fill="hold">
                                          <p:stCondLst>
                                            <p:cond delay="0"/>
                                          </p:stCondLst>
                                        </p:cTn>
                                        <p:tgtEl>
                                          <p:spTgt spid="18"/>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5" grpId="0"/>
      <p:bldP spid="35" grpId="1"/>
      <p:bldP spid="35" grpId="2"/>
      <p:bldP spid="35" grpId="3"/>
      <p:bldP spid="35" grpId="4"/>
      <p:bldP spid="18" grpId="0"/>
      <p:bldP spid="18" grpId="1"/>
      <p:bldP spid="18" grpId="2"/>
      <p:bldP spid="18" grpId="3"/>
      <p:bldP spid="18" grpId="4"/>
      <p:bldP spid="18" grpId="5"/>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P spid="27" grpId="3"/>
      <p:bldP spid="27" grpId="4"/>
      <p:bldP spid="27" grpId="5"/>
      <p:bldP spid="50" grpId="0"/>
      <p:bldP spid="50" grpId="1"/>
      <p:bldP spid="50"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flective Music - Easter (4.8.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05925" y="0"/>
            <a:ext cx="609600" cy="609600"/>
          </a:xfrm>
          <a:prstGeom prst="rect">
            <a:avLst/>
          </a:prstGeom>
        </p:spPr>
      </p:pic>
      <p:pic>
        <p:nvPicPr>
          <p:cNvPr id="11" name="BG"/>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 name="Title"/>
          <p:cNvSpPr>
            <a:spLocks noGrp="1"/>
          </p:cNvSpPr>
          <p:nvPr>
            <p:ph type="ctrTitle"/>
          </p:nvPr>
        </p:nvSpPr>
        <p:spPr>
          <a:xfrm>
            <a:off x="0" y="75501"/>
            <a:ext cx="9144000" cy="766246"/>
          </a:xfrm>
        </p:spPr>
        <p:txBody>
          <a:bodyPr>
            <a:noAutofit/>
          </a:bodyPr>
          <a:lstStyle/>
          <a:p>
            <a:r>
              <a:rPr lang="en-US" sz="3200" dirty="0">
                <a:latin typeface="Arial" panose="020B0604020202020204" pitchFamily="34" charset="0"/>
                <a:ea typeface="Adobe Gothic Std B" panose="020B0800000000000000" pitchFamily="34" charset="-128"/>
                <a:cs typeface="Arial" panose="020B0604020202020204" pitchFamily="34" charset="0"/>
              </a:rPr>
              <a:t>Time for Reflection</a:t>
            </a:r>
            <a:endParaRPr lang="en-GB" sz="3200" dirty="0">
              <a:latin typeface="Arial" panose="020B0604020202020204" pitchFamily="34" charset="0"/>
              <a:ea typeface="Adobe Gothic Std B" panose="020B0800000000000000" pitchFamily="34" charset="-128"/>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S-13</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3289504" y="4909873"/>
            <a:ext cx="2717411" cy="230832"/>
          </a:xfrm>
          <a:prstGeom prst="rect">
            <a:avLst/>
          </a:prstGeom>
          <a:noFill/>
        </p:spPr>
        <p:txBody>
          <a:bodyPr wrap="none" rtlCol="0">
            <a:spAutoFit/>
          </a:bodyPr>
          <a:lstStyle/>
          <a:p>
            <a:pPr algn="ctr"/>
            <a:r>
              <a:rPr lang="en-GB" sz="900" b="1" dirty="0" smtClean="0">
                <a:latin typeface="Adobe Gothic Std B" panose="020B0800000000000000" pitchFamily="34" charset="-128"/>
                <a:ea typeface="Adobe Gothic Std B" panose="020B0800000000000000" pitchFamily="34" charset="-128"/>
                <a:cs typeface="Arial" panose="020B0604020202020204" pitchFamily="34" charset="0"/>
              </a:rPr>
              <a:t>Click the audio button to stop reflective music</a:t>
            </a:r>
            <a:endParaRPr lang="en-GB" sz="900" b="1" dirty="0">
              <a:latin typeface="Adobe Gothic Std B" panose="020B0800000000000000" pitchFamily="34" charset="-128"/>
              <a:ea typeface="Adobe Gothic Std B" panose="020B0800000000000000" pitchFamily="34" charset="-128"/>
              <a:cs typeface="Arial" panose="020B0604020202020204" pitchFamily="34" charset="0"/>
            </a:endParaRPr>
          </a:p>
        </p:txBody>
      </p:sp>
      <p:sp>
        <p:nvSpPr>
          <p:cNvPr id="16" name="TextBox: Tool instructions start"/>
          <p:cNvSpPr txBox="1"/>
          <p:nvPr/>
        </p:nvSpPr>
        <p:spPr>
          <a:xfrm>
            <a:off x="3334388" y="4909873"/>
            <a:ext cx="2621230" cy="230832"/>
          </a:xfrm>
          <a:prstGeom prst="rect">
            <a:avLst/>
          </a:prstGeom>
          <a:noFill/>
        </p:spPr>
        <p:txBody>
          <a:bodyPr wrap="none" rtlCol="0">
            <a:spAutoFit/>
          </a:bodyPr>
          <a:lstStyle/>
          <a:p>
            <a:pPr algn="ctr"/>
            <a:r>
              <a:rPr lang="en-GB" sz="900" b="1" dirty="0">
                <a:latin typeface="Adobe Gothic Std B" panose="020B0800000000000000" pitchFamily="34" charset="-128"/>
                <a:ea typeface="Adobe Gothic Std B" panose="020B0800000000000000" pitchFamily="34" charset="-128"/>
                <a:cs typeface="Arial" panose="020B0604020202020204" pitchFamily="34" charset="0"/>
              </a:rPr>
              <a:t>Click the audio button to play reflective music</a:t>
            </a:r>
          </a:p>
        </p:txBody>
      </p:sp>
      <p:pic>
        <p:nvPicPr>
          <p:cNvPr id="19" name="Feedback">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pic>
        <p:nvPicPr>
          <p:cNvPr id="15" name="Picture 14"/>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t="11234" b="21357"/>
          <a:stretch/>
        </p:blipFill>
        <p:spPr bwMode="auto">
          <a:xfrm>
            <a:off x="1944292" y="1068611"/>
            <a:ext cx="7055708" cy="2407820"/>
          </a:xfrm>
          <a:prstGeom prst="rect">
            <a:avLst/>
          </a:prstGeom>
          <a:ln>
            <a:noFill/>
          </a:ln>
          <a:effectLst>
            <a:reflection blurRad="12700" stA="30000" endPos="30000" dist="5000" dir="5400000" sy="-100000" algn="bl" rotWithShape="0"/>
          </a:effectLst>
          <a:scene3d>
            <a:camera prst="obliqueBottomRight"/>
            <a:lightRig rig="threePt" dir="t"/>
          </a:scene3d>
          <a:extLst>
            <a:ext uri="{53640926-AAD7-44D8-BBD7-CCE9431645EC}">
              <a14:shadowObscured xmlns:a14="http://schemas.microsoft.com/office/drawing/2010/main"/>
            </a:ext>
          </a:extLst>
        </p:spPr>
      </p:pic>
    </p:spTree>
    <p:extLst>
      <p:ext uri="{BB962C8B-B14F-4D97-AF65-F5344CB8AC3E}">
        <p14:creationId xmlns:p14="http://schemas.microsoft.com/office/powerpoint/2010/main" val="29453501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372496" fill="hold"/>
                                        <p:tgtEl>
                                          <p:spTgt spid="3"/>
                                        </p:tgtEl>
                                      </p:cBhvr>
                                    </p:cmd>
                                  </p:childTnLst>
                                </p:cTn>
                              </p:par>
                              <p:par>
                                <p:cTn id="18" presetID="1" presetClass="emph" presetSubtype="2" fill="hold" nodeType="withEffect">
                                  <p:stCondLst>
                                    <p:cond delay="0"/>
                                  </p:stCondLst>
                                  <p:childTnLst>
                                    <p:animClr clrSpc="rgb" dir="cw">
                                      <p:cBhvr>
                                        <p:cTn id="19" dur="1000" fill="hold"/>
                                        <p:tgtEl>
                                          <p:spTgt spid="12"/>
                                        </p:tgtEl>
                                        <p:attrNameLst>
                                          <p:attrName>fillcolor</p:attrName>
                                        </p:attrNameLst>
                                      </p:cBhvr>
                                      <p:to>
                                        <a:schemeClr val="accent2"/>
                                      </p:to>
                                    </p:animClr>
                                    <p:set>
                                      <p:cBhvr>
                                        <p:cTn id="20" dur="1000" fill="hold"/>
                                        <p:tgtEl>
                                          <p:spTgt spid="12"/>
                                        </p:tgtEl>
                                        <p:attrNameLst>
                                          <p:attrName>fill.type</p:attrName>
                                        </p:attrNameLst>
                                      </p:cBhvr>
                                      <p:to>
                                        <p:strVal val="solid"/>
                                      </p:to>
                                    </p:set>
                                    <p:set>
                                      <p:cBhvr>
                                        <p:cTn id="21" dur="1000" fill="hold"/>
                                        <p:tgtEl>
                                          <p:spTgt spid="1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3"/>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 presetClass="emph" presetSubtype="2" fill="hold" nodeType="withEffect">
                                  <p:stCondLst>
                                    <p:cond delay="0"/>
                                  </p:stCondLst>
                                  <p:childTnLst>
                                    <p:animClr clrSpc="rgb" dir="cw">
                                      <p:cBhvr>
                                        <p:cTn id="33" dur="2000" fill="hold"/>
                                        <p:tgtEl>
                                          <p:spTgt spid="12"/>
                                        </p:tgtEl>
                                        <p:attrNameLst>
                                          <p:attrName>fillcolor</p:attrName>
                                        </p:attrNameLst>
                                      </p:cBhvr>
                                      <p:to>
                                        <a:schemeClr val="bg1"/>
                                      </p:to>
                                    </p:animClr>
                                    <p:set>
                                      <p:cBhvr>
                                        <p:cTn id="34" dur="2000" fill="hold"/>
                                        <p:tgtEl>
                                          <p:spTgt spid="12"/>
                                        </p:tgtEl>
                                        <p:attrNameLst>
                                          <p:attrName>fill.type</p:attrName>
                                        </p:attrNameLst>
                                      </p:cBhvr>
                                      <p:to>
                                        <p:strVal val="solid"/>
                                      </p:to>
                                    </p:set>
                                    <p:set>
                                      <p:cBhvr>
                                        <p:cTn id="35"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4" grpId="0"/>
      <p:bldP spid="14" grpId="1"/>
      <p:bldP spid="16" grpId="0"/>
      <p:bldP spid="16" grpId="1"/>
      <p:bldP spid="16" grpId="2"/>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0" name="Box 3"/>
          <p:cNvGrpSpPr/>
          <p:nvPr/>
        </p:nvGrpSpPr>
        <p:grpSpPr>
          <a:xfrm>
            <a:off x="4716000" y="3003267"/>
            <a:ext cx="4104000" cy="1296000"/>
            <a:chOff x="164123" y="2051741"/>
            <a:chExt cx="4104000" cy="1296000"/>
          </a:xfrm>
          <a:solidFill>
            <a:schemeClr val="bg1"/>
          </a:solidFill>
        </p:grpSpPr>
        <p:sp>
          <p:nvSpPr>
            <p:cNvPr id="31" name="Rectangle 3"/>
            <p:cNvSpPr/>
            <p:nvPr/>
          </p:nvSpPr>
          <p:spPr>
            <a:xfrm>
              <a:off x="164123" y="2051741"/>
              <a:ext cx="4104000" cy="1296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Garamond" panose="02020404030301010803" pitchFamily="18" charset="0"/>
                </a:rPr>
                <a:t>John</a:t>
              </a:r>
            </a:p>
            <a:p>
              <a:pPr indent="85725"/>
              <a:r>
                <a:rPr lang="en-US" sz="1200" dirty="0" smtClean="0">
                  <a:solidFill>
                    <a:schemeClr val="tx1"/>
                  </a:solidFill>
                  <a:latin typeface="Garamond" panose="02020404030301010803" pitchFamily="18" charset="0"/>
                </a:rPr>
                <a:t>Words</a:t>
              </a:r>
            </a:p>
            <a:p>
              <a:pPr algn="ctr"/>
              <a:endParaRPr lang="en-US" sz="1200" dirty="0" smtClean="0">
                <a:solidFill>
                  <a:schemeClr val="tx1"/>
                </a:solidFill>
                <a:latin typeface="Garamond" panose="02020404030301010803" pitchFamily="18" charset="0"/>
              </a:endParaRPr>
            </a:p>
            <a:p>
              <a:pPr algn="ctr"/>
              <a:endParaRPr lang="en-US" sz="1200" dirty="0" smtClean="0">
                <a:solidFill>
                  <a:schemeClr val="tx1"/>
                </a:solidFill>
                <a:latin typeface="Garamond" panose="02020404030301010803" pitchFamily="18" charset="0"/>
              </a:endParaRPr>
            </a:p>
            <a:p>
              <a:pPr indent="85725"/>
              <a:r>
                <a:rPr lang="en-US" sz="1200" dirty="0" smtClean="0">
                  <a:solidFill>
                    <a:schemeClr val="tx1"/>
                  </a:solidFill>
                  <a:latin typeface="Garamond" panose="02020404030301010803" pitchFamily="18" charset="0"/>
                </a:rPr>
                <a:t>Actions</a:t>
              </a:r>
            </a:p>
            <a:p>
              <a:endParaRPr lang="en-US" sz="1200" dirty="0">
                <a:solidFill>
                  <a:schemeClr val="tx1"/>
                </a:solidFill>
              </a:endParaRPr>
            </a:p>
            <a:p>
              <a:endParaRPr lang="en-NZ" sz="1200" dirty="0">
                <a:solidFill>
                  <a:schemeClr val="tx1"/>
                </a:solidFill>
              </a:endParaRPr>
            </a:p>
          </p:txBody>
        </p:sp>
        <p:cxnSp>
          <p:nvCxnSpPr>
            <p:cNvPr id="32" name="Line top 3"/>
            <p:cNvCxnSpPr/>
            <p:nvPr/>
          </p:nvCxnSpPr>
          <p:spPr>
            <a:xfrm flipV="1">
              <a:off x="336450" y="2241186"/>
              <a:ext cx="3759346" cy="5503"/>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e bottom 3"/>
            <p:cNvCxnSpPr/>
            <p:nvPr/>
          </p:nvCxnSpPr>
          <p:spPr>
            <a:xfrm flipV="1">
              <a:off x="320431" y="2802278"/>
              <a:ext cx="3759346" cy="5503"/>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Box 2"/>
          <p:cNvGrpSpPr/>
          <p:nvPr/>
        </p:nvGrpSpPr>
        <p:grpSpPr>
          <a:xfrm>
            <a:off x="164123" y="3575281"/>
            <a:ext cx="4104000" cy="1296000"/>
            <a:chOff x="164123" y="2051741"/>
            <a:chExt cx="4104000" cy="1296000"/>
          </a:xfrm>
          <a:solidFill>
            <a:schemeClr val="bg1"/>
          </a:solidFill>
        </p:grpSpPr>
        <p:sp>
          <p:nvSpPr>
            <p:cNvPr id="27" name="Rectangle 2"/>
            <p:cNvSpPr/>
            <p:nvPr/>
          </p:nvSpPr>
          <p:spPr>
            <a:xfrm>
              <a:off x="164123" y="2051741"/>
              <a:ext cx="4104000" cy="1296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Garamond" panose="02020404030301010803" pitchFamily="18" charset="0"/>
                </a:rPr>
                <a:t>Simon Peter</a:t>
              </a:r>
            </a:p>
            <a:p>
              <a:pPr indent="85725"/>
              <a:r>
                <a:rPr lang="en-US" sz="1200" dirty="0" smtClean="0">
                  <a:solidFill>
                    <a:schemeClr val="tx1"/>
                  </a:solidFill>
                  <a:latin typeface="Garamond" panose="02020404030301010803" pitchFamily="18" charset="0"/>
                </a:rPr>
                <a:t>Words</a:t>
              </a:r>
            </a:p>
            <a:p>
              <a:pPr algn="ctr"/>
              <a:endParaRPr lang="en-US" sz="1200" dirty="0" smtClean="0">
                <a:solidFill>
                  <a:schemeClr val="tx1"/>
                </a:solidFill>
                <a:latin typeface="Garamond" panose="02020404030301010803" pitchFamily="18" charset="0"/>
              </a:endParaRPr>
            </a:p>
            <a:p>
              <a:pPr algn="ctr"/>
              <a:endParaRPr lang="en-US" sz="1200" dirty="0" smtClean="0">
                <a:solidFill>
                  <a:schemeClr val="tx1"/>
                </a:solidFill>
                <a:latin typeface="Garamond" panose="02020404030301010803" pitchFamily="18" charset="0"/>
              </a:endParaRPr>
            </a:p>
            <a:p>
              <a:pPr indent="85725"/>
              <a:r>
                <a:rPr lang="en-US" sz="1200" dirty="0" smtClean="0">
                  <a:solidFill>
                    <a:schemeClr val="tx1"/>
                  </a:solidFill>
                  <a:latin typeface="Garamond" panose="02020404030301010803" pitchFamily="18" charset="0"/>
                </a:rPr>
                <a:t>Actions</a:t>
              </a:r>
            </a:p>
            <a:p>
              <a:endParaRPr lang="en-US" sz="1200" dirty="0">
                <a:solidFill>
                  <a:schemeClr val="tx1"/>
                </a:solidFill>
              </a:endParaRPr>
            </a:p>
            <a:p>
              <a:endParaRPr lang="en-NZ" sz="1200" dirty="0">
                <a:solidFill>
                  <a:schemeClr val="tx1"/>
                </a:solidFill>
              </a:endParaRPr>
            </a:p>
          </p:txBody>
        </p:sp>
        <p:cxnSp>
          <p:nvCxnSpPr>
            <p:cNvPr id="28" name="Line top 2"/>
            <p:cNvCxnSpPr/>
            <p:nvPr/>
          </p:nvCxnSpPr>
          <p:spPr>
            <a:xfrm flipV="1">
              <a:off x="336450" y="2241186"/>
              <a:ext cx="3759346" cy="5503"/>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Line bottom 2"/>
            <p:cNvCxnSpPr/>
            <p:nvPr/>
          </p:nvCxnSpPr>
          <p:spPr>
            <a:xfrm flipV="1">
              <a:off x="320431" y="2802278"/>
              <a:ext cx="3759346" cy="5503"/>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Box 1"/>
          <p:cNvGrpSpPr/>
          <p:nvPr/>
        </p:nvGrpSpPr>
        <p:grpSpPr>
          <a:xfrm>
            <a:off x="164123" y="2051741"/>
            <a:ext cx="4104000" cy="1296000"/>
            <a:chOff x="164123" y="2051741"/>
            <a:chExt cx="4104000" cy="1296000"/>
          </a:xfrm>
          <a:solidFill>
            <a:schemeClr val="bg1"/>
          </a:solidFill>
        </p:grpSpPr>
        <p:sp>
          <p:nvSpPr>
            <p:cNvPr id="10" name="Rectangle 1"/>
            <p:cNvSpPr/>
            <p:nvPr/>
          </p:nvSpPr>
          <p:spPr>
            <a:xfrm>
              <a:off x="164123" y="2051741"/>
              <a:ext cx="4104000" cy="1296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latin typeface="Garamond" panose="02020404030301010803" pitchFamily="18" charset="0"/>
                </a:rPr>
                <a:t>Mary Magdalene</a:t>
              </a:r>
            </a:p>
            <a:p>
              <a:pPr indent="85725"/>
              <a:r>
                <a:rPr lang="en-US" sz="1200" dirty="0" smtClean="0">
                  <a:solidFill>
                    <a:schemeClr val="tx1"/>
                  </a:solidFill>
                  <a:latin typeface="Garamond" panose="02020404030301010803" pitchFamily="18" charset="0"/>
                </a:rPr>
                <a:t>Words</a:t>
              </a:r>
            </a:p>
            <a:p>
              <a:pPr algn="ctr"/>
              <a:endParaRPr lang="en-US" sz="1200" dirty="0" smtClean="0">
                <a:solidFill>
                  <a:schemeClr val="tx1"/>
                </a:solidFill>
                <a:latin typeface="Garamond" panose="02020404030301010803" pitchFamily="18" charset="0"/>
              </a:endParaRPr>
            </a:p>
            <a:p>
              <a:pPr algn="ctr"/>
              <a:endParaRPr lang="en-US" sz="1200" dirty="0" smtClean="0">
                <a:solidFill>
                  <a:schemeClr val="tx1"/>
                </a:solidFill>
                <a:latin typeface="Garamond" panose="02020404030301010803" pitchFamily="18" charset="0"/>
              </a:endParaRPr>
            </a:p>
            <a:p>
              <a:pPr indent="85725"/>
              <a:r>
                <a:rPr lang="en-US" sz="1200" dirty="0" smtClean="0">
                  <a:solidFill>
                    <a:schemeClr val="tx1"/>
                  </a:solidFill>
                  <a:latin typeface="Garamond" panose="02020404030301010803" pitchFamily="18" charset="0"/>
                </a:rPr>
                <a:t>Actions</a:t>
              </a:r>
            </a:p>
            <a:p>
              <a:endParaRPr lang="en-US" sz="1200" dirty="0">
                <a:solidFill>
                  <a:schemeClr val="tx1"/>
                </a:solidFill>
              </a:endParaRPr>
            </a:p>
            <a:p>
              <a:endParaRPr lang="en-NZ" sz="1200" dirty="0">
                <a:solidFill>
                  <a:schemeClr val="tx1"/>
                </a:solidFill>
              </a:endParaRPr>
            </a:p>
          </p:txBody>
        </p:sp>
        <p:cxnSp>
          <p:nvCxnSpPr>
            <p:cNvPr id="13" name="Line top 1"/>
            <p:cNvCxnSpPr/>
            <p:nvPr/>
          </p:nvCxnSpPr>
          <p:spPr>
            <a:xfrm flipV="1">
              <a:off x="336450" y="2241186"/>
              <a:ext cx="3759346" cy="5503"/>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Line bottom 1"/>
            <p:cNvCxnSpPr/>
            <p:nvPr/>
          </p:nvCxnSpPr>
          <p:spPr>
            <a:xfrm flipV="1">
              <a:off x="320431" y="2802278"/>
              <a:ext cx="3759346" cy="5503"/>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Instructions"/>
          <p:cNvSpPr txBox="1"/>
          <p:nvPr/>
        </p:nvSpPr>
        <p:spPr>
          <a:xfrm>
            <a:off x="320431" y="764492"/>
            <a:ext cx="3939346" cy="1200329"/>
          </a:xfrm>
          <a:prstGeom prst="rect">
            <a:avLst/>
          </a:prstGeom>
          <a:noFill/>
        </p:spPr>
        <p:txBody>
          <a:bodyPr wrap="square" rtlCol="0">
            <a:spAutoFit/>
          </a:bodyPr>
          <a:lstStyle/>
          <a:p>
            <a:pPr algn="ctr"/>
            <a:r>
              <a:rPr lang="en-NZ" b="1" dirty="0">
                <a:latin typeface="Garamond" panose="02020404030301010803" pitchFamily="18" charset="0"/>
              </a:rPr>
              <a:t>Read John 20:1-10</a:t>
            </a:r>
          </a:p>
          <a:p>
            <a:r>
              <a:rPr lang="en-NZ" i="1" dirty="0">
                <a:latin typeface="Garamond" panose="02020404030301010803" pitchFamily="18" charset="0"/>
              </a:rPr>
              <a:t>Record the words and actions of the characters in the story. Add some words from your imagination that were spoken</a:t>
            </a:r>
            <a:r>
              <a:rPr lang="en-NZ" i="1" dirty="0" smtClean="0">
                <a:latin typeface="Garamond" panose="02020404030301010803" pitchFamily="18" charset="0"/>
              </a:rPr>
              <a:t>.</a:t>
            </a:r>
            <a:endParaRPr lang="en-NZ" dirty="0">
              <a:latin typeface="Garamond" panose="02020404030301010803" pitchFamily="18" charset="0"/>
            </a:endParaRPr>
          </a:p>
        </p:txBody>
      </p:sp>
      <p:pic>
        <p:nvPicPr>
          <p:cNvPr id="7" name="Picture"/>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20000"/>
                    </a14:imgEffect>
                  </a14:imgLayer>
                </a14:imgProps>
              </a:ext>
            </a:extLst>
          </a:blip>
          <a:stretch>
            <a:fillRect/>
          </a:stretch>
        </p:blipFill>
        <p:spPr>
          <a:xfrm>
            <a:off x="4403777" y="764493"/>
            <a:ext cx="4596223" cy="2171583"/>
          </a:xfrm>
          <a:prstGeom prst="rect">
            <a:avLst/>
          </a:prstGeom>
        </p:spPr>
      </p:pic>
      <p:sp>
        <p:nvSpPr>
          <p:cNvPr id="2" name="Title"/>
          <p:cNvSpPr>
            <a:spLocks noGrp="1"/>
          </p:cNvSpPr>
          <p:nvPr>
            <p:ph type="ctrTitle"/>
          </p:nvPr>
        </p:nvSpPr>
        <p:spPr>
          <a:xfrm>
            <a:off x="1" y="20766"/>
            <a:ext cx="9144000" cy="707886"/>
          </a:xfrm>
        </p:spPr>
        <p:txBody>
          <a:bodyPr>
            <a:spAutoFit/>
          </a:bodyPr>
          <a:lstStyle/>
          <a:p>
            <a:r>
              <a:rPr lang="en-US" sz="4000" dirty="0">
                <a:latin typeface="Garamond" panose="02020404030301010803" pitchFamily="18" charset="0"/>
                <a:ea typeface="Adobe Gothic Std B" panose="020B0800000000000000" pitchFamily="34" charset="-128"/>
                <a:cs typeface="Arial" panose="020B0604020202020204" pitchFamily="34" charset="0"/>
              </a:rPr>
              <a:t>The Resurrection Event according to John </a:t>
            </a:r>
            <a:endParaRPr lang="en-GB" sz="4000" dirty="0">
              <a:latin typeface="Garamond" panose="02020404030301010803" pitchFamily="18" charset="0"/>
              <a:ea typeface="Adobe Gothic Std B" panose="020B0800000000000000" pitchFamily="34" charset="-128"/>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smtClean="0">
                <a:latin typeface="Arial" panose="020B0604020202020204" pitchFamily="34" charset="0"/>
                <a:cs typeface="Arial" panose="020B0604020202020204" pitchFamily="34" charset="0"/>
              </a:rPr>
              <a:t>R-1</a:t>
            </a:r>
          </a:p>
          <a:p>
            <a:pPr algn="ctr"/>
            <a:r>
              <a:rPr lang="en-GB" sz="900" b="1" dirty="0" smtClean="0">
                <a:latin typeface="Arial" panose="020B0604020202020204" pitchFamily="34" charset="0"/>
                <a:cs typeface="Arial" panose="020B0604020202020204" pitchFamily="34" charset="0"/>
              </a:rPr>
              <a:t>S-03</a:t>
            </a:r>
            <a:endParaRPr lang="en-GB" sz="900" b="1" dirty="0">
              <a:latin typeface="Arial" panose="020B0604020202020204" pitchFamily="34" charset="0"/>
              <a:cs typeface="Arial" panose="020B0604020202020204" pitchFamily="34" charset="0"/>
            </a:endParaRPr>
          </a:p>
        </p:txBody>
      </p:sp>
      <p:sp>
        <p:nvSpPr>
          <p:cNvPr id="21" name="Textbox: Tool instructions"/>
          <p:cNvSpPr txBox="1"/>
          <p:nvPr/>
        </p:nvSpPr>
        <p:spPr>
          <a:xfrm>
            <a:off x="3444143" y="4912668"/>
            <a:ext cx="2392114" cy="369332"/>
          </a:xfrm>
          <a:prstGeom prst="rect">
            <a:avLst/>
          </a:prstGeom>
          <a:noFill/>
        </p:spPr>
        <p:txBody>
          <a:bodyPr wrap="square" rtlCol="0">
            <a:spAutoFit/>
          </a:bodyPr>
          <a:lstStyle/>
          <a:p>
            <a:pPr algn="ctr"/>
            <a:r>
              <a:rPr lang="en-GB" sz="900" dirty="0">
                <a:latin typeface="Arial" panose="020B0604020202020204" pitchFamily="34" charset="0"/>
                <a:ea typeface="Adobe Gothic Std B" panose="020B0800000000000000" pitchFamily="34" charset="-128"/>
                <a:cs typeface="Arial" panose="020B0604020202020204" pitchFamily="34" charset="0"/>
              </a:rPr>
              <a:t>Click the up arrow to return to the lesson</a:t>
            </a:r>
          </a:p>
          <a:p>
            <a:pPr algn="ctr"/>
            <a:r>
              <a:rPr lang="en-US" sz="900" dirty="0" smtClean="0">
                <a:latin typeface="Garamond" panose="02020404030301010803" pitchFamily="18" charset="0"/>
                <a:ea typeface="Adobe Gothic Std B" panose="020B0800000000000000" pitchFamily="34" charset="-128"/>
                <a:cs typeface="Arial" panose="020B0604020202020204" pitchFamily="34" charset="0"/>
              </a:rPr>
              <a:t>.</a:t>
            </a:r>
            <a:endParaRPr lang="en-GB" sz="900" dirty="0">
              <a:latin typeface="Garamond" panose="02020404030301010803" pitchFamily="18" charset="0"/>
              <a:ea typeface="Adobe Gothic Std B" panose="020B0800000000000000" pitchFamily="34" charset="-128"/>
              <a:cs typeface="Arial" panose="020B0604020202020204" pitchFamily="34" charset="0"/>
            </a:endParaRPr>
          </a:p>
        </p:txBody>
      </p:sp>
      <p:sp>
        <p:nvSpPr>
          <p:cNvPr id="23" name="TextBox: Date"/>
          <p:cNvSpPr txBox="1"/>
          <p:nvPr/>
        </p:nvSpPr>
        <p:spPr>
          <a:xfrm>
            <a:off x="7103369" y="4355955"/>
            <a:ext cx="1849358" cy="307777"/>
          </a:xfrm>
          <a:prstGeom prst="rect">
            <a:avLst/>
          </a:prstGeom>
          <a:noFill/>
        </p:spPr>
        <p:txBody>
          <a:bodyPr wrap="square" rtlCol="0">
            <a:spAutoFit/>
          </a:bodyPr>
          <a:lstStyle/>
          <a:p>
            <a:r>
              <a:rPr lang="en-NZ" sz="1400" b="1" dirty="0" smtClean="0">
                <a:latin typeface="Arial" panose="020B0604020202020204" pitchFamily="34" charset="0"/>
                <a:ea typeface="Segoe UI" pitchFamily="34" charset="0"/>
                <a:cs typeface="Arial" panose="020B0604020202020204" pitchFamily="34" charset="0"/>
              </a:rPr>
              <a:t>Date:____________</a:t>
            </a:r>
            <a:endParaRPr lang="en-GB" sz="1400" b="1" dirty="0">
              <a:latin typeface="Arial" panose="020B0604020202020204" pitchFamily="34" charset="0"/>
              <a:ea typeface="Segoe UI" pitchFamily="34" charset="0"/>
              <a:cs typeface="Arial" panose="020B0604020202020204" pitchFamily="34" charset="0"/>
            </a:endParaRPr>
          </a:p>
        </p:txBody>
      </p:sp>
      <p:sp>
        <p:nvSpPr>
          <p:cNvPr id="24" name="TextBox: Name"/>
          <p:cNvSpPr txBox="1"/>
          <p:nvPr/>
        </p:nvSpPr>
        <p:spPr>
          <a:xfrm>
            <a:off x="4375684" y="4355955"/>
            <a:ext cx="2743062" cy="307777"/>
          </a:xfrm>
          <a:prstGeom prst="rect">
            <a:avLst/>
          </a:prstGeom>
          <a:noFill/>
        </p:spPr>
        <p:txBody>
          <a:bodyPr wrap="square" rtlCol="0">
            <a:spAutoFit/>
          </a:bodyPr>
          <a:lstStyle/>
          <a:p>
            <a:r>
              <a:rPr lang="en-NZ" sz="1400" b="1" dirty="0" smtClean="0">
                <a:latin typeface="Arial" panose="020B0604020202020204" pitchFamily="34" charset="0"/>
                <a:ea typeface="Segoe UI" pitchFamily="34" charset="0"/>
                <a:cs typeface="Arial" panose="020B0604020202020204" pitchFamily="34" charset="0"/>
              </a:rPr>
              <a:t>Name:____________________</a:t>
            </a:r>
            <a:endParaRPr lang="en-GB" sz="1400" b="1" dirty="0">
              <a:latin typeface="Arial" panose="020B0604020202020204" pitchFamily="34" charset="0"/>
              <a:ea typeface="Segoe UI" pitchFamily="34" charset="0"/>
              <a:cs typeface="Arial" panose="020B0604020202020204" pitchFamily="34" charset="0"/>
            </a:endParaRPr>
          </a:p>
        </p:txBody>
      </p:sp>
      <p:sp>
        <p:nvSpPr>
          <p:cNvPr id="35" name="Action Button: Up">
            <a:hlinkClick r:id="rId5" action="ppaction://hlinksldjump" highlightClick="1"/>
          </p:cNvPr>
          <p:cNvSpPr/>
          <p:nvPr/>
        </p:nvSpPr>
        <p:spPr>
          <a:xfrm rot="16200000">
            <a:off x="7632808"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54453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Rectangle: 7th Answer"/>
          <p:cNvSpPr/>
          <p:nvPr/>
        </p:nvSpPr>
        <p:spPr>
          <a:xfrm>
            <a:off x="4639873" y="3968857"/>
            <a:ext cx="4356000" cy="72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sp>
        <p:nvSpPr>
          <p:cNvPr id="22" name="Rectangle: 6th Answer"/>
          <p:cNvSpPr/>
          <p:nvPr/>
        </p:nvSpPr>
        <p:spPr>
          <a:xfrm>
            <a:off x="200587" y="3968857"/>
            <a:ext cx="4356000" cy="72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sp>
        <p:nvSpPr>
          <p:cNvPr id="28" name="Rectangle: 5th Answer"/>
          <p:cNvSpPr/>
          <p:nvPr/>
        </p:nvSpPr>
        <p:spPr>
          <a:xfrm>
            <a:off x="200806" y="3394624"/>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sp>
        <p:nvSpPr>
          <p:cNvPr id="35" name="Rectangle: 4th Answer"/>
          <p:cNvSpPr/>
          <p:nvPr/>
        </p:nvSpPr>
        <p:spPr>
          <a:xfrm>
            <a:off x="200588" y="2820390"/>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sp>
        <p:nvSpPr>
          <p:cNvPr id="36" name="Rectangle: 3rd Answer"/>
          <p:cNvSpPr/>
          <p:nvPr/>
        </p:nvSpPr>
        <p:spPr>
          <a:xfrm>
            <a:off x="200588" y="2246156"/>
            <a:ext cx="8795287"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sp>
        <p:nvSpPr>
          <p:cNvPr id="38" name="Rectangle: 2nd Answer"/>
          <p:cNvSpPr/>
          <p:nvPr/>
        </p:nvSpPr>
        <p:spPr>
          <a:xfrm>
            <a:off x="200588" y="1671922"/>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sp>
        <p:nvSpPr>
          <p:cNvPr id="40" name="Rectangle: 1st Answer"/>
          <p:cNvSpPr/>
          <p:nvPr/>
        </p:nvSpPr>
        <p:spPr>
          <a:xfrm>
            <a:off x="200588" y="1097688"/>
            <a:ext cx="8795285" cy="54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sp>
        <p:nvSpPr>
          <p:cNvPr id="26" name="Textbox: Line 7"/>
          <p:cNvSpPr txBox="1"/>
          <p:nvPr/>
        </p:nvSpPr>
        <p:spPr>
          <a:xfrm>
            <a:off x="4598449" y="3952273"/>
            <a:ext cx="4314941" cy="230832"/>
          </a:xfrm>
          <a:prstGeom prst="rect">
            <a:avLst/>
          </a:prstGeom>
          <a:noFill/>
        </p:spPr>
        <p:txBody>
          <a:bodyPr wrap="square" rtlCol="0">
            <a:spAutoFit/>
          </a:bodyPr>
          <a:lstStyle/>
          <a:p>
            <a:pPr lvl="0"/>
            <a:r>
              <a:rPr lang="en-NZ" sz="900" dirty="0">
                <a:latin typeface="Garamond" panose="02020404030301010803" pitchFamily="18" charset="0"/>
                <a:ea typeface="Adobe Gothic Std B" panose="020B0800000000000000" pitchFamily="34" charset="-128"/>
                <a:cs typeface="Arial" panose="020B0604020202020204" pitchFamily="34" charset="0"/>
              </a:rPr>
              <a:t>7</a:t>
            </a:r>
            <a:r>
              <a:rPr lang="en-NZ" sz="900" dirty="0" smtClean="0">
                <a:latin typeface="Garamond" panose="02020404030301010803" pitchFamily="18" charset="0"/>
                <a:ea typeface="Adobe Gothic Std B" panose="020B0800000000000000" pitchFamily="34" charset="-128"/>
                <a:cs typeface="Arial" panose="020B0604020202020204" pitchFamily="34" charset="0"/>
              </a:rPr>
              <a:t>. Questions </a:t>
            </a:r>
            <a:r>
              <a:rPr lang="en-NZ" sz="900" dirty="0">
                <a:latin typeface="Garamond" panose="02020404030301010803" pitchFamily="18" charset="0"/>
                <a:ea typeface="Adobe Gothic Std B" panose="020B0800000000000000" pitchFamily="34" charset="-128"/>
                <a:cs typeface="Arial" panose="020B0604020202020204" pitchFamily="34" charset="0"/>
              </a:rPr>
              <a:t>I would like to ask about the topics in this resource </a:t>
            </a:r>
            <a:r>
              <a:rPr lang="en-NZ" sz="900" dirty="0" smtClean="0">
                <a:latin typeface="Garamond" panose="02020404030301010803" pitchFamily="18" charset="0"/>
                <a:ea typeface="Adobe Gothic Std B" panose="020B0800000000000000" pitchFamily="34" charset="-128"/>
                <a:cs typeface="Arial" panose="020B0604020202020204" pitchFamily="34" charset="0"/>
              </a:rPr>
              <a:t>are...</a:t>
            </a:r>
            <a:endParaRPr lang="en-NZ" sz="900" dirty="0">
              <a:latin typeface="Garamond" panose="02020404030301010803" pitchFamily="18" charset="0"/>
              <a:ea typeface="Adobe Gothic Std B" panose="020B0800000000000000" pitchFamily="34" charset="-128"/>
              <a:cs typeface="Arial" panose="020B0604020202020204" pitchFamily="34" charset="0"/>
            </a:endParaRPr>
          </a:p>
        </p:txBody>
      </p:sp>
      <p:sp>
        <p:nvSpPr>
          <p:cNvPr id="25" name="Textbox: Line 6"/>
          <p:cNvSpPr txBox="1"/>
          <p:nvPr/>
        </p:nvSpPr>
        <p:spPr>
          <a:xfrm>
            <a:off x="145882" y="3936902"/>
            <a:ext cx="4314941" cy="230832"/>
          </a:xfrm>
          <a:prstGeom prst="rect">
            <a:avLst/>
          </a:prstGeom>
          <a:noFill/>
        </p:spPr>
        <p:txBody>
          <a:bodyPr wrap="square" rtlCol="0">
            <a:spAutoFit/>
          </a:bodyPr>
          <a:lstStyle/>
          <a:p>
            <a:r>
              <a:rPr lang="en-NZ" sz="900" dirty="0" smtClean="0">
                <a:latin typeface="Garamond" panose="02020404030301010803" pitchFamily="18" charset="0"/>
                <a:ea typeface="Adobe Gothic Std B" panose="020B0800000000000000" pitchFamily="34" charset="-128"/>
                <a:cs typeface="Arial" panose="020B0604020202020204" pitchFamily="34" charset="0"/>
              </a:rPr>
              <a:t>6. Which </a:t>
            </a:r>
            <a:r>
              <a:rPr lang="en-NZ" sz="900" dirty="0">
                <a:latin typeface="Garamond" panose="02020404030301010803" pitchFamily="18" charset="0"/>
                <a:ea typeface="Adobe Gothic Std B" panose="020B0800000000000000" pitchFamily="34" charset="-128"/>
                <a:cs typeface="Arial" panose="020B0604020202020204" pitchFamily="34" charset="0"/>
              </a:rPr>
              <a:t>activity do you think helped you to learn best in this resource</a:t>
            </a:r>
            <a:r>
              <a:rPr lang="en-NZ" sz="900" dirty="0" smtClean="0">
                <a:latin typeface="Garamond" panose="02020404030301010803" pitchFamily="18" charset="0"/>
                <a:ea typeface="Adobe Gothic Std B" panose="020B0800000000000000" pitchFamily="34" charset="-128"/>
                <a:cs typeface="Arial" panose="020B0604020202020204" pitchFamily="34" charset="0"/>
              </a:rPr>
              <a:t>?</a:t>
            </a:r>
            <a:endParaRPr lang="en-NZ" sz="900" dirty="0">
              <a:latin typeface="Garamond" panose="02020404030301010803" pitchFamily="18" charset="0"/>
              <a:ea typeface="Adobe Gothic Std B" panose="020B0800000000000000" pitchFamily="34" charset="-128"/>
              <a:cs typeface="Arial" panose="020B0604020202020204" pitchFamily="34" charset="0"/>
            </a:endParaRPr>
          </a:p>
        </p:txBody>
      </p:sp>
      <p:sp>
        <p:nvSpPr>
          <p:cNvPr id="29" name="Textbox: Line 5"/>
          <p:cNvSpPr txBox="1"/>
          <p:nvPr/>
        </p:nvSpPr>
        <p:spPr>
          <a:xfrm>
            <a:off x="140046" y="3378566"/>
            <a:ext cx="8855827" cy="230832"/>
          </a:xfrm>
          <a:prstGeom prst="rect">
            <a:avLst/>
          </a:prstGeom>
          <a:noFill/>
        </p:spPr>
        <p:txBody>
          <a:bodyPr wrap="square" rtlCol="0">
            <a:spAutoFit/>
          </a:bodyPr>
          <a:lstStyle/>
          <a:p>
            <a:pPr lvl="0"/>
            <a:r>
              <a:rPr lang="en-NZ" sz="900" dirty="0" smtClean="0">
                <a:latin typeface="Garamond" panose="02020404030301010803" pitchFamily="18" charset="0"/>
              </a:rPr>
              <a:t>5. Share </a:t>
            </a:r>
            <a:r>
              <a:rPr lang="en-NZ" sz="900" dirty="0">
                <a:latin typeface="Garamond" panose="02020404030301010803" pitchFamily="18" charset="0"/>
              </a:rPr>
              <a:t>5 things you learned about Colin </a:t>
            </a:r>
            <a:r>
              <a:rPr lang="en-NZ" sz="900" dirty="0" err="1">
                <a:latin typeface="Garamond" panose="02020404030301010803" pitchFamily="18" charset="0"/>
              </a:rPr>
              <a:t>McCahon</a:t>
            </a:r>
            <a:r>
              <a:rPr lang="en-NZ" sz="900" dirty="0">
                <a:latin typeface="Garamond" panose="02020404030301010803" pitchFamily="18" charset="0"/>
              </a:rPr>
              <a:t> and research to find out more about his work and see more </a:t>
            </a:r>
            <a:r>
              <a:rPr lang="en-NZ" sz="900" dirty="0" smtClean="0">
                <a:latin typeface="Garamond" panose="02020404030301010803" pitchFamily="18" charset="0"/>
              </a:rPr>
              <a:t>examples of his religious art works.</a:t>
            </a:r>
            <a:endParaRPr lang="en-NZ" sz="900" dirty="0">
              <a:latin typeface="Garamond" panose="02020404030301010803" pitchFamily="18" charset="0"/>
              <a:cs typeface="Arial" panose="020B0604020202020204" pitchFamily="34" charset="0"/>
            </a:endParaRPr>
          </a:p>
        </p:txBody>
      </p:sp>
      <p:sp>
        <p:nvSpPr>
          <p:cNvPr id="41" name="Textbox: Line 4"/>
          <p:cNvSpPr txBox="1"/>
          <p:nvPr/>
        </p:nvSpPr>
        <p:spPr>
          <a:xfrm>
            <a:off x="139828" y="2818283"/>
            <a:ext cx="8877247" cy="230832"/>
          </a:xfrm>
          <a:prstGeom prst="rect">
            <a:avLst/>
          </a:prstGeom>
          <a:noFill/>
        </p:spPr>
        <p:txBody>
          <a:bodyPr wrap="square" rtlCol="0">
            <a:spAutoFit/>
          </a:bodyPr>
          <a:lstStyle/>
          <a:p>
            <a:pPr lvl="0"/>
            <a:r>
              <a:rPr lang="en-NZ" sz="900" dirty="0" smtClean="0">
                <a:latin typeface="Garamond" panose="02020404030301010803" pitchFamily="18" charset="0"/>
              </a:rPr>
              <a:t>4. Describe </a:t>
            </a:r>
            <a:r>
              <a:rPr lang="en-NZ" sz="900" dirty="0">
                <a:latin typeface="Garamond" panose="02020404030301010803" pitchFamily="18" charset="0"/>
              </a:rPr>
              <a:t>3 Easter customs in </a:t>
            </a:r>
            <a:r>
              <a:rPr lang="en-NZ" sz="900" dirty="0" err="1">
                <a:latin typeface="Garamond" panose="02020404030301010803" pitchFamily="18" charset="0"/>
              </a:rPr>
              <a:t>Aotearoa</a:t>
            </a:r>
            <a:r>
              <a:rPr lang="en-NZ" sz="900" dirty="0">
                <a:latin typeface="Garamond" panose="02020404030301010803" pitchFamily="18" charset="0"/>
              </a:rPr>
              <a:t> and 2 from other countries and explain how each relates to the Resurrection of Jesus.  Illustrate these and share them with your </a:t>
            </a:r>
            <a:r>
              <a:rPr lang="en-NZ" sz="900" dirty="0" smtClean="0">
                <a:latin typeface="Garamond" panose="02020404030301010803" pitchFamily="18" charset="0"/>
              </a:rPr>
              <a:t>family. </a:t>
            </a:r>
            <a:r>
              <a:rPr lang="en-NZ" sz="900" dirty="0">
                <a:latin typeface="Garamond" panose="02020404030301010803" pitchFamily="18" charset="0"/>
              </a:rPr>
              <a:t>(Slides 9 </a:t>
            </a:r>
            <a:r>
              <a:rPr lang="en-NZ" sz="900" dirty="0" smtClean="0">
                <a:latin typeface="Garamond" panose="02020404030301010803" pitchFamily="18" charset="0"/>
              </a:rPr>
              <a:t>&amp; 10</a:t>
            </a:r>
            <a:r>
              <a:rPr lang="en-NZ" sz="900" dirty="0">
                <a:latin typeface="Garamond" panose="02020404030301010803" pitchFamily="18" charset="0"/>
              </a:rPr>
              <a:t>)</a:t>
            </a:r>
          </a:p>
        </p:txBody>
      </p:sp>
      <p:sp>
        <p:nvSpPr>
          <p:cNvPr id="42" name="Textbox: Line 3"/>
          <p:cNvSpPr txBox="1"/>
          <p:nvPr/>
        </p:nvSpPr>
        <p:spPr>
          <a:xfrm>
            <a:off x="139828" y="2247160"/>
            <a:ext cx="8856045" cy="369332"/>
          </a:xfrm>
          <a:prstGeom prst="rect">
            <a:avLst/>
          </a:prstGeom>
          <a:noFill/>
        </p:spPr>
        <p:txBody>
          <a:bodyPr wrap="square" rtlCol="0">
            <a:spAutoFit/>
          </a:bodyPr>
          <a:lstStyle/>
          <a:p>
            <a:pPr lvl="0"/>
            <a:r>
              <a:rPr lang="en-NZ" sz="900" dirty="0" smtClean="0">
                <a:latin typeface="Garamond" panose="02020404030301010803" pitchFamily="18" charset="0"/>
              </a:rPr>
              <a:t>3. Make </a:t>
            </a:r>
            <a:r>
              <a:rPr lang="en-NZ" sz="900" dirty="0">
                <a:latin typeface="Garamond" panose="02020404030301010803" pitchFamily="18" charset="0"/>
              </a:rPr>
              <a:t>a poster of 5 different Easter symbols and a short explanation about them to share with younger children at home or at </a:t>
            </a:r>
            <a:r>
              <a:rPr lang="en-NZ" sz="900" dirty="0" smtClean="0">
                <a:latin typeface="Garamond" panose="02020404030301010803" pitchFamily="18" charset="0"/>
              </a:rPr>
              <a:t>school.  </a:t>
            </a:r>
            <a:r>
              <a:rPr lang="en-NZ" sz="900" dirty="0">
                <a:latin typeface="Garamond" panose="02020404030301010803" pitchFamily="18" charset="0"/>
              </a:rPr>
              <a:t>Make a display of them in the school or church foyer</a:t>
            </a:r>
            <a:r>
              <a:rPr lang="en-NZ" sz="900" dirty="0" smtClean="0">
                <a:latin typeface="Garamond" panose="02020404030301010803" pitchFamily="18" charset="0"/>
              </a:rPr>
              <a:t>.</a:t>
            </a:r>
            <a:br>
              <a:rPr lang="en-NZ" sz="900" dirty="0" smtClean="0">
                <a:latin typeface="Garamond" panose="02020404030301010803" pitchFamily="18" charset="0"/>
              </a:rPr>
            </a:br>
            <a:r>
              <a:rPr lang="en-NZ" sz="900" dirty="0" smtClean="0">
                <a:latin typeface="Garamond" panose="02020404030301010803" pitchFamily="18" charset="0"/>
              </a:rPr>
              <a:t>(</a:t>
            </a:r>
            <a:r>
              <a:rPr lang="en-NZ" sz="900" dirty="0">
                <a:latin typeface="Garamond" panose="02020404030301010803" pitchFamily="18" charset="0"/>
              </a:rPr>
              <a:t>Slide 8)</a:t>
            </a:r>
            <a:endParaRPr lang="en-NZ" sz="900" dirty="0">
              <a:latin typeface="Garamond" panose="02020404030301010803" pitchFamily="18" charset="0"/>
              <a:cs typeface="Arial" panose="020B0604020202020204" pitchFamily="34" charset="0"/>
            </a:endParaRPr>
          </a:p>
        </p:txBody>
      </p:sp>
      <p:sp>
        <p:nvSpPr>
          <p:cNvPr id="44" name="Textbox: Line 2"/>
          <p:cNvSpPr txBox="1"/>
          <p:nvPr/>
        </p:nvSpPr>
        <p:spPr>
          <a:xfrm>
            <a:off x="139829" y="1655654"/>
            <a:ext cx="8856044" cy="369332"/>
          </a:xfrm>
          <a:prstGeom prst="rect">
            <a:avLst/>
          </a:prstGeom>
          <a:noFill/>
        </p:spPr>
        <p:txBody>
          <a:bodyPr wrap="square" rtlCol="0">
            <a:spAutoFit/>
          </a:bodyPr>
          <a:lstStyle/>
          <a:p>
            <a:pPr lvl="0"/>
            <a:r>
              <a:rPr lang="en-NZ" sz="900" dirty="0" smtClean="0">
                <a:latin typeface="Garamond" panose="02020404030301010803" pitchFamily="18" charset="0"/>
              </a:rPr>
              <a:t>2. Create </a:t>
            </a:r>
            <a:r>
              <a:rPr lang="en-NZ" sz="900" dirty="0">
                <a:latin typeface="Garamond" panose="02020404030301010803" pitchFamily="18" charset="0"/>
              </a:rPr>
              <a:t>an image of an Easter Candle with the correct symbols and words and make a list of 5 facts that you could share with your family including what it symbolises and why it is significant. (Slide 7)</a:t>
            </a:r>
            <a:endParaRPr lang="en-NZ" sz="900" dirty="0">
              <a:latin typeface="Garamond" panose="02020404030301010803" pitchFamily="18" charset="0"/>
              <a:cs typeface="Arial" panose="020B0604020202020204" pitchFamily="34" charset="0"/>
            </a:endParaRPr>
          </a:p>
        </p:txBody>
      </p:sp>
      <p:sp>
        <p:nvSpPr>
          <p:cNvPr id="46" name="Textbox: Line 1"/>
          <p:cNvSpPr txBox="1"/>
          <p:nvPr/>
        </p:nvSpPr>
        <p:spPr>
          <a:xfrm>
            <a:off x="139828" y="1061881"/>
            <a:ext cx="8877247" cy="230832"/>
          </a:xfrm>
          <a:prstGeom prst="rect">
            <a:avLst/>
          </a:prstGeom>
          <a:noFill/>
        </p:spPr>
        <p:txBody>
          <a:bodyPr wrap="square" rtlCol="0">
            <a:spAutoFit/>
          </a:bodyPr>
          <a:lstStyle/>
          <a:p>
            <a:pPr lvl="0"/>
            <a:r>
              <a:rPr lang="en-NZ" sz="900" dirty="0" smtClean="0">
                <a:latin typeface="Garamond" panose="02020404030301010803" pitchFamily="18" charset="0"/>
                <a:cs typeface="Arial" panose="020B0604020202020204" pitchFamily="34" charset="0"/>
              </a:rPr>
              <a:t>1. </a:t>
            </a:r>
            <a:r>
              <a:rPr lang="en-US" sz="900" dirty="0" smtClean="0">
                <a:latin typeface="Garamond" panose="02020404030301010803" pitchFamily="18" charset="0"/>
                <a:cs typeface="Arial" panose="020B0604020202020204" pitchFamily="34" charset="0"/>
              </a:rPr>
              <a:t>Name </a:t>
            </a:r>
            <a:r>
              <a:rPr lang="en-US" sz="900" dirty="0">
                <a:latin typeface="Garamond" panose="02020404030301010803" pitchFamily="18" charset="0"/>
                <a:cs typeface="Arial" panose="020B0604020202020204" pitchFamily="34" charset="0"/>
              </a:rPr>
              <a:t>and describe 3 of the gifts people receive through Christ’s Resurrection. </a:t>
            </a:r>
            <a:r>
              <a:rPr lang="en-NZ" sz="900" dirty="0">
                <a:latin typeface="Garamond" panose="02020404030301010803" pitchFamily="18" charset="0"/>
                <a:cs typeface="Arial" panose="020B0604020202020204" pitchFamily="34" charset="0"/>
              </a:rPr>
              <a:t>(Slide 3)</a:t>
            </a:r>
            <a:endParaRPr lang="en-NZ" sz="900" i="1" dirty="0">
              <a:latin typeface="Garamond" panose="02020404030301010803" pitchFamily="18" charset="0"/>
              <a:ea typeface="Adobe Gothic Std B" panose="020B0800000000000000" pitchFamily="34" charset="-128"/>
              <a:cs typeface="Arial" panose="020B0604020202020204" pitchFamily="34" charset="0"/>
            </a:endParaRPr>
          </a:p>
        </p:txBody>
      </p:sp>
      <p:sp>
        <p:nvSpPr>
          <p:cNvPr id="48" name="TextBox: Date"/>
          <p:cNvSpPr txBox="1"/>
          <p:nvPr/>
        </p:nvSpPr>
        <p:spPr>
          <a:xfrm>
            <a:off x="4818116" y="653159"/>
            <a:ext cx="2300630" cy="369332"/>
          </a:xfrm>
          <a:prstGeom prst="rect">
            <a:avLst/>
          </a:prstGeom>
          <a:noFill/>
        </p:spPr>
        <p:txBody>
          <a:bodyPr wrap="none" rtlCol="0">
            <a:spAutoFit/>
          </a:bodyPr>
          <a:lstStyle/>
          <a:p>
            <a:r>
              <a:rPr lang="en-NZ" b="1" dirty="0" smtClean="0">
                <a:latin typeface="Arial" panose="020B0604020202020204" pitchFamily="34" charset="0"/>
                <a:ea typeface="Segoe UI" pitchFamily="34" charset="0"/>
                <a:cs typeface="Arial" panose="020B0604020202020204" pitchFamily="34" charset="0"/>
              </a:rPr>
              <a:t>Date:____________</a:t>
            </a:r>
            <a:endParaRPr lang="en-GB" b="1" dirty="0">
              <a:latin typeface="Arial" panose="020B0604020202020204" pitchFamily="34" charset="0"/>
              <a:ea typeface="Segoe UI" pitchFamily="34" charset="0"/>
              <a:cs typeface="Arial" panose="020B0604020202020204" pitchFamily="34" charset="0"/>
            </a:endParaRPr>
          </a:p>
        </p:txBody>
      </p:sp>
      <p:sp>
        <p:nvSpPr>
          <p:cNvPr id="49" name="TextBox: Name"/>
          <p:cNvSpPr txBox="1"/>
          <p:nvPr/>
        </p:nvSpPr>
        <p:spPr>
          <a:xfrm>
            <a:off x="431545" y="653159"/>
            <a:ext cx="4480714" cy="369332"/>
          </a:xfrm>
          <a:prstGeom prst="rect">
            <a:avLst/>
          </a:prstGeom>
          <a:noFill/>
        </p:spPr>
        <p:txBody>
          <a:bodyPr wrap="none" rtlCol="0">
            <a:spAutoFit/>
          </a:bodyPr>
          <a:lstStyle/>
          <a:p>
            <a:r>
              <a:rPr lang="en-NZ" b="1" dirty="0" smtClean="0">
                <a:latin typeface="Arial" panose="020B0604020202020204" pitchFamily="34" charset="0"/>
                <a:ea typeface="Segoe UI" pitchFamily="34" charset="0"/>
                <a:cs typeface="Arial" panose="020B0604020202020204" pitchFamily="34" charset="0"/>
              </a:rPr>
              <a:t>Name:____________________________</a:t>
            </a:r>
            <a:endParaRPr lang="en-GB" b="1" dirty="0">
              <a:latin typeface="Arial" panose="020B0604020202020204" pitchFamily="34" charset="0"/>
              <a:ea typeface="Segoe UI" pitchFamily="34" charset="0"/>
              <a:cs typeface="Arial" panose="020B0604020202020204" pitchFamily="34" charset="0"/>
            </a:endParaRPr>
          </a:p>
        </p:txBody>
      </p:sp>
      <p:sp>
        <p:nvSpPr>
          <p:cNvPr id="55" name="Title"/>
          <p:cNvSpPr>
            <a:spLocks noGrp="1"/>
          </p:cNvSpPr>
          <p:nvPr>
            <p:ph type="ctrTitle"/>
          </p:nvPr>
        </p:nvSpPr>
        <p:spPr>
          <a:xfrm>
            <a:off x="0" y="0"/>
            <a:ext cx="9144000" cy="677501"/>
          </a:xfrm>
        </p:spPr>
        <p:txBody>
          <a:bodyPr>
            <a:normAutofit fontScale="90000"/>
          </a:bodyPr>
          <a:lstStyle/>
          <a:p>
            <a:r>
              <a:rPr lang="en-US" sz="4000" b="1" dirty="0">
                <a:ln w="10160">
                  <a:noFill/>
                  <a:prstDash val="solid"/>
                </a:ln>
                <a:latin typeface="Arial" panose="020B0604020202020204" pitchFamily="34" charset="0"/>
                <a:ea typeface="Adobe Gothic Std B" panose="020B0800000000000000" pitchFamily="34" charset="-128"/>
                <a:cs typeface="Arial" panose="020B0604020202020204" pitchFamily="34" charset="0"/>
              </a:rPr>
              <a:t>Check up</a:t>
            </a:r>
            <a:endParaRPr lang="en-GB" sz="4000" b="1" dirty="0">
              <a:ln w="10160">
                <a:noFill/>
                <a:prstDash val="solid"/>
              </a:ln>
              <a:latin typeface="Arial" panose="020B0604020202020204" pitchFamily="34" charset="0"/>
              <a:ea typeface="Adobe Gothic Std B" panose="020B0800000000000000" pitchFamily="34" charset="-128"/>
              <a:cs typeface="Arial" panose="020B0604020202020204" pitchFamily="34" charset="0"/>
            </a:endParaRPr>
          </a:p>
        </p:txBody>
      </p:sp>
      <p:sp>
        <p:nvSpPr>
          <p:cNvPr id="10"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smtClean="0">
                <a:latin typeface="Arial" pitchFamily="34" charset="0"/>
                <a:cs typeface="Arial" pitchFamily="34" charset="0"/>
              </a:rPr>
              <a:t>S-12</a:t>
            </a:r>
            <a:endParaRPr lang="en-GB" sz="900" b="1" dirty="0">
              <a:latin typeface="Arial"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20" name="Action Button: Up">
            <a:hlinkClick r:id="rId3" action="ppaction://hlinksldjump" highlightClick="1"/>
          </p:cNvPr>
          <p:cNvSpPr/>
          <p:nvPr/>
        </p:nvSpPr>
        <p:spPr>
          <a:xfrm rot="16200000">
            <a:off x="7632808"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7" name="Textbox: Tool instructions"/>
          <p:cNvSpPr txBox="1"/>
          <p:nvPr/>
        </p:nvSpPr>
        <p:spPr>
          <a:xfrm>
            <a:off x="3444145" y="4943445"/>
            <a:ext cx="2255746" cy="230832"/>
          </a:xfrm>
          <a:prstGeom prst="rect">
            <a:avLst/>
          </a:prstGeom>
          <a:noFill/>
        </p:spPr>
        <p:txBody>
          <a:bodyPr wrap="none" rtlCol="0">
            <a:spAutoFit/>
          </a:bodyPr>
          <a:lstStyle/>
          <a:p>
            <a:pPr algn="ctr"/>
            <a:r>
              <a:rPr lang="en-GB" sz="900" dirty="0" smtClean="0">
                <a:latin typeface="Arial" panose="020B0604020202020204" pitchFamily="34" charset="0"/>
                <a:ea typeface="Adobe Gothic Std B" panose="020B0800000000000000" pitchFamily="34" charset="-128"/>
                <a:cs typeface="Arial" panose="020B0604020202020204" pitchFamily="34" charset="0"/>
              </a:rPr>
              <a:t>Click the up arrow to return to the lesson</a:t>
            </a:r>
            <a:endParaRPr lang="en-GB" sz="900" dirty="0">
              <a:latin typeface="Arial" panose="020B0604020202020204" pitchFamily="34" charset="0"/>
              <a:ea typeface="Adobe Gothic Std B" panose="020B0800000000000000" pitchFamily="34" charset="-128"/>
              <a:cs typeface="Arial" panose="020B0604020202020204" pitchFamily="34" charset="0"/>
            </a:endParaRPr>
          </a:p>
        </p:txBody>
      </p:sp>
      <p:pic>
        <p:nvPicPr>
          <p:cNvPr id="31" name="Picture: Top right"/>
          <p:cNvPicPr>
            <a:picLocks noChangeAspect="1"/>
          </p:cNvPicPr>
          <p:nvPr/>
        </p:nvPicPr>
        <p:blipFill>
          <a:blip r:embed="rId4">
            <a:extLst/>
          </a:blip>
          <a:stretch>
            <a:fillRect/>
          </a:stretch>
        </p:blipFill>
        <p:spPr>
          <a:xfrm>
            <a:off x="7965104" y="108160"/>
            <a:ext cx="1034896" cy="853677"/>
          </a:xfrm>
          <a:prstGeom prst="rect">
            <a:avLst/>
          </a:prstGeom>
        </p:spPr>
      </p:pic>
    </p:spTree>
    <p:extLst>
      <p:ext uri="{BB962C8B-B14F-4D97-AF65-F5344CB8AC3E}">
        <p14:creationId xmlns:p14="http://schemas.microsoft.com/office/powerpoint/2010/main" val="1465677251"/>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9144000" cy="5143500"/>
          </a:xfrm>
          <a:prstGeom prst="rect">
            <a:avLst/>
          </a:prstGeom>
        </p:spPr>
      </p:pic>
      <p:sp>
        <p:nvSpPr>
          <p:cNvPr id="14" name="Textbox: Line 2"/>
          <p:cNvSpPr txBox="1"/>
          <p:nvPr/>
        </p:nvSpPr>
        <p:spPr>
          <a:xfrm>
            <a:off x="790571" y="2942658"/>
            <a:ext cx="7958884" cy="923330"/>
          </a:xfrm>
          <a:prstGeom prst="rect">
            <a:avLst/>
          </a:prstGeom>
          <a:noFill/>
        </p:spPr>
        <p:txBody>
          <a:bodyPr wrap="square" rtlCol="0">
            <a:spAutoFit/>
          </a:bodyPr>
          <a:lstStyle/>
          <a:p>
            <a:pPr lvl="0"/>
            <a:r>
              <a:rPr lang="en-NZ" dirty="0" smtClean="0">
                <a:latin typeface="Trebuchet MS" panose="020B0603020202020204" pitchFamily="34" charset="0"/>
              </a:rPr>
              <a:t>identify </a:t>
            </a:r>
            <a:r>
              <a:rPr lang="en-NZ" dirty="0">
                <a:latin typeface="Trebuchet MS" panose="020B0603020202020204" pitchFamily="34" charset="0"/>
              </a:rPr>
              <a:t>ways various cultures celebrate the meaning of Easter </a:t>
            </a:r>
            <a:r>
              <a:rPr lang="en-NZ" dirty="0" smtClean="0">
                <a:latin typeface="Trebuchet MS" panose="020B0603020202020204" pitchFamily="34" charset="0"/>
              </a:rPr>
              <a:t>and</a:t>
            </a:r>
            <a:br>
              <a:rPr lang="en-NZ" dirty="0" smtClean="0">
                <a:latin typeface="Trebuchet MS" panose="020B0603020202020204" pitchFamily="34" charset="0"/>
              </a:rPr>
            </a:br>
            <a:r>
              <a:rPr lang="en-NZ" dirty="0" smtClean="0">
                <a:latin typeface="Trebuchet MS" panose="020B0603020202020204" pitchFamily="34" charset="0"/>
              </a:rPr>
              <a:t>explain </a:t>
            </a:r>
            <a:r>
              <a:rPr lang="en-NZ" dirty="0">
                <a:latin typeface="Trebuchet MS" panose="020B0603020202020204" pitchFamily="34" charset="0"/>
              </a:rPr>
              <a:t>how the custom relates to the significance of Christ’s Resurrection </a:t>
            </a:r>
            <a:r>
              <a:rPr lang="en-NZ" dirty="0" err="1">
                <a:latin typeface="Trebuchet MS" panose="020B0603020202020204" pitchFamily="34" charset="0"/>
              </a:rPr>
              <a:t>Te</a:t>
            </a:r>
            <a:r>
              <a:rPr lang="en-NZ" dirty="0">
                <a:latin typeface="Trebuchet MS" panose="020B0603020202020204" pitchFamily="34" charset="0"/>
              </a:rPr>
              <a:t> </a:t>
            </a:r>
            <a:r>
              <a:rPr lang="en-NZ" dirty="0" err="1">
                <a:latin typeface="Trebuchet MS" panose="020B0603020202020204" pitchFamily="34" charset="0"/>
              </a:rPr>
              <a:t>Aranga</a:t>
            </a:r>
            <a:r>
              <a:rPr lang="en-NZ" dirty="0">
                <a:latin typeface="Trebuchet MS" panose="020B0603020202020204" pitchFamily="34" charset="0"/>
              </a:rPr>
              <a:t>.</a:t>
            </a:r>
          </a:p>
        </p:txBody>
      </p:sp>
      <p:sp>
        <p:nvSpPr>
          <p:cNvPr id="9" name="Textbox: Line 1"/>
          <p:cNvSpPr txBox="1"/>
          <p:nvPr/>
        </p:nvSpPr>
        <p:spPr>
          <a:xfrm>
            <a:off x="790571" y="2342889"/>
            <a:ext cx="7958884" cy="369332"/>
          </a:xfrm>
          <a:prstGeom prst="rect">
            <a:avLst/>
          </a:prstGeom>
          <a:noFill/>
        </p:spPr>
        <p:txBody>
          <a:bodyPr wrap="square" rtlCol="0">
            <a:spAutoFit/>
          </a:bodyPr>
          <a:lstStyle/>
          <a:p>
            <a:pPr lvl="0"/>
            <a:r>
              <a:rPr lang="en-NZ" dirty="0">
                <a:latin typeface="Trebuchet MS" panose="020B0603020202020204" pitchFamily="34" charset="0"/>
              </a:rPr>
              <a:t>identify the gifts </a:t>
            </a:r>
            <a:r>
              <a:rPr lang="en-NZ" dirty="0" err="1">
                <a:latin typeface="Trebuchet MS" panose="020B0603020202020204" pitchFamily="34" charset="0"/>
              </a:rPr>
              <a:t>taonga</a:t>
            </a:r>
            <a:r>
              <a:rPr lang="en-NZ" dirty="0">
                <a:latin typeface="Trebuchet MS" panose="020B0603020202020204" pitchFamily="34" charset="0"/>
              </a:rPr>
              <a:t> people receive through the Resurrection of Christ</a:t>
            </a:r>
          </a:p>
        </p:txBody>
      </p:sp>
      <p:sp>
        <p:nvSpPr>
          <p:cNvPr id="17" name="Shape: Border 2"/>
          <p:cNvSpPr/>
          <p:nvPr/>
        </p:nvSpPr>
        <p:spPr>
          <a:xfrm>
            <a:off x="784766" y="2909204"/>
            <a:ext cx="7964689" cy="956784"/>
          </a:xfrm>
          <a:prstGeom prst="rect">
            <a:avLst/>
          </a:prstGeom>
          <a:solidFill>
            <a:srgbClr val="33CC33">
              <a:alpha val="0"/>
            </a:srgbClr>
          </a:solidFill>
          <a:ln>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Garamond" panose="02020404030301010803" pitchFamily="18" charset="0"/>
              <a:ea typeface="Arial" pitchFamily="34" charset="-128"/>
              <a:cs typeface="Arial" panose="020B0604020202020204" pitchFamily="34" charset="0"/>
            </a:endParaRPr>
          </a:p>
        </p:txBody>
      </p:sp>
      <p:sp>
        <p:nvSpPr>
          <p:cNvPr id="12" name="Shape: Border 1"/>
          <p:cNvSpPr/>
          <p:nvPr/>
        </p:nvSpPr>
        <p:spPr>
          <a:xfrm>
            <a:off x="784766" y="2292183"/>
            <a:ext cx="7964689" cy="498934"/>
          </a:xfrm>
          <a:prstGeom prst="rect">
            <a:avLst/>
          </a:prstGeom>
          <a:solidFill>
            <a:srgbClr val="33CC33">
              <a:alpha val="0"/>
            </a:srgbClr>
          </a:solidFill>
          <a:ln>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Garamond" panose="02020404030301010803" pitchFamily="18" charset="0"/>
              <a:ea typeface="Arial" pitchFamily="34" charset="-128"/>
              <a:cs typeface="Arial" panose="020B0604020202020204" pitchFamily="34" charset="0"/>
            </a:endParaRPr>
          </a:p>
        </p:txBody>
      </p:sp>
      <p:sp>
        <p:nvSpPr>
          <p:cNvPr id="19" name="Shape: Number 2"/>
          <p:cNvSpPr txBox="1"/>
          <p:nvPr/>
        </p:nvSpPr>
        <p:spPr>
          <a:xfrm>
            <a:off x="320305" y="2920594"/>
            <a:ext cx="391454" cy="369332"/>
          </a:xfrm>
          <a:prstGeom prst="rect">
            <a:avLst/>
          </a:prstGeom>
          <a:noFill/>
        </p:spPr>
        <p:txBody>
          <a:bodyPr wrap="none" rtlCol="0">
            <a:spAutoFit/>
          </a:bodyPr>
          <a:lstStyle/>
          <a:p>
            <a:r>
              <a:rPr lang="en-US" dirty="0">
                <a:latin typeface="Trebuchet MS" panose="020B0603020202020204" pitchFamily="34" charset="0"/>
                <a:ea typeface="Adobe Gothic Std B" panose="020B0800000000000000" pitchFamily="34" charset="-128"/>
                <a:cs typeface="Arial" panose="020B0604020202020204" pitchFamily="34" charset="0"/>
              </a:rPr>
              <a:t>2</a:t>
            </a:r>
            <a:r>
              <a:rPr lang="en-US" dirty="0" smtClean="0">
                <a:latin typeface="Trebuchet MS" panose="020B0603020202020204" pitchFamily="34" charset="0"/>
                <a:ea typeface="Adobe Gothic Std B" panose="020B0800000000000000" pitchFamily="34" charset="-128"/>
                <a:cs typeface="Arial" panose="020B0604020202020204" pitchFamily="34" charset="0"/>
              </a:rPr>
              <a:t>)</a:t>
            </a:r>
            <a:endParaRPr lang="en-GB" dirty="0">
              <a:latin typeface="Trebuchet MS" panose="020B0603020202020204" pitchFamily="34" charset="0"/>
              <a:ea typeface="Adobe Gothic Std B" panose="020B0800000000000000" pitchFamily="34" charset="-128"/>
              <a:cs typeface="Arial" panose="020B0604020202020204" pitchFamily="34" charset="0"/>
            </a:endParaRPr>
          </a:p>
        </p:txBody>
      </p:sp>
      <p:sp>
        <p:nvSpPr>
          <p:cNvPr id="15" name="Shape: Number 1"/>
          <p:cNvSpPr txBox="1"/>
          <p:nvPr/>
        </p:nvSpPr>
        <p:spPr>
          <a:xfrm>
            <a:off x="320305" y="2346703"/>
            <a:ext cx="391454" cy="369332"/>
          </a:xfrm>
          <a:prstGeom prst="rect">
            <a:avLst/>
          </a:prstGeom>
          <a:noFill/>
        </p:spPr>
        <p:txBody>
          <a:bodyPr wrap="none" rtlCol="0">
            <a:spAutoFit/>
          </a:bodyPr>
          <a:lstStyle/>
          <a:p>
            <a:r>
              <a:rPr lang="en-US" dirty="0">
                <a:latin typeface="Trebuchet MS" panose="020B0603020202020204" pitchFamily="34" charset="0"/>
                <a:ea typeface="Adobe Gothic Std B" panose="020B0800000000000000" pitchFamily="34" charset="-128"/>
                <a:cs typeface="Arial" panose="020B0604020202020204" pitchFamily="34" charset="0"/>
              </a:rPr>
              <a:t>1)</a:t>
            </a:r>
            <a:endParaRPr lang="en-GB" dirty="0">
              <a:latin typeface="Trebuchet MS" panose="020B0603020202020204" pitchFamily="34" charset="0"/>
              <a:ea typeface="Adobe Gothic Std B" panose="020B0800000000000000" pitchFamily="34" charset="-128"/>
              <a:cs typeface="Arial" panose="020B0604020202020204" pitchFamily="34" charset="0"/>
            </a:endParaRPr>
          </a:p>
        </p:txBody>
      </p:sp>
      <p:sp>
        <p:nvSpPr>
          <p:cNvPr id="3" name="Subtile"/>
          <p:cNvSpPr txBox="1"/>
          <p:nvPr/>
        </p:nvSpPr>
        <p:spPr>
          <a:xfrm>
            <a:off x="429304" y="1525645"/>
            <a:ext cx="6315445" cy="523220"/>
          </a:xfrm>
          <a:prstGeom prst="rect">
            <a:avLst/>
          </a:prstGeom>
          <a:noFill/>
        </p:spPr>
        <p:txBody>
          <a:bodyPr wrap="square" rtlCol="0">
            <a:spAutoFit/>
          </a:bodyPr>
          <a:lstStyle/>
          <a:p>
            <a:r>
              <a:rPr lang="en-NZ" sz="2800" dirty="0">
                <a:latin typeface="Trebuchet MS" panose="020B0603020202020204" pitchFamily="34" charset="0"/>
                <a:ea typeface="Adobe Gothic Std B" panose="020B0800000000000000" pitchFamily="34" charset="-128"/>
                <a:cs typeface="Arial" panose="020B0604020202020204" pitchFamily="34" charset="0"/>
              </a:rPr>
              <a:t>The students will:</a:t>
            </a:r>
            <a:endParaRPr lang="en-GB" sz="2800" dirty="0">
              <a:latin typeface="Trebuchet MS" panose="020B0603020202020204" pitchFamily="34" charset="0"/>
              <a:ea typeface="Adobe Gothic Std B" panose="020B0800000000000000" pitchFamily="34" charset="-128"/>
              <a:cs typeface="Arial" panose="020B0604020202020204" pitchFamily="34" charset="0"/>
            </a:endParaRPr>
          </a:p>
        </p:txBody>
      </p:sp>
      <p:pic>
        <p:nvPicPr>
          <p:cNvPr id="20" name="Picture: Top right"/>
          <p:cNvPicPr>
            <a:picLocks noChangeAspect="1"/>
          </p:cNvPicPr>
          <p:nvPr/>
        </p:nvPicPr>
        <p:blipFill rotWithShape="1">
          <a:blip r:embed="rId4"/>
          <a:srcRect t="12619" b="12942"/>
          <a:stretch/>
        </p:blipFill>
        <p:spPr>
          <a:xfrm>
            <a:off x="7673075" y="164543"/>
            <a:ext cx="1326926" cy="741468"/>
          </a:xfrm>
          <a:prstGeom prst="rect">
            <a:avLst/>
          </a:prstGeom>
        </p:spPr>
      </p:pic>
      <p:sp>
        <p:nvSpPr>
          <p:cNvPr id="2" name="Title"/>
          <p:cNvSpPr>
            <a:spLocks noGrp="1"/>
          </p:cNvSpPr>
          <p:nvPr>
            <p:ph type="ctrTitle"/>
          </p:nvPr>
        </p:nvSpPr>
        <p:spPr>
          <a:xfrm>
            <a:off x="1446663" y="167780"/>
            <a:ext cx="6250675" cy="900000"/>
          </a:xfrm>
        </p:spPr>
        <p:txBody>
          <a:bodyPr>
            <a:noAutofit/>
          </a:bodyPr>
          <a:lstStyle/>
          <a:p>
            <a:r>
              <a:rPr lang="en-NZ" sz="5400" dirty="0">
                <a:latin typeface="Garamond" panose="02020404030301010803" pitchFamily="18" charset="0"/>
                <a:ea typeface="Adobe Gothic Std B" panose="020B0800000000000000" pitchFamily="34" charset="-128"/>
                <a:cs typeface="Arial" panose="020B0604020202020204" pitchFamily="34" charset="0"/>
              </a:rPr>
              <a:t>Learning</a:t>
            </a:r>
            <a:r>
              <a:rPr lang="en-NZ" sz="5400" b="1" dirty="0">
                <a:ln w="10160">
                  <a:noFill/>
                  <a:prstDash val="solid"/>
                </a:ln>
                <a:latin typeface="Garamond" panose="02020404030301010803" pitchFamily="18" charset="0"/>
                <a:ea typeface="Verdana" panose="020B0604030504040204" pitchFamily="34" charset="0"/>
                <a:cs typeface="Arial" panose="020B0604020202020204" pitchFamily="34" charset="0"/>
              </a:rPr>
              <a:t> </a:t>
            </a:r>
            <a:r>
              <a:rPr lang="en-NZ" sz="5400" dirty="0">
                <a:latin typeface="Garamond" panose="02020404030301010803" pitchFamily="18" charset="0"/>
                <a:ea typeface="Adobe Gothic Std B" panose="020B0800000000000000" pitchFamily="34" charset="-128"/>
                <a:cs typeface="Arial" panose="020B0604020202020204" pitchFamily="34" charset="0"/>
              </a:rPr>
              <a:t>Intentions</a:t>
            </a:r>
            <a:endParaRPr lang="en-GB" sz="5400" dirty="0">
              <a:latin typeface="Garamond" panose="02020404030301010803" pitchFamily="18" charset="0"/>
              <a:ea typeface="Adobe Gothic Std B" panose="020B0800000000000000" pitchFamily="34" charset="-128"/>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anose="020B0604020202020204" pitchFamily="34" charset="0"/>
                <a:cs typeface="Arial" panose="020B0604020202020204" pitchFamily="34" charset="0"/>
              </a:rPr>
              <a:t>R-1</a:t>
            </a:r>
          </a:p>
          <a:p>
            <a:pPr algn="ctr"/>
            <a:r>
              <a:rPr lang="en-GB" sz="900" b="1" dirty="0" smtClean="0">
                <a:solidFill>
                  <a:srgbClr val="002060"/>
                </a:solidFill>
                <a:latin typeface="Arial" panose="020B0604020202020204" pitchFamily="34" charset="0"/>
                <a:cs typeface="Arial" panose="020B0604020202020204" pitchFamily="34" charset="0"/>
              </a:rPr>
              <a:t>S-02</a:t>
            </a:r>
            <a:endParaRPr lang="en-GB" sz="900" b="1" dirty="0">
              <a:solidFill>
                <a:srgbClr val="002060"/>
              </a:solidFill>
              <a:latin typeface="Arial" panose="020B0604020202020204" pitchFamily="34" charset="0"/>
              <a:cs typeface="Arial" panose="020B0604020202020204"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ramond" panose="02020404030301010803" pitchFamily="18"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ramond" panose="02020404030301010803" pitchFamily="18" charset="0"/>
            </a:endParaRPr>
          </a:p>
        </p:txBody>
      </p:sp>
      <p:sp>
        <p:nvSpPr>
          <p:cNvPr id="21" name="Textbox: Tool instructions"/>
          <p:cNvSpPr txBox="1"/>
          <p:nvPr/>
        </p:nvSpPr>
        <p:spPr>
          <a:xfrm>
            <a:off x="3539515" y="4912668"/>
            <a:ext cx="2064989" cy="230832"/>
          </a:xfrm>
          <a:prstGeom prst="rect">
            <a:avLst/>
          </a:prstGeom>
          <a:noFill/>
        </p:spPr>
        <p:txBody>
          <a:bodyPr wrap="none" rtlCol="0">
            <a:spAutoFit/>
          </a:bodyPr>
          <a:lstStyle/>
          <a:p>
            <a:pPr algn="ctr"/>
            <a:r>
              <a:rPr lang="en-US" sz="900" dirty="0" smtClean="0">
                <a:latin typeface="Trebuchet MS" panose="020B0603020202020204" pitchFamily="34" charset="0"/>
                <a:ea typeface="Adobe Gothic Std B" panose="020B0800000000000000" pitchFamily="34" charset="-128"/>
                <a:cs typeface="Arial" panose="020B0604020202020204" pitchFamily="34" charset="0"/>
              </a:rPr>
              <a:t>Click the borders to reveal the text.</a:t>
            </a:r>
            <a:endParaRPr lang="en-GB" sz="900" dirty="0">
              <a:latin typeface="Trebuchet MS" panose="020B0603020202020204" pitchFamily="34"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13930598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9"/>
                                        </p:tgtEl>
                                        <p:attrNameLst>
                                          <p:attrName>style.color</p:attrName>
                                        </p:attrNameLst>
                                      </p:cBhvr>
                                      <p:to>
                                        <a:srgbClr val="969696"/>
                                      </p:to>
                                    </p:animClr>
                                  </p:childTnLst>
                                </p:cTn>
                              </p:par>
                              <p:par>
                                <p:cTn id="7" presetID="10" presetClass="entr" presetSubtype="0" fill="hold" grpId="2"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childTnLst>
                                </p:cTn>
                              </p:par>
                            </p:childTnLst>
                          </p:cTn>
                        </p:par>
                      </p:childTnLst>
                    </p:cTn>
                  </p:par>
                </p:childTnLst>
              </p:cTn>
              <p:nextCondLst>
                <p:cond evt="onClick" delay="0">
                  <p:tgtEl>
                    <p:spTgt spid="17"/>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100" fill="hold"/>
                                        <p:tgtEl>
                                          <p:spTgt spid="9"/>
                                        </p:tgtEl>
                                        <p:attrNameLst>
                                          <p:attrName>style.color</p:attrName>
                                        </p:attrNameLst>
                                      </p:cBhvr>
                                      <p:to>
                                        <a:schemeClr val="tx1"/>
                                      </p:to>
                                    </p:animClr>
                                  </p:childTnLst>
                                </p:cTn>
                              </p:par>
                              <p:par>
                                <p:cTn id="15" presetID="1" presetClass="exit"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100" fill="hold"/>
                                        <p:tgtEl>
                                          <p:spTgt spid="9"/>
                                        </p:tgtEl>
                                        <p:attrNameLst>
                                          <p:attrName>style.color</p:attrName>
                                        </p:attrNameLst>
                                      </p:cBhvr>
                                      <p:to>
                                        <a:schemeClr val="tx1"/>
                                      </p:to>
                                    </p:animClr>
                                  </p:childTnLst>
                                </p:cTn>
                              </p:par>
                              <p:par>
                                <p:cTn id="22" presetID="1" presetClass="exit" presetSubtype="0" fill="hold" grpId="1" nodeType="withEffect">
                                  <p:stCondLst>
                                    <p:cond delay="0"/>
                                  </p:stCondLst>
                                  <p:childTnLst>
                                    <p:set>
                                      <p:cBhvr>
                                        <p:cTn id="23"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4" grpId="0"/>
      <p:bldP spid="14" grpId="1"/>
      <p:bldP spid="14" grpId="2"/>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9144000" cy="5143500"/>
          </a:xfrm>
          <a:prstGeom prst="rect">
            <a:avLst/>
          </a:prstGeom>
        </p:spPr>
      </p:pic>
      <p:grpSp>
        <p:nvGrpSpPr>
          <p:cNvPr id="30" name="Box 3"/>
          <p:cNvGrpSpPr/>
          <p:nvPr/>
        </p:nvGrpSpPr>
        <p:grpSpPr>
          <a:xfrm>
            <a:off x="4716000" y="3163687"/>
            <a:ext cx="4104000" cy="1296000"/>
            <a:chOff x="164123" y="2051741"/>
            <a:chExt cx="4104000" cy="1296000"/>
          </a:xfrm>
        </p:grpSpPr>
        <p:sp>
          <p:nvSpPr>
            <p:cNvPr id="31" name="Rectangle 3"/>
            <p:cNvSpPr/>
            <p:nvPr/>
          </p:nvSpPr>
          <p:spPr>
            <a:xfrm>
              <a:off x="164123" y="2051741"/>
              <a:ext cx="4104000" cy="129600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2"/>
                  </a:solidFill>
                  <a:latin typeface="Garamond" panose="02020404030301010803" pitchFamily="18" charset="0"/>
                </a:rPr>
                <a:t>John</a:t>
              </a:r>
            </a:p>
            <a:p>
              <a:pPr indent="85725"/>
              <a:r>
                <a:rPr lang="en-US" sz="1200" dirty="0" smtClean="0">
                  <a:solidFill>
                    <a:schemeClr val="tx2"/>
                  </a:solidFill>
                  <a:latin typeface="Garamond" panose="02020404030301010803" pitchFamily="18" charset="0"/>
                </a:rPr>
                <a:t>Words</a:t>
              </a:r>
            </a:p>
            <a:p>
              <a:pPr algn="ctr"/>
              <a:endParaRPr lang="en-US" sz="1200" dirty="0" smtClean="0">
                <a:solidFill>
                  <a:schemeClr val="tx2"/>
                </a:solidFill>
                <a:latin typeface="Garamond" panose="02020404030301010803" pitchFamily="18" charset="0"/>
              </a:endParaRPr>
            </a:p>
            <a:p>
              <a:pPr algn="ctr"/>
              <a:endParaRPr lang="en-US" sz="1200" dirty="0" smtClean="0">
                <a:solidFill>
                  <a:schemeClr val="tx2"/>
                </a:solidFill>
                <a:latin typeface="Garamond" panose="02020404030301010803" pitchFamily="18" charset="0"/>
              </a:endParaRPr>
            </a:p>
            <a:p>
              <a:pPr indent="85725"/>
              <a:r>
                <a:rPr lang="en-US" sz="1200" dirty="0" smtClean="0">
                  <a:solidFill>
                    <a:schemeClr val="tx2"/>
                  </a:solidFill>
                  <a:latin typeface="Garamond" panose="02020404030301010803" pitchFamily="18" charset="0"/>
                </a:rPr>
                <a:t>Actions</a:t>
              </a:r>
            </a:p>
            <a:p>
              <a:endParaRPr lang="en-US" sz="1200" dirty="0">
                <a:solidFill>
                  <a:schemeClr val="tx2"/>
                </a:solidFill>
              </a:endParaRPr>
            </a:p>
            <a:p>
              <a:endParaRPr lang="en-NZ" sz="1200" dirty="0">
                <a:solidFill>
                  <a:schemeClr val="tx2"/>
                </a:solidFill>
              </a:endParaRPr>
            </a:p>
          </p:txBody>
        </p:sp>
        <p:cxnSp>
          <p:nvCxnSpPr>
            <p:cNvPr id="32" name="Line top 3"/>
            <p:cNvCxnSpPr/>
            <p:nvPr/>
          </p:nvCxnSpPr>
          <p:spPr>
            <a:xfrm flipV="1">
              <a:off x="336450" y="2241186"/>
              <a:ext cx="3759346" cy="55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Line bottom 3"/>
            <p:cNvCxnSpPr/>
            <p:nvPr/>
          </p:nvCxnSpPr>
          <p:spPr>
            <a:xfrm flipV="1">
              <a:off x="320431" y="2802278"/>
              <a:ext cx="3759346" cy="550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6" name="Box 2"/>
          <p:cNvGrpSpPr/>
          <p:nvPr/>
        </p:nvGrpSpPr>
        <p:grpSpPr>
          <a:xfrm>
            <a:off x="164123" y="3575281"/>
            <a:ext cx="4104000" cy="1296000"/>
            <a:chOff x="164123" y="2051741"/>
            <a:chExt cx="4104000" cy="1296000"/>
          </a:xfrm>
        </p:grpSpPr>
        <p:sp>
          <p:nvSpPr>
            <p:cNvPr id="27" name="Rectangle 2"/>
            <p:cNvSpPr/>
            <p:nvPr/>
          </p:nvSpPr>
          <p:spPr>
            <a:xfrm>
              <a:off x="164123" y="2051741"/>
              <a:ext cx="4104000" cy="129600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2"/>
                  </a:solidFill>
                  <a:latin typeface="Garamond" panose="02020404030301010803" pitchFamily="18" charset="0"/>
                </a:rPr>
                <a:t>Simon Peter</a:t>
              </a:r>
            </a:p>
            <a:p>
              <a:pPr indent="85725"/>
              <a:r>
                <a:rPr lang="en-US" sz="1200" dirty="0" smtClean="0">
                  <a:solidFill>
                    <a:schemeClr val="tx2"/>
                  </a:solidFill>
                  <a:latin typeface="Garamond" panose="02020404030301010803" pitchFamily="18" charset="0"/>
                </a:rPr>
                <a:t>Words</a:t>
              </a:r>
            </a:p>
            <a:p>
              <a:pPr algn="ctr"/>
              <a:endParaRPr lang="en-US" sz="1200" dirty="0" smtClean="0">
                <a:solidFill>
                  <a:schemeClr val="tx2"/>
                </a:solidFill>
                <a:latin typeface="Garamond" panose="02020404030301010803" pitchFamily="18" charset="0"/>
              </a:endParaRPr>
            </a:p>
            <a:p>
              <a:pPr algn="ctr"/>
              <a:endParaRPr lang="en-US" sz="1200" dirty="0" smtClean="0">
                <a:solidFill>
                  <a:schemeClr val="tx2"/>
                </a:solidFill>
                <a:latin typeface="Garamond" panose="02020404030301010803" pitchFamily="18" charset="0"/>
              </a:endParaRPr>
            </a:p>
            <a:p>
              <a:pPr indent="85725"/>
              <a:r>
                <a:rPr lang="en-US" sz="1200" dirty="0" smtClean="0">
                  <a:solidFill>
                    <a:schemeClr val="tx2"/>
                  </a:solidFill>
                  <a:latin typeface="Garamond" panose="02020404030301010803" pitchFamily="18" charset="0"/>
                </a:rPr>
                <a:t>Actions</a:t>
              </a:r>
            </a:p>
            <a:p>
              <a:endParaRPr lang="en-US" sz="1200" dirty="0">
                <a:solidFill>
                  <a:schemeClr val="tx2"/>
                </a:solidFill>
              </a:endParaRPr>
            </a:p>
            <a:p>
              <a:endParaRPr lang="en-NZ" sz="1200" dirty="0">
                <a:solidFill>
                  <a:schemeClr val="tx2"/>
                </a:solidFill>
              </a:endParaRPr>
            </a:p>
          </p:txBody>
        </p:sp>
        <p:cxnSp>
          <p:nvCxnSpPr>
            <p:cNvPr id="28" name="Line top 2"/>
            <p:cNvCxnSpPr/>
            <p:nvPr/>
          </p:nvCxnSpPr>
          <p:spPr>
            <a:xfrm flipV="1">
              <a:off x="336450" y="2241186"/>
              <a:ext cx="3759346" cy="55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Line bottom 2"/>
            <p:cNvCxnSpPr/>
            <p:nvPr/>
          </p:nvCxnSpPr>
          <p:spPr>
            <a:xfrm flipV="1">
              <a:off x="320431" y="2802278"/>
              <a:ext cx="3759346" cy="5503"/>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 name="Box 1"/>
          <p:cNvGrpSpPr/>
          <p:nvPr/>
        </p:nvGrpSpPr>
        <p:grpSpPr>
          <a:xfrm>
            <a:off x="164123" y="2051741"/>
            <a:ext cx="4104000" cy="1296000"/>
            <a:chOff x="164123" y="2051741"/>
            <a:chExt cx="4104000" cy="1296000"/>
          </a:xfrm>
        </p:grpSpPr>
        <p:sp>
          <p:nvSpPr>
            <p:cNvPr id="10" name="Rectangle 1"/>
            <p:cNvSpPr/>
            <p:nvPr/>
          </p:nvSpPr>
          <p:spPr>
            <a:xfrm>
              <a:off x="164123" y="2051741"/>
              <a:ext cx="4104000" cy="1296000"/>
            </a:xfrm>
            <a:prstGeom prst="round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2"/>
                  </a:solidFill>
                  <a:latin typeface="Garamond" panose="02020404030301010803" pitchFamily="18" charset="0"/>
                </a:rPr>
                <a:t>Mary Magdalene</a:t>
              </a:r>
            </a:p>
            <a:p>
              <a:pPr indent="85725"/>
              <a:r>
                <a:rPr lang="en-US" sz="1200" dirty="0" smtClean="0">
                  <a:solidFill>
                    <a:schemeClr val="tx2"/>
                  </a:solidFill>
                  <a:latin typeface="Garamond" panose="02020404030301010803" pitchFamily="18" charset="0"/>
                </a:rPr>
                <a:t>Words</a:t>
              </a:r>
            </a:p>
            <a:p>
              <a:pPr algn="ctr"/>
              <a:endParaRPr lang="en-US" sz="1200" dirty="0" smtClean="0">
                <a:solidFill>
                  <a:schemeClr val="tx2"/>
                </a:solidFill>
                <a:latin typeface="Garamond" panose="02020404030301010803" pitchFamily="18" charset="0"/>
              </a:endParaRPr>
            </a:p>
            <a:p>
              <a:pPr algn="ctr"/>
              <a:endParaRPr lang="en-US" sz="1200" dirty="0" smtClean="0">
                <a:solidFill>
                  <a:schemeClr val="tx2"/>
                </a:solidFill>
                <a:latin typeface="Garamond" panose="02020404030301010803" pitchFamily="18" charset="0"/>
              </a:endParaRPr>
            </a:p>
            <a:p>
              <a:pPr indent="85725"/>
              <a:r>
                <a:rPr lang="en-US" sz="1200" dirty="0" smtClean="0">
                  <a:solidFill>
                    <a:schemeClr val="tx2"/>
                  </a:solidFill>
                  <a:latin typeface="Garamond" panose="02020404030301010803" pitchFamily="18" charset="0"/>
                </a:rPr>
                <a:t>Actions</a:t>
              </a:r>
            </a:p>
            <a:p>
              <a:endParaRPr lang="en-US" sz="1200" dirty="0">
                <a:solidFill>
                  <a:schemeClr val="tx2"/>
                </a:solidFill>
              </a:endParaRPr>
            </a:p>
            <a:p>
              <a:endParaRPr lang="en-NZ" sz="1200" dirty="0">
                <a:solidFill>
                  <a:schemeClr val="tx2"/>
                </a:solidFill>
              </a:endParaRPr>
            </a:p>
          </p:txBody>
        </p:sp>
        <p:cxnSp>
          <p:nvCxnSpPr>
            <p:cNvPr id="13" name="Line top 1"/>
            <p:cNvCxnSpPr/>
            <p:nvPr/>
          </p:nvCxnSpPr>
          <p:spPr>
            <a:xfrm flipV="1">
              <a:off x="336450" y="2241186"/>
              <a:ext cx="3759346" cy="55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Line bottom 1"/>
            <p:cNvCxnSpPr/>
            <p:nvPr/>
          </p:nvCxnSpPr>
          <p:spPr>
            <a:xfrm flipV="1">
              <a:off x="320431" y="2802278"/>
              <a:ext cx="3759346" cy="5503"/>
            </a:xfrm>
            <a:prstGeom prst="line">
              <a:avLst/>
            </a:prstGeom>
          </p:spPr>
          <p:style>
            <a:lnRef idx="1">
              <a:schemeClr val="accent1"/>
            </a:lnRef>
            <a:fillRef idx="0">
              <a:schemeClr val="accent1"/>
            </a:fillRef>
            <a:effectRef idx="0">
              <a:schemeClr val="accent1"/>
            </a:effectRef>
            <a:fontRef idx="minor">
              <a:schemeClr val="tx1"/>
            </a:fontRef>
          </p:style>
        </p:cxnSp>
      </p:grpSp>
      <p:sp>
        <p:nvSpPr>
          <p:cNvPr id="8" name="Instructions"/>
          <p:cNvSpPr txBox="1"/>
          <p:nvPr/>
        </p:nvSpPr>
        <p:spPr>
          <a:xfrm>
            <a:off x="320431" y="764492"/>
            <a:ext cx="3939346" cy="1200329"/>
          </a:xfrm>
          <a:prstGeom prst="rect">
            <a:avLst/>
          </a:prstGeom>
          <a:noFill/>
        </p:spPr>
        <p:txBody>
          <a:bodyPr wrap="square" rtlCol="0">
            <a:spAutoFit/>
          </a:bodyPr>
          <a:lstStyle/>
          <a:p>
            <a:pPr algn="ctr"/>
            <a:r>
              <a:rPr lang="en-NZ" b="1" dirty="0">
                <a:latin typeface="Garamond" panose="02020404030301010803" pitchFamily="18" charset="0"/>
              </a:rPr>
              <a:t>Read John 20:1-10</a:t>
            </a:r>
          </a:p>
          <a:p>
            <a:r>
              <a:rPr lang="en-NZ" i="1" dirty="0">
                <a:latin typeface="Garamond" panose="02020404030301010803" pitchFamily="18" charset="0"/>
              </a:rPr>
              <a:t>Record the words and actions of the characters in the story. Add some words from your imagination that were spoken</a:t>
            </a:r>
            <a:r>
              <a:rPr lang="en-NZ" i="1" dirty="0" smtClean="0">
                <a:latin typeface="Garamond" panose="02020404030301010803" pitchFamily="18" charset="0"/>
              </a:rPr>
              <a:t>.</a:t>
            </a:r>
            <a:endParaRPr lang="en-NZ" dirty="0">
              <a:latin typeface="Garamond" panose="02020404030301010803" pitchFamily="18" charset="0"/>
            </a:endParaRPr>
          </a:p>
        </p:txBody>
      </p:sp>
      <p:pic>
        <p:nvPicPr>
          <p:cNvPr id="7" name="Picture"/>
          <p:cNvPicPr>
            <a:picLocks noChangeAspect="1"/>
          </p:cNvPicPr>
          <p:nvPr/>
        </p:nvPicPr>
        <p:blipFill>
          <a:blip r:embed="rId4"/>
          <a:stretch>
            <a:fillRect/>
          </a:stretch>
        </p:blipFill>
        <p:spPr>
          <a:xfrm>
            <a:off x="4403777" y="764493"/>
            <a:ext cx="4596223" cy="2171583"/>
          </a:xfrm>
          <a:prstGeom prst="rect">
            <a:avLst/>
          </a:prstGeom>
        </p:spPr>
      </p:pic>
      <p:sp>
        <p:nvSpPr>
          <p:cNvPr id="2" name="Title"/>
          <p:cNvSpPr>
            <a:spLocks noGrp="1"/>
          </p:cNvSpPr>
          <p:nvPr>
            <p:ph type="ctrTitle"/>
          </p:nvPr>
        </p:nvSpPr>
        <p:spPr>
          <a:xfrm>
            <a:off x="1" y="20766"/>
            <a:ext cx="9144000" cy="707886"/>
          </a:xfrm>
        </p:spPr>
        <p:txBody>
          <a:bodyPr>
            <a:spAutoFit/>
          </a:bodyPr>
          <a:lstStyle/>
          <a:p>
            <a:r>
              <a:rPr lang="en-US" sz="4000" dirty="0">
                <a:latin typeface="Garamond" panose="02020404030301010803" pitchFamily="18" charset="0"/>
                <a:ea typeface="Adobe Gothic Std B" panose="020B0800000000000000" pitchFamily="34" charset="-128"/>
                <a:cs typeface="Arial" panose="020B0604020202020204" pitchFamily="34" charset="0"/>
              </a:rPr>
              <a:t>The Resurrection Event according to John </a:t>
            </a:r>
            <a:endParaRPr lang="en-GB" sz="4000" dirty="0">
              <a:latin typeface="Garamond" panose="02020404030301010803" pitchFamily="18" charset="0"/>
              <a:ea typeface="Adobe Gothic Std B" panose="020B0800000000000000" pitchFamily="34" charset="-128"/>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anose="020B0604020202020204" pitchFamily="34" charset="0"/>
                <a:cs typeface="Arial" panose="020B0604020202020204" pitchFamily="34" charset="0"/>
              </a:rPr>
              <a:t>R-1</a:t>
            </a:r>
          </a:p>
          <a:p>
            <a:pPr algn="ctr"/>
            <a:r>
              <a:rPr lang="en-GB" sz="900" b="1" dirty="0" smtClean="0">
                <a:solidFill>
                  <a:srgbClr val="002060"/>
                </a:solidFill>
                <a:latin typeface="Arial" panose="020B0604020202020204" pitchFamily="34" charset="0"/>
                <a:cs typeface="Arial" panose="020B0604020202020204" pitchFamily="34" charset="0"/>
              </a:rPr>
              <a:t>S-03</a:t>
            </a:r>
            <a:endParaRPr lang="en-GB" sz="900" b="1" dirty="0">
              <a:solidFill>
                <a:srgbClr val="002060"/>
              </a:solidFill>
              <a:latin typeface="Arial" panose="020B0604020202020204" pitchFamily="34" charset="0"/>
              <a:cs typeface="Arial" panose="020B0604020202020204"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ramond" panose="02020404030301010803" pitchFamily="18"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ramond" panose="02020404030301010803" pitchFamily="18" charset="0"/>
            </a:endParaRPr>
          </a:p>
        </p:txBody>
      </p:sp>
      <p:sp>
        <p:nvSpPr>
          <p:cNvPr id="21" name="Textbox: Tool instructions"/>
          <p:cNvSpPr txBox="1"/>
          <p:nvPr/>
        </p:nvSpPr>
        <p:spPr>
          <a:xfrm>
            <a:off x="3324718" y="4912668"/>
            <a:ext cx="2494593" cy="230832"/>
          </a:xfrm>
          <a:prstGeom prst="rect">
            <a:avLst/>
          </a:prstGeom>
          <a:noFill/>
        </p:spPr>
        <p:txBody>
          <a:bodyPr wrap="none" rtlCol="0">
            <a:spAutoFit/>
          </a:bodyPr>
          <a:lstStyle/>
          <a:p>
            <a:pPr algn="ctr"/>
            <a:r>
              <a:rPr lang="en-US" sz="900" dirty="0" smtClean="0">
                <a:latin typeface="Garamond" panose="02020404030301010803" pitchFamily="18" charset="0"/>
                <a:ea typeface="Adobe Gothic Std B" panose="020B0800000000000000" pitchFamily="34" charset="-128"/>
                <a:cs typeface="Arial" panose="020B0604020202020204" pitchFamily="34" charset="0"/>
              </a:rPr>
              <a:t>Click the worksheet button to go to the Worksheet.</a:t>
            </a:r>
            <a:endParaRPr lang="en-GB" sz="900" dirty="0">
              <a:latin typeface="Garamond" panose="02020404030301010803" pitchFamily="18" charset="0"/>
              <a:ea typeface="Adobe Gothic Std B" panose="020B0800000000000000" pitchFamily="34" charset="-128"/>
              <a:cs typeface="Arial" panose="020B0604020202020204" pitchFamily="34" charset="0"/>
            </a:endParaRPr>
          </a:p>
        </p:txBody>
      </p:sp>
      <p:sp>
        <p:nvSpPr>
          <p:cNvPr id="34"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28699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5"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ppt_w</p:attrName>
                                        </p:attrNameLst>
                                      </p:cBhvr>
                                      <p:tavLst>
                                        <p:tav tm="0">
                                          <p:val>
                                            <p:strVal val="#ppt_w*0.70"/>
                                          </p:val>
                                        </p:tav>
                                        <p:tav tm="100000">
                                          <p:val>
                                            <p:strVal val="#ppt_w"/>
                                          </p:val>
                                        </p:tav>
                                      </p:tavLst>
                                    </p:anim>
                                    <p:anim calcmode="lin" valueType="num">
                                      <p:cBhvr>
                                        <p:cTn id="17" dur="1000" fill="hold"/>
                                        <p:tgtEl>
                                          <p:spTgt spid="18"/>
                                        </p:tgtEl>
                                        <p:attrNameLst>
                                          <p:attrName>ppt_h</p:attrName>
                                        </p:attrNameLst>
                                      </p:cBhvr>
                                      <p:tavLst>
                                        <p:tav tm="0">
                                          <p:val>
                                            <p:strVal val="#ppt_h"/>
                                          </p:val>
                                        </p:tav>
                                        <p:tav tm="100000">
                                          <p:val>
                                            <p:strVal val="#ppt_h"/>
                                          </p:val>
                                        </p:tav>
                                      </p:tavLst>
                                    </p:anim>
                                    <p:animEffect transition="in" filter="fade">
                                      <p:cBhvr>
                                        <p:cTn id="18" dur="1000"/>
                                        <p:tgtEl>
                                          <p:spTgt spid="18"/>
                                        </p:tgtEl>
                                      </p:cBhvr>
                                    </p:animEffect>
                                  </p:childTnLst>
                                </p:cTn>
                              </p:par>
                            </p:childTnLst>
                          </p:cTn>
                        </p:par>
                        <p:par>
                          <p:cTn id="19" fill="hold">
                            <p:stCondLst>
                              <p:cond delay="2000"/>
                            </p:stCondLst>
                            <p:childTnLst>
                              <p:par>
                                <p:cTn id="20" presetID="55" presetClass="entr" presetSubtype="0"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1000" fill="hold"/>
                                        <p:tgtEl>
                                          <p:spTgt spid="26"/>
                                        </p:tgtEl>
                                        <p:attrNameLst>
                                          <p:attrName>ppt_w</p:attrName>
                                        </p:attrNameLst>
                                      </p:cBhvr>
                                      <p:tavLst>
                                        <p:tav tm="0">
                                          <p:val>
                                            <p:strVal val="#ppt_w*0.70"/>
                                          </p:val>
                                        </p:tav>
                                        <p:tav tm="100000">
                                          <p:val>
                                            <p:strVal val="#ppt_w"/>
                                          </p:val>
                                        </p:tav>
                                      </p:tavLst>
                                    </p:anim>
                                    <p:anim calcmode="lin" valueType="num">
                                      <p:cBhvr>
                                        <p:cTn id="23" dur="1000" fill="hold"/>
                                        <p:tgtEl>
                                          <p:spTgt spid="26"/>
                                        </p:tgtEl>
                                        <p:attrNameLst>
                                          <p:attrName>ppt_h</p:attrName>
                                        </p:attrNameLst>
                                      </p:cBhvr>
                                      <p:tavLst>
                                        <p:tav tm="0">
                                          <p:val>
                                            <p:strVal val="#ppt_h"/>
                                          </p:val>
                                        </p:tav>
                                        <p:tav tm="100000">
                                          <p:val>
                                            <p:strVal val="#ppt_h"/>
                                          </p:val>
                                        </p:tav>
                                      </p:tavLst>
                                    </p:anim>
                                    <p:animEffect transition="in" filter="fade">
                                      <p:cBhvr>
                                        <p:cTn id="24" dur="1000"/>
                                        <p:tgtEl>
                                          <p:spTgt spid="26"/>
                                        </p:tgtEl>
                                      </p:cBhvr>
                                    </p:animEffect>
                                  </p:childTnLst>
                                </p:cTn>
                              </p:par>
                            </p:childTnLst>
                          </p:cTn>
                        </p:par>
                        <p:par>
                          <p:cTn id="25" fill="hold">
                            <p:stCondLst>
                              <p:cond delay="3000"/>
                            </p:stCondLst>
                            <p:childTnLst>
                              <p:par>
                                <p:cTn id="26" presetID="55" presetClass="entr" presetSubtype="0"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0.70"/>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B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9144000" cy="5143500"/>
          </a:xfrm>
          <a:prstGeom prst="rect">
            <a:avLst/>
          </a:prstGeom>
        </p:spPr>
      </p:pic>
      <p:pic>
        <p:nvPicPr>
          <p:cNvPr id="7" name="Picture top"/>
          <p:cNvPicPr>
            <a:picLocks noChangeAspect="1"/>
          </p:cNvPicPr>
          <p:nvPr/>
        </p:nvPicPr>
        <p:blipFill>
          <a:blip r:embed="rId4"/>
          <a:stretch>
            <a:fillRect/>
          </a:stretch>
        </p:blipFill>
        <p:spPr>
          <a:xfrm>
            <a:off x="6116744" y="693649"/>
            <a:ext cx="2797670" cy="1419661"/>
          </a:xfrm>
          <a:prstGeom prst="rect">
            <a:avLst/>
          </a:prstGeom>
        </p:spPr>
      </p:pic>
      <p:sp>
        <p:nvSpPr>
          <p:cNvPr id="16" name="Background left"/>
          <p:cNvSpPr/>
          <p:nvPr/>
        </p:nvSpPr>
        <p:spPr>
          <a:xfrm>
            <a:off x="-13523" y="937549"/>
            <a:ext cx="5986267" cy="4091951"/>
          </a:xfrm>
          <a:prstGeom prst="roundRect">
            <a:avLst/>
          </a:prstGeom>
          <a:solidFill>
            <a:schemeClr val="bg1">
              <a:alpha val="64000"/>
            </a:schemeClr>
          </a:solidFill>
          <a:ln cap="rnd">
            <a:noFill/>
            <a:round/>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Questions"/>
          <p:cNvSpPr txBox="1"/>
          <p:nvPr/>
        </p:nvSpPr>
        <p:spPr>
          <a:xfrm>
            <a:off x="252141" y="1125916"/>
            <a:ext cx="5696496" cy="4108817"/>
          </a:xfrm>
          <a:prstGeom prst="rect">
            <a:avLst/>
          </a:prstGeom>
          <a:noFill/>
        </p:spPr>
        <p:txBody>
          <a:bodyPr wrap="none" rtlCol="0">
            <a:spAutoFit/>
          </a:bodyPr>
          <a:lstStyle/>
          <a:p>
            <a:pPr lvl="0">
              <a:spcAft>
                <a:spcPts val="600"/>
              </a:spcAft>
            </a:pPr>
            <a:r>
              <a:rPr lang="en-NZ" dirty="0" smtClean="0">
                <a:latin typeface="Garamond" panose="02020404030301010803" pitchFamily="18" charset="0"/>
              </a:rPr>
              <a:t>“Woman why are you weeping?” said the ______________</a:t>
            </a:r>
          </a:p>
          <a:p>
            <a:pPr lvl="0">
              <a:spcAft>
                <a:spcPts val="600"/>
              </a:spcAft>
            </a:pPr>
            <a:r>
              <a:rPr lang="en-NZ" dirty="0" smtClean="0">
                <a:latin typeface="Garamond" panose="02020404030301010803" pitchFamily="18" charset="0"/>
              </a:rPr>
              <a:t>“They have taken away my Lord.” said  ________________</a:t>
            </a:r>
          </a:p>
          <a:p>
            <a:pPr lvl="0">
              <a:spcAft>
                <a:spcPts val="600"/>
              </a:spcAft>
            </a:pPr>
            <a:r>
              <a:rPr lang="en-NZ" dirty="0" smtClean="0">
                <a:latin typeface="Garamond" panose="02020404030301010803" pitchFamily="18" charset="0"/>
              </a:rPr>
              <a:t>“Whom are you looking for?” said  ___________________</a:t>
            </a:r>
          </a:p>
          <a:p>
            <a:pPr lvl="0">
              <a:spcAft>
                <a:spcPts val="600"/>
              </a:spcAft>
            </a:pPr>
            <a:r>
              <a:rPr lang="en-NZ" dirty="0" smtClean="0">
                <a:latin typeface="Garamond" panose="02020404030301010803" pitchFamily="18" charset="0"/>
              </a:rPr>
              <a:t>“Mary.” “</a:t>
            </a:r>
            <a:r>
              <a:rPr lang="en-NZ" dirty="0" err="1" smtClean="0">
                <a:latin typeface="Garamond" panose="02020404030301010803" pitchFamily="18" charset="0"/>
              </a:rPr>
              <a:t>Rabbouni</a:t>
            </a:r>
            <a:r>
              <a:rPr lang="en-NZ" dirty="0" smtClean="0">
                <a:latin typeface="Garamond" panose="02020404030301010803" pitchFamily="18" charset="0"/>
              </a:rPr>
              <a:t>.” said ____________ and ___________</a:t>
            </a:r>
          </a:p>
          <a:p>
            <a:pPr lvl="0">
              <a:spcAft>
                <a:spcPts val="600"/>
              </a:spcAft>
            </a:pPr>
            <a:r>
              <a:rPr lang="en-NZ" dirty="0" smtClean="0">
                <a:latin typeface="Garamond" panose="02020404030301010803" pitchFamily="18" charset="0"/>
              </a:rPr>
              <a:t>“Do not hold on to me.” said  _______________________</a:t>
            </a:r>
          </a:p>
          <a:p>
            <a:pPr lvl="0">
              <a:spcAft>
                <a:spcPts val="600"/>
              </a:spcAft>
            </a:pPr>
            <a:r>
              <a:rPr lang="en-NZ" dirty="0" smtClean="0">
                <a:latin typeface="Garamond" panose="02020404030301010803" pitchFamily="18" charset="0"/>
              </a:rPr>
              <a:t>“I am ascending to my Father and my God.” said  ________</a:t>
            </a:r>
          </a:p>
          <a:p>
            <a:pPr lvl="0">
              <a:spcAft>
                <a:spcPts val="600"/>
              </a:spcAft>
            </a:pPr>
            <a:r>
              <a:rPr lang="en-NZ" dirty="0" smtClean="0">
                <a:latin typeface="Garamond" panose="02020404030301010803" pitchFamily="18" charset="0"/>
              </a:rPr>
              <a:t>“I have seen the Lord.” said _______________</a:t>
            </a:r>
          </a:p>
          <a:p>
            <a:pPr lvl="0">
              <a:spcAft>
                <a:spcPts val="600"/>
              </a:spcAft>
              <a:tabLst>
                <a:tab pos="266700" algn="l"/>
              </a:tabLst>
            </a:pPr>
            <a:r>
              <a:rPr lang="en-NZ" dirty="0" smtClean="0">
                <a:latin typeface="Garamond" panose="02020404030301010803" pitchFamily="18" charset="0"/>
              </a:rPr>
              <a:t>“Peace be with you. </a:t>
            </a:r>
            <a:r>
              <a:rPr lang="en-NZ" dirty="0">
                <a:latin typeface="Garamond" panose="02020404030301010803" pitchFamily="18" charset="0"/>
              </a:rPr>
              <a:t>A</a:t>
            </a:r>
            <a:r>
              <a:rPr lang="en-NZ" dirty="0" smtClean="0">
                <a:latin typeface="Garamond" panose="02020404030301010803" pitchFamily="18" charset="0"/>
              </a:rPr>
              <a:t>s the Father has sent me</a:t>
            </a:r>
            <a:br>
              <a:rPr lang="en-NZ" dirty="0" smtClean="0">
                <a:latin typeface="Garamond" panose="02020404030301010803" pitchFamily="18" charset="0"/>
              </a:rPr>
            </a:br>
            <a:r>
              <a:rPr lang="en-NZ" dirty="0" smtClean="0">
                <a:latin typeface="Garamond" panose="02020404030301010803" pitchFamily="18" charset="0"/>
              </a:rPr>
              <a:t>	so I send you.” said ___________</a:t>
            </a:r>
          </a:p>
          <a:p>
            <a:pPr lvl="0">
              <a:spcAft>
                <a:spcPts val="600"/>
              </a:spcAft>
              <a:tabLst>
                <a:tab pos="266700" algn="l"/>
              </a:tabLst>
            </a:pPr>
            <a:r>
              <a:rPr lang="en-NZ" dirty="0" smtClean="0">
                <a:latin typeface="Garamond" panose="02020404030301010803" pitchFamily="18" charset="0"/>
              </a:rPr>
              <a:t>“Receive the Holy Spirit. </a:t>
            </a:r>
            <a:r>
              <a:rPr lang="en-NZ" dirty="0">
                <a:latin typeface="Garamond" panose="02020404030301010803" pitchFamily="18" charset="0"/>
              </a:rPr>
              <a:t>I</a:t>
            </a:r>
            <a:r>
              <a:rPr lang="en-NZ" dirty="0" smtClean="0">
                <a:latin typeface="Garamond" panose="02020404030301010803" pitchFamily="18" charset="0"/>
              </a:rPr>
              <a:t>f you forgive sins they are forgiven,</a:t>
            </a:r>
            <a:br>
              <a:rPr lang="en-NZ" dirty="0" smtClean="0">
                <a:latin typeface="Garamond" panose="02020404030301010803" pitchFamily="18" charset="0"/>
              </a:rPr>
            </a:br>
            <a:r>
              <a:rPr lang="en-NZ" dirty="0" smtClean="0">
                <a:latin typeface="Garamond" panose="02020404030301010803" pitchFamily="18" charset="0"/>
              </a:rPr>
              <a:t>	if you retain them they are retained.” said __________</a:t>
            </a:r>
          </a:p>
          <a:p>
            <a:pPr>
              <a:spcAft>
                <a:spcPts val="600"/>
              </a:spcAft>
            </a:pPr>
            <a:endParaRPr lang="en-NZ" dirty="0">
              <a:latin typeface="Garamond" panose="02020404030301010803" pitchFamily="18" charset="0"/>
            </a:endParaRPr>
          </a:p>
        </p:txBody>
      </p:sp>
      <p:sp>
        <p:nvSpPr>
          <p:cNvPr id="8" name="Instruction"/>
          <p:cNvSpPr txBox="1"/>
          <p:nvPr/>
        </p:nvSpPr>
        <p:spPr>
          <a:xfrm>
            <a:off x="382915" y="663151"/>
            <a:ext cx="4968941" cy="369332"/>
          </a:xfrm>
          <a:prstGeom prst="rect">
            <a:avLst/>
          </a:prstGeom>
          <a:noFill/>
        </p:spPr>
        <p:txBody>
          <a:bodyPr wrap="square" rtlCol="0">
            <a:spAutoFit/>
          </a:bodyPr>
          <a:lstStyle/>
          <a:p>
            <a:r>
              <a:rPr lang="en-NZ" i="1" dirty="0">
                <a:latin typeface="Garamond" panose="02020404030301010803" pitchFamily="18" charset="0"/>
              </a:rPr>
              <a:t>Continue to read John </a:t>
            </a:r>
            <a:r>
              <a:rPr lang="en-NZ" i="1" dirty="0" smtClean="0">
                <a:latin typeface="Garamond" panose="02020404030301010803" pitchFamily="18" charset="0"/>
              </a:rPr>
              <a:t>20:11-23 then complete </a:t>
            </a:r>
            <a:r>
              <a:rPr lang="en-NZ" i="1" dirty="0">
                <a:latin typeface="Garamond" panose="02020404030301010803" pitchFamily="18" charset="0"/>
              </a:rPr>
              <a:t>these </a:t>
            </a:r>
            <a:r>
              <a:rPr lang="en-NZ" i="1" dirty="0" smtClean="0">
                <a:latin typeface="Garamond" panose="02020404030301010803" pitchFamily="18" charset="0"/>
              </a:rPr>
              <a:t>statements</a:t>
            </a:r>
            <a:endParaRPr lang="en-NZ" i="1" dirty="0">
              <a:latin typeface="Garamond" panose="02020404030301010803" pitchFamily="18" charset="0"/>
            </a:endParaRPr>
          </a:p>
        </p:txBody>
      </p:sp>
      <p:sp>
        <p:nvSpPr>
          <p:cNvPr id="2" name="Title"/>
          <p:cNvSpPr>
            <a:spLocks noGrp="1"/>
          </p:cNvSpPr>
          <p:nvPr>
            <p:ph type="ctrTitle"/>
          </p:nvPr>
        </p:nvSpPr>
        <p:spPr>
          <a:xfrm>
            <a:off x="1" y="16820"/>
            <a:ext cx="9144000" cy="646331"/>
          </a:xfrm>
        </p:spPr>
        <p:txBody>
          <a:bodyPr>
            <a:spAutoFit/>
          </a:bodyPr>
          <a:lstStyle/>
          <a:p>
            <a:r>
              <a:rPr lang="en-US" sz="3600" dirty="0">
                <a:latin typeface="Garamond" panose="02020404030301010803" pitchFamily="18" charset="0"/>
                <a:ea typeface="Adobe Gothic Std B" panose="020B0800000000000000" pitchFamily="34" charset="-128"/>
                <a:cs typeface="Arial" panose="020B0604020202020204" pitchFamily="34" charset="0"/>
              </a:rPr>
              <a:t>What happened next in the Resurrection story?</a:t>
            </a:r>
            <a:endParaRPr lang="en-GB" sz="3600" dirty="0">
              <a:latin typeface="Garamond" panose="02020404030301010803" pitchFamily="18" charset="0"/>
              <a:ea typeface="Adobe Gothic Std B" panose="020B0800000000000000" pitchFamily="34" charset="-128"/>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anose="020B0604020202020204" pitchFamily="34" charset="0"/>
                <a:cs typeface="Arial" panose="020B0604020202020204" pitchFamily="34" charset="0"/>
              </a:rPr>
              <a:t>R-1</a:t>
            </a:r>
          </a:p>
          <a:p>
            <a:pPr algn="ctr"/>
            <a:r>
              <a:rPr lang="en-GB" sz="900" b="1" dirty="0" smtClean="0">
                <a:solidFill>
                  <a:srgbClr val="002060"/>
                </a:solidFill>
                <a:latin typeface="Arial" panose="020B0604020202020204" pitchFamily="34" charset="0"/>
                <a:cs typeface="Arial" panose="020B0604020202020204" pitchFamily="34" charset="0"/>
              </a:rPr>
              <a:t>S-04</a:t>
            </a:r>
            <a:endParaRPr lang="en-GB" sz="900" b="1" dirty="0">
              <a:solidFill>
                <a:srgbClr val="002060"/>
              </a:solidFill>
              <a:latin typeface="Arial" panose="020B0604020202020204" pitchFamily="34" charset="0"/>
              <a:cs typeface="Arial" panose="020B0604020202020204"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ramond" panose="02020404030301010803" pitchFamily="18"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ramond" panose="02020404030301010803" pitchFamily="18" charset="0"/>
            </a:endParaRPr>
          </a:p>
        </p:txBody>
      </p:sp>
      <p:sp>
        <p:nvSpPr>
          <p:cNvPr id="13" name="Rounded Rectangle 12"/>
          <p:cNvSpPr/>
          <p:nvPr/>
        </p:nvSpPr>
        <p:spPr>
          <a:xfrm>
            <a:off x="6030755" y="2206743"/>
            <a:ext cx="2969245" cy="2338045"/>
          </a:xfrm>
          <a:prstGeom prst="roundRect">
            <a:avLst/>
          </a:prstGeom>
          <a:solidFill>
            <a:schemeClr val="bg1">
              <a:alpha val="64000"/>
            </a:schemeClr>
          </a:solidFill>
          <a:ln cap="rnd">
            <a:noFill/>
            <a:round/>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TextBox 2"/>
          <p:cNvSpPr txBox="1"/>
          <p:nvPr/>
        </p:nvSpPr>
        <p:spPr>
          <a:xfrm>
            <a:off x="6144675" y="3669117"/>
            <a:ext cx="2788638" cy="738664"/>
          </a:xfrm>
          <a:prstGeom prst="rect">
            <a:avLst/>
          </a:prstGeom>
          <a:noFill/>
        </p:spPr>
        <p:txBody>
          <a:bodyPr wrap="square" rtlCol="0">
            <a:spAutoFit/>
          </a:bodyPr>
          <a:lstStyle/>
          <a:p>
            <a:pPr algn="ctr"/>
            <a:r>
              <a:rPr lang="en-NZ" sz="1400" b="1" dirty="0">
                <a:latin typeface="Garamond" panose="02020404030301010803" pitchFamily="18" charset="0"/>
              </a:rPr>
              <a:t>Watch the clip and in your groups then </a:t>
            </a:r>
            <a:r>
              <a:rPr lang="en-NZ" sz="1400" b="1" dirty="0" err="1" smtClean="0">
                <a:latin typeface="Garamond" panose="02020404030301010803" pitchFamily="18" charset="0"/>
              </a:rPr>
              <a:t>dramatise</a:t>
            </a:r>
            <a:r>
              <a:rPr lang="en-NZ" sz="1400" b="1" dirty="0" smtClean="0">
                <a:latin typeface="Garamond" panose="02020404030301010803" pitchFamily="18" charset="0"/>
              </a:rPr>
              <a:t> </a:t>
            </a:r>
            <a:r>
              <a:rPr lang="en-NZ" sz="1400" b="1" dirty="0">
                <a:latin typeface="Garamond" panose="02020404030301010803" pitchFamily="18" charset="0"/>
              </a:rPr>
              <a:t>this incident and present it to your class.</a:t>
            </a:r>
          </a:p>
        </p:txBody>
      </p:sp>
      <p:sp>
        <p:nvSpPr>
          <p:cNvPr id="15" name="Oval 14"/>
          <p:cNvSpPr/>
          <p:nvPr/>
        </p:nvSpPr>
        <p:spPr>
          <a:xfrm>
            <a:off x="6528475" y="2313134"/>
            <a:ext cx="1973804" cy="1411705"/>
          </a:xfrm>
          <a:prstGeom prst="ellipse">
            <a:avLst/>
          </a:prstGeom>
          <a:blipFill>
            <a:blip r:embed="rId5"/>
            <a:stretch>
              <a:fillRect/>
            </a:stretch>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Action Button: Video">
            <a:hlinkClick r:id="rId6"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206091" y="4912668"/>
            <a:ext cx="2731838" cy="230832"/>
          </a:xfrm>
          <a:prstGeom prst="rect">
            <a:avLst/>
          </a:prstGeom>
          <a:noFill/>
        </p:spPr>
        <p:txBody>
          <a:bodyPr wrap="none" rtlCol="0">
            <a:spAutoFit/>
          </a:bodyPr>
          <a:lstStyle/>
          <a:p>
            <a:pPr algn="ctr"/>
            <a:r>
              <a:rPr lang="en-US" sz="900" dirty="0" smtClean="0">
                <a:latin typeface="Trebuchet MS" panose="020B0603020202020204" pitchFamily="34" charset="0"/>
                <a:ea typeface="Adobe Gothic Std B" panose="020B0800000000000000" pitchFamily="34" charset="-128"/>
                <a:cs typeface="Arial" panose="020B0604020202020204" pitchFamily="34" charset="0"/>
              </a:rPr>
              <a:t>Click the video button to watch “John 20:19-23”.</a:t>
            </a:r>
            <a:endParaRPr lang="en-GB" sz="900" dirty="0">
              <a:latin typeface="Trebuchet MS" panose="020B0603020202020204" pitchFamily="34"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11649311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9144000" cy="5143500"/>
          </a:xfrm>
          <a:prstGeom prst="rect">
            <a:avLst/>
          </a:prstGeom>
        </p:spPr>
      </p:pic>
      <p:sp>
        <p:nvSpPr>
          <p:cNvPr id="2" name="Textbox: Text Lines"/>
          <p:cNvSpPr txBox="1"/>
          <p:nvPr/>
        </p:nvSpPr>
        <p:spPr>
          <a:xfrm>
            <a:off x="530926" y="1003297"/>
            <a:ext cx="8001513" cy="3747180"/>
          </a:xfrm>
          <a:prstGeom prst="rect">
            <a:avLst/>
          </a:prstGeom>
          <a:noFill/>
        </p:spPr>
        <p:txBody>
          <a:bodyPr wrap="square" rtlCol="0">
            <a:spAutoFit/>
          </a:bodyPr>
          <a:lstStyle/>
          <a:p>
            <a:pPr>
              <a:spcAft>
                <a:spcPts val="900"/>
              </a:spcAft>
            </a:pPr>
            <a:r>
              <a:rPr lang="en-NZ" sz="2000" dirty="0">
                <a:latin typeface="Garamond" panose="02020404030301010803" pitchFamily="18" charset="0"/>
              </a:rPr>
              <a:t>it celebrates Christ’s rising from the dead and overcoming </a:t>
            </a:r>
            <a:r>
              <a:rPr lang="en-NZ" sz="2000" dirty="0" err="1">
                <a:latin typeface="Garamond" panose="02020404030301010803" pitchFamily="18" charset="0"/>
              </a:rPr>
              <a:t>noa</a:t>
            </a:r>
            <a:r>
              <a:rPr lang="en-NZ" sz="2000" dirty="0">
                <a:latin typeface="Garamond" panose="02020404030301010803" pitchFamily="18" charset="0"/>
              </a:rPr>
              <a:t> the power of sin and death and accomplished the salvation of all people.</a:t>
            </a:r>
          </a:p>
          <a:p>
            <a:pPr>
              <a:spcAft>
                <a:spcPts val="900"/>
              </a:spcAft>
            </a:pPr>
            <a:r>
              <a:rPr lang="en-NZ" sz="2000" dirty="0">
                <a:latin typeface="Garamond" panose="02020404030301010803" pitchFamily="18" charset="0"/>
              </a:rPr>
              <a:t>it guarantees that the bodies of those who believe in Christ will not remain dead but will be resurrected to eternal life</a:t>
            </a:r>
            <a:r>
              <a:rPr lang="en-NZ" sz="2000" dirty="0" smtClean="0">
                <a:latin typeface="Garamond" panose="02020404030301010803" pitchFamily="18" charset="0"/>
              </a:rPr>
              <a:t>.</a:t>
            </a:r>
            <a:r>
              <a:rPr lang="en-NZ" sz="2000" dirty="0">
                <a:latin typeface="Garamond" panose="02020404030301010803" pitchFamily="18" charset="0"/>
              </a:rPr>
              <a:t> </a:t>
            </a:r>
          </a:p>
          <a:p>
            <a:pPr>
              <a:spcAft>
                <a:spcPts val="900"/>
              </a:spcAft>
            </a:pPr>
            <a:r>
              <a:rPr lang="en-NZ" sz="2000" dirty="0">
                <a:latin typeface="Garamond" panose="02020404030301010803" pitchFamily="18" charset="0"/>
              </a:rPr>
              <a:t>it proves that God who created life has the power to restore life.</a:t>
            </a:r>
          </a:p>
          <a:p>
            <a:pPr>
              <a:spcAft>
                <a:spcPts val="900"/>
              </a:spcAft>
            </a:pPr>
            <a:r>
              <a:rPr lang="en-NZ" sz="2000" dirty="0">
                <a:latin typeface="Garamond" panose="02020404030301010803" pitchFamily="18" charset="0"/>
              </a:rPr>
              <a:t>it validates that Jesus was who he claimed to be – God’s own son.</a:t>
            </a:r>
          </a:p>
          <a:p>
            <a:pPr>
              <a:spcAft>
                <a:spcPts val="900"/>
              </a:spcAft>
            </a:pPr>
            <a:r>
              <a:rPr lang="en-NZ" sz="2000" dirty="0">
                <a:latin typeface="Garamond" panose="02020404030301010803" pitchFamily="18" charset="0"/>
              </a:rPr>
              <a:t>Jesus conquered his own death and he promises </a:t>
            </a:r>
            <a:r>
              <a:rPr lang="en-NZ" sz="2000" dirty="0" smtClean="0">
                <a:latin typeface="Garamond" panose="02020404030301010803" pitchFamily="18" charset="0"/>
              </a:rPr>
              <a:t>the same for his followers.</a:t>
            </a:r>
            <a:endParaRPr lang="en-NZ" sz="2000" dirty="0">
              <a:latin typeface="Garamond" panose="02020404030301010803" pitchFamily="18" charset="0"/>
            </a:endParaRPr>
          </a:p>
          <a:p>
            <a:pPr>
              <a:spcAft>
                <a:spcPts val="900"/>
              </a:spcAft>
            </a:pPr>
            <a:r>
              <a:rPr lang="en-NZ" sz="2000" dirty="0">
                <a:latin typeface="Garamond" panose="02020404030301010803" pitchFamily="18" charset="0"/>
              </a:rPr>
              <a:t>every other religion was founded by men or prophets whose end was the grave – Jesus is risen and sits at the right hand of God his Father and will come again in glory on the last day</a:t>
            </a:r>
            <a:r>
              <a:rPr lang="en-NZ" sz="2000" dirty="0" smtClean="0">
                <a:latin typeface="Garamond" panose="02020404030301010803" pitchFamily="18" charset="0"/>
              </a:rPr>
              <a:t>.</a:t>
            </a:r>
            <a:endParaRPr lang="en-NZ" sz="2000" dirty="0">
              <a:latin typeface="Garamond" panose="02020404030301010803" pitchFamily="18" charset="0"/>
            </a:endParaRPr>
          </a:p>
        </p:txBody>
      </p:sp>
      <p:grpSp>
        <p:nvGrpSpPr>
          <p:cNvPr id="3" name="Shape: Slider"/>
          <p:cNvGrpSpPr/>
          <p:nvPr/>
        </p:nvGrpSpPr>
        <p:grpSpPr>
          <a:xfrm>
            <a:off x="2" y="1047258"/>
            <a:ext cx="9144000" cy="4400857"/>
            <a:chOff x="2" y="1211742"/>
            <a:chExt cx="9144000" cy="4400857"/>
          </a:xfrm>
        </p:grpSpPr>
        <p:sp>
          <p:nvSpPr>
            <p:cNvPr id="6" name="Slider: Image"/>
            <p:cNvSpPr/>
            <p:nvPr/>
          </p:nvSpPr>
          <p:spPr>
            <a:xfrm>
              <a:off x="2" y="1211742"/>
              <a:ext cx="9144000" cy="4400857"/>
            </a:xfrm>
            <a:prstGeom prst="rect">
              <a:avLst/>
            </a:prstGeom>
            <a:blipFill dpi="0" rotWithShape="1">
              <a:blip r:embed="rId4"/>
              <a:srcRect/>
              <a:stretch>
                <a:fillRect t="-14000" b="-36000"/>
              </a:stretch>
            </a:blip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p>
          </p:txBody>
        </p:sp>
        <p:sp>
          <p:nvSpPr>
            <p:cNvPr id="8" name="Slider: Text"/>
            <p:cNvSpPr txBox="1"/>
            <p:nvPr/>
          </p:nvSpPr>
          <p:spPr>
            <a:xfrm>
              <a:off x="178402" y="1635646"/>
              <a:ext cx="184731" cy="400110"/>
            </a:xfrm>
            <a:prstGeom prst="rect">
              <a:avLst/>
            </a:prstGeom>
            <a:no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22" name="Shape: Sider Down 6"/>
          <p:cNvSpPr/>
          <p:nvPr/>
        </p:nvSpPr>
        <p:spPr>
          <a:xfrm rot="5400000">
            <a:off x="8288266" y="1184132"/>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hape: Sider Down 5"/>
          <p:cNvSpPr/>
          <p:nvPr/>
        </p:nvSpPr>
        <p:spPr>
          <a:xfrm rot="5400000">
            <a:off x="8288266" y="1184132"/>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hape: Sider Down 4"/>
          <p:cNvSpPr/>
          <p:nvPr/>
        </p:nvSpPr>
        <p:spPr>
          <a:xfrm rot="5400000">
            <a:off x="8288266" y="1184132"/>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hape: Sider Down 3"/>
          <p:cNvSpPr/>
          <p:nvPr/>
        </p:nvSpPr>
        <p:spPr>
          <a:xfrm rot="5400000">
            <a:off x="8288266" y="1184132"/>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Sider Down 2"/>
          <p:cNvSpPr/>
          <p:nvPr/>
        </p:nvSpPr>
        <p:spPr>
          <a:xfrm rot="5400000">
            <a:off x="8288266" y="1184132"/>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hape: Sider Down 1"/>
          <p:cNvSpPr/>
          <p:nvPr/>
        </p:nvSpPr>
        <p:spPr>
          <a:xfrm rot="5400000">
            <a:off x="8288266" y="1184132"/>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a:t>
            </a:r>
            <a:r>
              <a:rPr lang="en-GB" sz="900" b="1" dirty="0" smtClean="0">
                <a:solidFill>
                  <a:srgbClr val="002060"/>
                </a:solidFill>
                <a:latin typeface="Arial" pitchFamily="34" charset="0"/>
                <a:cs typeface="Arial" pitchFamily="34" charset="0"/>
              </a:rPr>
              <a:t>-1</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248561" y="4774168"/>
            <a:ext cx="2646879" cy="369332"/>
          </a:xfrm>
          <a:prstGeom prst="rect">
            <a:avLst/>
          </a:prstGeom>
          <a:solidFill>
            <a:srgbClr val="FFFF00">
              <a:alpha val="52000"/>
            </a:srgbClr>
          </a:solidFill>
        </p:spPr>
        <p:txBody>
          <a:bodyPr wrap="none" rtlCol="0">
            <a:spAutoFit/>
          </a:bodyPr>
          <a:lstStyle/>
          <a:p>
            <a:pPr algn="ctr"/>
            <a:r>
              <a:rPr lang="en-GB" sz="900" dirty="0" smtClean="0">
                <a:latin typeface="Arial" pitchFamily="34" charset="0"/>
                <a:ea typeface="Segoe UI" pitchFamily="34" charset="0"/>
                <a:cs typeface="Arial" pitchFamily="34" charset="0"/>
              </a:rPr>
              <a:t>Click the down-button to move the blind down.</a:t>
            </a:r>
          </a:p>
          <a:p>
            <a:pPr algn="ctr"/>
            <a:r>
              <a:rPr lang="en-GB" sz="900" dirty="0" smtClean="0">
                <a:latin typeface="Arial" pitchFamily="34" charset="0"/>
                <a:ea typeface="Segoe UI" pitchFamily="34" charset="0"/>
                <a:cs typeface="Arial" pitchFamily="34" charset="0"/>
              </a:rPr>
              <a:t>Click the video button to watch “Easter Sunday”.</a:t>
            </a:r>
            <a:endParaRPr lang="en-GB" sz="900" dirty="0">
              <a:latin typeface="Arial" pitchFamily="34" charset="0"/>
              <a:ea typeface="Segoe UI" pitchFamily="34" charset="0"/>
              <a:cs typeface="Arial" pitchFamily="34" charset="0"/>
            </a:endParaRPr>
          </a:p>
        </p:txBody>
      </p:sp>
      <p:sp>
        <p:nvSpPr>
          <p:cNvPr id="23" name="Title"/>
          <p:cNvSpPr txBox="1">
            <a:spLocks/>
          </p:cNvSpPr>
          <p:nvPr/>
        </p:nvSpPr>
        <p:spPr>
          <a:xfrm>
            <a:off x="1" y="16820"/>
            <a:ext cx="9144000" cy="954107"/>
          </a:xfrm>
          <a:prstGeom prst="rect">
            <a:avLst/>
          </a:prstGeom>
        </p:spPr>
        <p:txBody>
          <a:bodyPr>
            <a:spAutoFit/>
          </a:bodyPr>
          <a:lst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a:lstStyle>
          <a:p>
            <a:r>
              <a:rPr lang="en-US" sz="2800" dirty="0">
                <a:latin typeface="Garamond" panose="02020404030301010803" pitchFamily="18" charset="0"/>
                <a:ea typeface="Adobe Gothic Std B" panose="020B0800000000000000" pitchFamily="34" charset="-128"/>
                <a:cs typeface="Arial" panose="020B0604020202020204" pitchFamily="34" charset="0"/>
              </a:rPr>
              <a:t>Easter is the Feast of Jesus’ Resurrection - the most important Feast of the Church’s Liturgical Year because …</a:t>
            </a:r>
            <a:endParaRPr lang="en-GB" sz="2800" dirty="0">
              <a:latin typeface="Garamond" panose="02020404030301010803" pitchFamily="18" charset="0"/>
              <a:ea typeface="Adobe Gothic Std B" panose="020B0800000000000000" pitchFamily="34" charset="-128"/>
              <a:cs typeface="Arial" panose="020B0604020202020204" pitchFamily="34" charset="0"/>
            </a:endParaRPr>
          </a:p>
        </p:txBody>
      </p:sp>
      <p:sp>
        <p:nvSpPr>
          <p:cNvPr id="25" name="Action Button: Video">
            <a:hlinkClick r:id="rId5"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64049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1.48148E-6 L 0 0.14167 " pathEditMode="relative" rAng="0" ptsTypes="AA">
                                      <p:cBhvr>
                                        <p:cTn id="8" dur="2000" fill="hold"/>
                                        <p:tgtEl>
                                          <p:spTgt spid="3"/>
                                        </p:tgtEl>
                                        <p:attrNameLst>
                                          <p:attrName>ppt_x</p:attrName>
                                          <p:attrName>ppt_y</p:attrName>
                                        </p:attrNameLst>
                                      </p:cBhvr>
                                      <p:rCtr x="0" y="7068"/>
                                    </p:animMotion>
                                  </p:childTnLst>
                                </p:cTn>
                              </p:par>
                              <p:par>
                                <p:cTn id="9" presetID="42" presetClass="path" presetSubtype="0" accel="50000" decel="50000" fill="hold" grpId="1" nodeType="withEffect">
                                  <p:stCondLst>
                                    <p:cond delay="0"/>
                                  </p:stCondLst>
                                  <p:childTnLst>
                                    <p:animMotion origin="layout" path="M -2.77778E-7 0.0003 L -2.77778E-7 0.14166 " pathEditMode="relative" rAng="0" ptsTypes="AA">
                                      <p:cBhvr>
                                        <p:cTn id="10" dur="2000" fill="hold"/>
                                        <p:tgtEl>
                                          <p:spTgt spid="13"/>
                                        </p:tgtEl>
                                        <p:attrNameLst>
                                          <p:attrName>ppt_x</p:attrName>
                                          <p:attrName>ppt_y</p:attrName>
                                        </p:attrNameLst>
                                      </p:cBhvr>
                                      <p:rCtr x="0" y="7068"/>
                                    </p:animMotion>
                                  </p:childTnLst>
                                </p:cTn>
                              </p:par>
                              <p:par>
                                <p:cTn id="11" presetID="42" presetClass="path" presetSubtype="0" accel="50000" decel="50000" fill="hold" grpId="1" nodeType="withEffect">
                                  <p:stCondLst>
                                    <p:cond delay="0"/>
                                  </p:stCondLst>
                                  <p:childTnLst>
                                    <p:animMotion origin="layout" path="M -2.77778E-7 0.0003 L -2.77778E-7 0.14166 " pathEditMode="relative" rAng="0" ptsTypes="AA">
                                      <p:cBhvr>
                                        <p:cTn id="12" dur="2000" fill="hold"/>
                                        <p:tgtEl>
                                          <p:spTgt spid="14"/>
                                        </p:tgtEl>
                                        <p:attrNameLst>
                                          <p:attrName>ppt_x</p:attrName>
                                          <p:attrName>ppt_y</p:attrName>
                                        </p:attrNameLst>
                                      </p:cBhvr>
                                      <p:rCtr x="0" y="7068"/>
                                    </p:animMotion>
                                  </p:childTnLst>
                                </p:cTn>
                              </p:par>
                              <p:par>
                                <p:cTn id="13" presetID="42" presetClass="path" presetSubtype="0" accel="50000" decel="50000" fill="hold" grpId="1" nodeType="withEffect">
                                  <p:stCondLst>
                                    <p:cond delay="0"/>
                                  </p:stCondLst>
                                  <p:childTnLst>
                                    <p:animMotion origin="layout" path="M -2.77778E-7 0.0003 L -2.77778E-7 0.14166 " pathEditMode="relative" rAng="0" ptsTypes="AA">
                                      <p:cBhvr>
                                        <p:cTn id="14" dur="2000" fill="hold"/>
                                        <p:tgtEl>
                                          <p:spTgt spid="15"/>
                                        </p:tgtEl>
                                        <p:attrNameLst>
                                          <p:attrName>ppt_x</p:attrName>
                                          <p:attrName>ppt_y</p:attrName>
                                        </p:attrNameLst>
                                      </p:cBhvr>
                                      <p:rCtr x="0" y="7068"/>
                                    </p:animMotion>
                                  </p:childTnLst>
                                </p:cTn>
                              </p:par>
                              <p:par>
                                <p:cTn id="15" presetID="64" presetClass="path" presetSubtype="0" accel="50000" decel="50000" fill="hold" grpId="5" nodeType="withEffect">
                                  <p:stCondLst>
                                    <p:cond delay="0"/>
                                  </p:stCondLst>
                                  <p:childTnLst>
                                    <p:animMotion origin="layout" path="M -0.00035 0.0003 L -0.00035 0.14166 " pathEditMode="relative" rAng="0" ptsTypes="AA">
                                      <p:cBhvr>
                                        <p:cTn id="16" dur="2000" fill="hold"/>
                                        <p:tgtEl>
                                          <p:spTgt spid="21"/>
                                        </p:tgtEl>
                                        <p:attrNameLst>
                                          <p:attrName>ppt_x</p:attrName>
                                          <p:attrName>ppt_y</p:attrName>
                                        </p:attrNameLst>
                                      </p:cBhvr>
                                      <p:rCtr x="0" y="7068"/>
                                    </p:animMotion>
                                  </p:childTnLst>
                                </p:cTn>
                              </p:par>
                              <p:par>
                                <p:cTn id="17" presetID="64" presetClass="path" presetSubtype="0" accel="50000" decel="50000" fill="hold" grpId="5" nodeType="withEffect">
                                  <p:stCondLst>
                                    <p:cond delay="0"/>
                                  </p:stCondLst>
                                  <p:childTnLst>
                                    <p:animMotion origin="layout" path="M -0.00035 0.0003 L -0.00035 0.14321 " pathEditMode="relative" rAng="0" ptsTypes="AA">
                                      <p:cBhvr>
                                        <p:cTn id="18" dur="2000" fill="hold"/>
                                        <p:tgtEl>
                                          <p:spTgt spid="22"/>
                                        </p:tgtEl>
                                        <p:attrNameLst>
                                          <p:attrName>ppt_x</p:attrName>
                                          <p:attrName>ppt_y</p:attrName>
                                        </p:attrNameLst>
                                      </p:cBhvr>
                                      <p:rCtr x="0" y="7130"/>
                                    </p:animMotion>
                                  </p:childTnLst>
                                </p:cTn>
                              </p:par>
                            </p:childTnLst>
                          </p:cTn>
                        </p:par>
                      </p:childTnLst>
                    </p:cTn>
                  </p:par>
                </p:childTnLst>
              </p:cTn>
              <p:nextCondLst>
                <p:cond evt="onClick" delay="0">
                  <p:tgtEl>
                    <p:spTgt spid="7"/>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hidden"/>
                                      </p:to>
                                    </p:set>
                                  </p:childTnLst>
                                </p:cTn>
                              </p:par>
                              <p:par>
                                <p:cTn id="24" presetID="42" presetClass="path" presetSubtype="0" accel="50000" decel="50000" fill="hold" nodeType="withEffect">
                                  <p:stCondLst>
                                    <p:cond delay="0"/>
                                  </p:stCondLst>
                                  <p:childTnLst>
                                    <p:animMotion origin="layout" path="M 0 0.14166 L 0 0.26512 " pathEditMode="relative" rAng="0" ptsTypes="AA">
                                      <p:cBhvr>
                                        <p:cTn id="25" dur="2000" fill="hold"/>
                                        <p:tgtEl>
                                          <p:spTgt spid="3"/>
                                        </p:tgtEl>
                                        <p:attrNameLst>
                                          <p:attrName>ppt_x</p:attrName>
                                          <p:attrName>ppt_y</p:attrName>
                                        </p:attrNameLst>
                                      </p:cBhvr>
                                      <p:rCtr x="0" y="6111"/>
                                    </p:animMotion>
                                  </p:childTnLst>
                                </p:cTn>
                              </p:par>
                              <p:par>
                                <p:cTn id="26" presetID="42" presetClass="path" presetSubtype="0" accel="50000" decel="50000" fill="hold" grpId="2" nodeType="withEffect">
                                  <p:stCondLst>
                                    <p:cond delay="0"/>
                                  </p:stCondLst>
                                  <p:childTnLst>
                                    <p:animMotion origin="layout" path="M -2.77778E-7 0.14167 L -2.77778E-7 0.2679 " pathEditMode="relative" rAng="0" ptsTypes="AA">
                                      <p:cBhvr>
                                        <p:cTn id="27" dur="2000" fill="hold"/>
                                        <p:tgtEl>
                                          <p:spTgt spid="14"/>
                                        </p:tgtEl>
                                        <p:attrNameLst>
                                          <p:attrName>ppt_x</p:attrName>
                                          <p:attrName>ppt_y</p:attrName>
                                        </p:attrNameLst>
                                      </p:cBhvr>
                                      <p:rCtr x="0" y="6235"/>
                                    </p:animMotion>
                                  </p:childTnLst>
                                </p:cTn>
                              </p:par>
                              <p:par>
                                <p:cTn id="28" presetID="42" presetClass="path" presetSubtype="0" accel="50000" decel="50000" fill="hold" grpId="2" nodeType="withEffect">
                                  <p:stCondLst>
                                    <p:cond delay="0"/>
                                  </p:stCondLst>
                                  <p:childTnLst>
                                    <p:animMotion origin="layout" path="M -2.77778E-7 0.14167 L -2.77778E-7 0.26697 " pathEditMode="relative" rAng="0" ptsTypes="AA">
                                      <p:cBhvr>
                                        <p:cTn id="29" dur="2000" fill="hold"/>
                                        <p:tgtEl>
                                          <p:spTgt spid="15"/>
                                        </p:tgtEl>
                                        <p:attrNameLst>
                                          <p:attrName>ppt_x</p:attrName>
                                          <p:attrName>ppt_y</p:attrName>
                                        </p:attrNameLst>
                                      </p:cBhvr>
                                      <p:rCtr x="0" y="6204"/>
                                    </p:animMotion>
                                  </p:childTnLst>
                                </p:cTn>
                              </p:par>
                              <p:par>
                                <p:cTn id="30" presetID="42" presetClass="path" presetSubtype="0" accel="50000" decel="50000" fill="hold" grpId="6" nodeType="withEffect">
                                  <p:stCondLst>
                                    <p:cond delay="0"/>
                                  </p:stCondLst>
                                  <p:childTnLst>
                                    <p:animMotion origin="layout" path="M 3.33333E-6 0.14167 L -0.00017 0.26728 " pathEditMode="relative" rAng="0" ptsTypes="AA">
                                      <p:cBhvr>
                                        <p:cTn id="31" dur="2000" fill="hold"/>
                                        <p:tgtEl>
                                          <p:spTgt spid="21"/>
                                        </p:tgtEl>
                                        <p:attrNameLst>
                                          <p:attrName>ppt_x</p:attrName>
                                          <p:attrName>ppt_y</p:attrName>
                                        </p:attrNameLst>
                                      </p:cBhvr>
                                      <p:rCtr x="0" y="6235"/>
                                    </p:animMotion>
                                  </p:childTnLst>
                                </p:cTn>
                              </p:par>
                              <p:par>
                                <p:cTn id="32" presetID="42" presetClass="path" presetSubtype="0" accel="50000" decel="50000" fill="hold" grpId="6" nodeType="withEffect">
                                  <p:stCondLst>
                                    <p:cond delay="0"/>
                                  </p:stCondLst>
                                  <p:childTnLst>
                                    <p:animMotion origin="layout" path="M 3.33333E-6 0.14167 L -0.00017 0.26728 " pathEditMode="relative" rAng="0" ptsTypes="AA">
                                      <p:cBhvr>
                                        <p:cTn id="33" dur="2000" fill="hold"/>
                                        <p:tgtEl>
                                          <p:spTgt spid="22"/>
                                        </p:tgtEl>
                                        <p:attrNameLst>
                                          <p:attrName>ppt_x</p:attrName>
                                          <p:attrName>ppt_y</p:attrName>
                                        </p:attrNameLst>
                                      </p:cBhvr>
                                      <p:rCtr x="0" y="6235"/>
                                    </p:animMotion>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hidden"/>
                                      </p:to>
                                    </p:set>
                                  </p:childTnLst>
                                </p:cTn>
                              </p:par>
                              <p:par>
                                <p:cTn id="39" presetID="42" presetClass="path" presetSubtype="0" accel="50000" decel="50000" fill="hold" nodeType="withEffect">
                                  <p:stCondLst>
                                    <p:cond delay="0"/>
                                  </p:stCondLst>
                                  <p:childTnLst>
                                    <p:animMotion origin="layout" path="M 0 0.26512 L 0 0.36852 " pathEditMode="relative" rAng="0" ptsTypes="AA">
                                      <p:cBhvr>
                                        <p:cTn id="40" dur="2000" fill="hold"/>
                                        <p:tgtEl>
                                          <p:spTgt spid="3"/>
                                        </p:tgtEl>
                                        <p:attrNameLst>
                                          <p:attrName>ppt_x</p:attrName>
                                          <p:attrName>ppt_y</p:attrName>
                                        </p:attrNameLst>
                                      </p:cBhvr>
                                      <p:rCtr x="0" y="5154"/>
                                    </p:animMotion>
                                  </p:childTnLst>
                                </p:cTn>
                              </p:par>
                              <p:par>
                                <p:cTn id="41" presetID="42" presetClass="path" presetSubtype="0" accel="50000" decel="50000" fill="hold" grpId="3" nodeType="withEffect">
                                  <p:stCondLst>
                                    <p:cond delay="0"/>
                                  </p:stCondLst>
                                  <p:childTnLst>
                                    <p:animMotion origin="layout" path="M -2.77778E-7 0.2679 L -2.77778E-7 0.36018 " pathEditMode="relative" rAng="0" ptsTypes="AA">
                                      <p:cBhvr>
                                        <p:cTn id="42" dur="2000" fill="hold"/>
                                        <p:tgtEl>
                                          <p:spTgt spid="15"/>
                                        </p:tgtEl>
                                        <p:attrNameLst>
                                          <p:attrName>ppt_x</p:attrName>
                                          <p:attrName>ppt_y</p:attrName>
                                        </p:attrNameLst>
                                      </p:cBhvr>
                                      <p:rCtr x="0" y="4599"/>
                                    </p:animMotion>
                                  </p:childTnLst>
                                </p:cTn>
                              </p:par>
                              <p:par>
                                <p:cTn id="43" presetID="42" presetClass="path" presetSubtype="0" accel="50000" decel="50000" fill="hold" grpId="7" nodeType="withEffect">
                                  <p:stCondLst>
                                    <p:cond delay="0"/>
                                  </p:stCondLst>
                                  <p:childTnLst>
                                    <p:animMotion origin="layout" path="M -0.00035 0.2679 L -0.00035 0.36172 " pathEditMode="relative" rAng="0" ptsTypes="AA">
                                      <p:cBhvr>
                                        <p:cTn id="44" dur="2000" fill="hold"/>
                                        <p:tgtEl>
                                          <p:spTgt spid="21"/>
                                        </p:tgtEl>
                                        <p:attrNameLst>
                                          <p:attrName>ppt_x</p:attrName>
                                          <p:attrName>ppt_y</p:attrName>
                                        </p:attrNameLst>
                                      </p:cBhvr>
                                      <p:rCtr x="0" y="4691"/>
                                    </p:animMotion>
                                  </p:childTnLst>
                                </p:cTn>
                              </p:par>
                              <p:par>
                                <p:cTn id="45" presetID="42" presetClass="path" presetSubtype="0" accel="50000" decel="50000" fill="hold" grpId="7" nodeType="withEffect">
                                  <p:stCondLst>
                                    <p:cond delay="0"/>
                                  </p:stCondLst>
                                  <p:childTnLst>
                                    <p:animMotion origin="layout" path="M -0.00035 0.2679 L -0.00035 0.36234 " pathEditMode="relative" rAng="0" ptsTypes="AA">
                                      <p:cBhvr>
                                        <p:cTn id="46" dur="2000" fill="hold"/>
                                        <p:tgtEl>
                                          <p:spTgt spid="22"/>
                                        </p:tgtEl>
                                        <p:attrNameLst>
                                          <p:attrName>ppt_x</p:attrName>
                                          <p:attrName>ppt_y</p:attrName>
                                        </p:attrNameLst>
                                      </p:cBhvr>
                                      <p:rCtr x="0" y="4722"/>
                                    </p:animMotion>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hidden"/>
                                      </p:to>
                                    </p:set>
                                  </p:childTnLst>
                                </p:cTn>
                              </p:par>
                              <p:par>
                                <p:cTn id="52" presetID="42" presetClass="path" presetSubtype="0" accel="50000" decel="50000" fill="hold" nodeType="withEffect">
                                  <p:stCondLst>
                                    <p:cond delay="0"/>
                                  </p:stCondLst>
                                  <p:childTnLst>
                                    <p:animMotion origin="layout" path="M 0 0.36852 L 0 0.45154 " pathEditMode="relative" rAng="0" ptsTypes="AA">
                                      <p:cBhvr>
                                        <p:cTn id="53" dur="2000" fill="hold"/>
                                        <p:tgtEl>
                                          <p:spTgt spid="3"/>
                                        </p:tgtEl>
                                        <p:attrNameLst>
                                          <p:attrName>ppt_x</p:attrName>
                                          <p:attrName>ppt_y</p:attrName>
                                        </p:attrNameLst>
                                      </p:cBhvr>
                                      <p:rCtr x="0" y="4136"/>
                                    </p:animMotion>
                                  </p:childTnLst>
                                </p:cTn>
                              </p:par>
                              <p:par>
                                <p:cTn id="54" presetID="42" presetClass="path" presetSubtype="0" accel="50000" decel="50000" fill="hold" grpId="8" nodeType="withEffect">
                                  <p:stCondLst>
                                    <p:cond delay="0"/>
                                  </p:stCondLst>
                                  <p:childTnLst>
                                    <p:animMotion origin="layout" path="M -2.77778E-7 0.36018 L -2.77778E-7 0.45092 " pathEditMode="relative" rAng="0" ptsTypes="AA">
                                      <p:cBhvr>
                                        <p:cTn id="55" dur="2000" fill="hold"/>
                                        <p:tgtEl>
                                          <p:spTgt spid="21"/>
                                        </p:tgtEl>
                                        <p:attrNameLst>
                                          <p:attrName>ppt_x</p:attrName>
                                          <p:attrName>ppt_y</p:attrName>
                                        </p:attrNameLst>
                                      </p:cBhvr>
                                      <p:rCtr x="0" y="4537"/>
                                    </p:animMotion>
                                  </p:childTnLst>
                                </p:cTn>
                              </p:par>
                              <p:par>
                                <p:cTn id="56" presetID="42" presetClass="path" presetSubtype="0" accel="50000" decel="50000" fill="hold" grpId="8" nodeType="withEffect">
                                  <p:stCondLst>
                                    <p:cond delay="0"/>
                                  </p:stCondLst>
                                  <p:childTnLst>
                                    <p:animMotion origin="layout" path="M -2.77778E-7 0.36018 L -2.77778E-7 0.45154 " pathEditMode="relative" rAng="0" ptsTypes="AA">
                                      <p:cBhvr>
                                        <p:cTn id="57" dur="2000" fill="hold"/>
                                        <p:tgtEl>
                                          <p:spTgt spid="22"/>
                                        </p:tgtEl>
                                        <p:attrNameLst>
                                          <p:attrName>ppt_x</p:attrName>
                                          <p:attrName>ppt_y</p:attrName>
                                        </p:attrNameLst>
                                      </p:cBhvr>
                                      <p:rCtr x="0" y="4568"/>
                                    </p:animMotion>
                                  </p:childTnLst>
                                </p:cTn>
                              </p:par>
                            </p:childTnLst>
                          </p:cTn>
                        </p:par>
                      </p:childTnLst>
                    </p:cTn>
                  </p:par>
                </p:childTnLst>
              </p:cTn>
              <p:nextCondLst>
                <p:cond evt="onClick" delay="0">
                  <p:tgtEl>
                    <p:spTgt spid="15"/>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hidden"/>
                                      </p:to>
                                    </p:set>
                                  </p:childTnLst>
                                </p:cTn>
                              </p:par>
                              <p:par>
                                <p:cTn id="63" presetID="42" presetClass="path" presetSubtype="0" accel="50000" decel="50000" fill="hold" nodeType="withEffect">
                                  <p:stCondLst>
                                    <p:cond delay="0"/>
                                  </p:stCondLst>
                                  <p:childTnLst>
                                    <p:animMotion origin="layout" path="M 0 0.45154 L 0 0.53457 " pathEditMode="relative" rAng="0" ptsTypes="AA">
                                      <p:cBhvr>
                                        <p:cTn id="64" dur="2000" fill="hold"/>
                                        <p:tgtEl>
                                          <p:spTgt spid="3"/>
                                        </p:tgtEl>
                                        <p:attrNameLst>
                                          <p:attrName>ppt_x</p:attrName>
                                          <p:attrName>ppt_y</p:attrName>
                                        </p:attrNameLst>
                                      </p:cBhvr>
                                      <p:rCtr x="0" y="4136"/>
                                    </p:animMotion>
                                  </p:childTnLst>
                                </p:cTn>
                              </p:par>
                              <p:par>
                                <p:cTn id="65" presetID="42" presetClass="path" presetSubtype="0" accel="50000" decel="50000" fill="hold" grpId="9" nodeType="withEffect">
                                  <p:stCondLst>
                                    <p:cond delay="0"/>
                                  </p:stCondLst>
                                  <p:childTnLst>
                                    <p:animMotion origin="layout" path="M -2.77778E-7 0.45092 L -2.77778E-7 0.54598 " pathEditMode="relative" rAng="0" ptsTypes="AA">
                                      <p:cBhvr>
                                        <p:cTn id="66" dur="2000" fill="hold"/>
                                        <p:tgtEl>
                                          <p:spTgt spid="22"/>
                                        </p:tgtEl>
                                        <p:attrNameLst>
                                          <p:attrName>ppt_x</p:attrName>
                                          <p:attrName>ppt_y</p:attrName>
                                        </p:attrNameLst>
                                      </p:cBhvr>
                                      <p:rCtr x="0" y="4753"/>
                                    </p:animMotion>
                                  </p:childTnLst>
                                </p:cTn>
                              </p:par>
                            </p:childTnLst>
                          </p:cTn>
                        </p:par>
                      </p:childTnLst>
                    </p:cTn>
                  </p:par>
                </p:childTnLst>
              </p:cTn>
              <p:nextCondLst>
                <p:cond evt="onClick" delay="0">
                  <p:tgtEl>
                    <p:spTgt spid="21"/>
                  </p:tgtEl>
                </p:cond>
              </p:nextCondLst>
            </p:seq>
            <p:seq concurrent="1" nextAc="seek">
              <p:cTn id="67" restart="whenNotActive" fill="hold" evtFilter="cancelBubble" nodeType="interactiveSeq">
                <p:stCondLst>
                  <p:cond evt="onClick" delay="0">
                    <p:tgtEl>
                      <p:spTgt spid="2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hidden"/>
                                      </p:to>
                                    </p:set>
                                  </p:childTnLst>
                                </p:cTn>
                              </p:par>
                              <p:par>
                                <p:cTn id="72" presetID="42" presetClass="path" presetSubtype="0" accel="50000" decel="50000" fill="hold" nodeType="withEffect">
                                  <p:stCondLst>
                                    <p:cond delay="0"/>
                                  </p:stCondLst>
                                  <p:childTnLst>
                                    <p:animMotion origin="layout" path="M 0 0.53457 L 0.00017 0.72068 " pathEditMode="relative" rAng="0" ptsTypes="AA">
                                      <p:cBhvr>
                                        <p:cTn id="73" dur="2000" fill="hold"/>
                                        <p:tgtEl>
                                          <p:spTgt spid="3"/>
                                        </p:tgtEl>
                                        <p:attrNameLst>
                                          <p:attrName>ppt_x</p:attrName>
                                          <p:attrName>ppt_y</p:attrName>
                                        </p:attrNameLst>
                                      </p:cBhvr>
                                      <p:rCtr x="0" y="9414"/>
                                    </p:animMotion>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0.00017 0.72068 L 0.00017 -0.00154 " pathEditMode="relative" rAng="0" ptsTypes="AA">
                                      <p:cBhvr>
                                        <p:cTn id="78" dur="100" fill="hold"/>
                                        <p:tgtEl>
                                          <p:spTgt spid="3"/>
                                        </p:tgtEl>
                                        <p:attrNameLst>
                                          <p:attrName>ppt_x</p:attrName>
                                          <p:attrName>ppt_y</p:attrName>
                                        </p:attrNameLst>
                                      </p:cBhvr>
                                      <p:rCtr x="0" y="-36111"/>
                                    </p:animMotion>
                                  </p:childTnLst>
                                </p:cTn>
                              </p:par>
                              <p:par>
                                <p:cTn id="79" presetID="42" presetClass="path" presetSubtype="0" accel="50000" decel="50000" fill="hold" grpId="3" nodeType="withEffect">
                                  <p:stCondLst>
                                    <p:cond delay="0"/>
                                  </p:stCondLst>
                                  <p:childTnLst>
                                    <p:animMotion origin="layout" path="M -2.77778E-7 0.45092 L -2.77778E-7 0.00092 " pathEditMode="relative" rAng="0" ptsTypes="AA">
                                      <p:cBhvr>
                                        <p:cTn id="80" dur="100" fill="hold"/>
                                        <p:tgtEl>
                                          <p:spTgt spid="7"/>
                                        </p:tgtEl>
                                        <p:attrNameLst>
                                          <p:attrName>ppt_x</p:attrName>
                                          <p:attrName>ppt_y</p:attrName>
                                        </p:attrNameLst>
                                      </p:cBhvr>
                                      <p:rCtr x="0" y="-22500"/>
                                    </p:animMotion>
                                  </p:childTnLst>
                                </p:cTn>
                              </p:par>
                              <p:par>
                                <p:cTn id="81" presetID="42" presetClass="path" presetSubtype="0" accel="50000" decel="50000" fill="hold" grpId="4" nodeType="withEffect">
                                  <p:stCondLst>
                                    <p:cond delay="0"/>
                                  </p:stCondLst>
                                  <p:childTnLst>
                                    <p:animMotion origin="layout" path="M -3.05556E-6 0.45092 L -0.00035 0.00061 " pathEditMode="relative" rAng="0" ptsTypes="AA">
                                      <p:cBhvr>
                                        <p:cTn id="82" dur="100" fill="hold"/>
                                        <p:tgtEl>
                                          <p:spTgt spid="13"/>
                                        </p:tgtEl>
                                        <p:attrNameLst>
                                          <p:attrName>ppt_x</p:attrName>
                                          <p:attrName>ppt_y</p:attrName>
                                        </p:attrNameLst>
                                      </p:cBhvr>
                                      <p:rCtr x="0" y="-22500"/>
                                    </p:animMotion>
                                  </p:childTnLst>
                                </p:cTn>
                              </p:par>
                              <p:par>
                                <p:cTn id="83" presetID="42" presetClass="path" presetSubtype="0" accel="50000" decel="50000" fill="hold" grpId="5" nodeType="withEffect">
                                  <p:stCondLst>
                                    <p:cond delay="0"/>
                                  </p:stCondLst>
                                  <p:childTnLst>
                                    <p:animMotion origin="layout" path="M -2.77778E-7 0.45092 L -2.77778E-7 0.00092 " pathEditMode="relative" rAng="0" ptsTypes="AA">
                                      <p:cBhvr>
                                        <p:cTn id="84" dur="100" fill="hold"/>
                                        <p:tgtEl>
                                          <p:spTgt spid="14"/>
                                        </p:tgtEl>
                                        <p:attrNameLst>
                                          <p:attrName>ppt_x</p:attrName>
                                          <p:attrName>ppt_y</p:attrName>
                                        </p:attrNameLst>
                                      </p:cBhvr>
                                      <p:rCtr x="0" y="-22469"/>
                                    </p:animMotion>
                                  </p:childTnLst>
                                </p:cTn>
                              </p:par>
                              <p:par>
                                <p:cTn id="85" presetID="42" presetClass="path" presetSubtype="0" accel="50000" decel="50000" fill="hold" grpId="6" nodeType="withEffect">
                                  <p:stCondLst>
                                    <p:cond delay="0"/>
                                  </p:stCondLst>
                                  <p:childTnLst>
                                    <p:animMotion origin="layout" path="M -3.05556E-6 0.45092 L -0.00035 -0.00031 " pathEditMode="relative" rAng="0" ptsTypes="AA">
                                      <p:cBhvr>
                                        <p:cTn id="86" dur="100" fill="hold"/>
                                        <p:tgtEl>
                                          <p:spTgt spid="15"/>
                                        </p:tgtEl>
                                        <p:attrNameLst>
                                          <p:attrName>ppt_x</p:attrName>
                                          <p:attrName>ppt_y</p:attrName>
                                        </p:attrNameLst>
                                      </p:cBhvr>
                                      <p:rCtr x="0" y="-22654"/>
                                    </p:animMotion>
                                  </p:childTnLst>
                                </p:cTn>
                              </p:par>
                              <p:par>
                                <p:cTn id="87" presetID="42" presetClass="path" presetSubtype="0" accel="50000" decel="50000" fill="hold" grpId="2" nodeType="withEffect">
                                  <p:stCondLst>
                                    <p:cond delay="0"/>
                                  </p:stCondLst>
                                  <p:childTnLst>
                                    <p:animMotion origin="layout" path="M -3.05556E-6 0.45092 L -0.00035 -0.00031 " pathEditMode="relative" rAng="0" ptsTypes="AA">
                                      <p:cBhvr>
                                        <p:cTn id="88" dur="100" fill="hold"/>
                                        <p:tgtEl>
                                          <p:spTgt spid="21"/>
                                        </p:tgtEl>
                                        <p:attrNameLst>
                                          <p:attrName>ppt_x</p:attrName>
                                          <p:attrName>ppt_y</p:attrName>
                                        </p:attrNameLst>
                                      </p:cBhvr>
                                      <p:rCtr x="0" y="-22531"/>
                                    </p:animMotion>
                                  </p:childTnLst>
                                </p:cTn>
                              </p:par>
                              <p:par>
                                <p:cTn id="89" presetID="42" presetClass="path" presetSubtype="0" accel="50000" decel="50000" fill="hold" grpId="2" nodeType="withEffect">
                                  <p:stCondLst>
                                    <p:cond delay="0"/>
                                  </p:stCondLst>
                                  <p:childTnLst>
                                    <p:animMotion origin="layout" path="M 4.16667E-6 0.54599 L -0.00069 -0.00124 " pathEditMode="relative" rAng="0" ptsTypes="AA">
                                      <p:cBhvr>
                                        <p:cTn id="90" dur="100" fill="hold"/>
                                        <p:tgtEl>
                                          <p:spTgt spid="22"/>
                                        </p:tgtEl>
                                        <p:attrNameLst>
                                          <p:attrName>ppt_x</p:attrName>
                                          <p:attrName>ppt_y</p:attrName>
                                        </p:attrNameLst>
                                      </p:cBhvr>
                                      <p:rCtr x="0" y="-27438"/>
                                    </p:animMotion>
                                  </p:childTnLst>
                                </p:cTn>
                              </p:par>
                              <p:par>
                                <p:cTn id="91" presetID="10" presetClass="entr" presetSubtype="0" fill="hold" grpId="4" nodeType="with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fade">
                                      <p:cBhvr>
                                        <p:cTn id="93" dur="100"/>
                                        <p:tgtEl>
                                          <p:spTgt spid="7"/>
                                        </p:tgtEl>
                                      </p:cBhvr>
                                    </p:animEffect>
                                  </p:childTnLst>
                                </p:cTn>
                              </p:par>
                              <p:par>
                                <p:cTn id="94" presetID="10" presetClass="entr" presetSubtype="0" fill="hold" grpId="5"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100"/>
                                        <p:tgtEl>
                                          <p:spTgt spid="13"/>
                                        </p:tgtEl>
                                      </p:cBhvr>
                                    </p:animEffect>
                                  </p:childTnLst>
                                </p:cTn>
                              </p:par>
                              <p:par>
                                <p:cTn id="97" presetID="10" presetClass="entr" presetSubtype="0" fill="hold" grpId="6"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
                                        <p:tgtEl>
                                          <p:spTgt spid="14"/>
                                        </p:tgtEl>
                                      </p:cBhvr>
                                    </p:animEffect>
                                  </p:childTnLst>
                                </p:cTn>
                              </p:par>
                              <p:par>
                                <p:cTn id="100" presetID="10" presetClass="entr" presetSubtype="0" fill="hold" grpId="7"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100"/>
                                        <p:tgtEl>
                                          <p:spTgt spid="15"/>
                                        </p:tgtEl>
                                      </p:cBhvr>
                                    </p:animEffect>
                                  </p:childTnLst>
                                </p:cTn>
                              </p:par>
                              <p:par>
                                <p:cTn id="103" presetID="10" presetClass="entr" presetSubtype="0" fill="hold" grpId="3" nodeType="with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fade">
                                      <p:cBhvr>
                                        <p:cTn id="105" dur="100"/>
                                        <p:tgtEl>
                                          <p:spTgt spid="21"/>
                                        </p:tgtEl>
                                      </p:cBhvr>
                                    </p:animEffect>
                                  </p:childTnLst>
                                </p:cTn>
                              </p:par>
                              <p:par>
                                <p:cTn id="106" presetID="10" presetClass="entr" presetSubtype="0" fill="hold" grpId="3" nodeType="with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100"/>
                                        <p:tgtEl>
                                          <p:spTgt spid="22"/>
                                        </p:tgtEl>
                                      </p:cBhvr>
                                    </p:animEffect>
                                  </p:childTnLst>
                                </p:cTn>
                              </p:par>
                            </p:childTnLst>
                          </p:cTn>
                        </p:par>
                      </p:childTnLst>
                    </p:cTn>
                  </p:par>
                </p:childTnLst>
              </p:cTn>
              <p:nextCondLst>
                <p:cond evt="onClick" delay="0">
                  <p:tgtEl>
                    <p:spTgt spid="20"/>
                  </p:tgtEl>
                </p:cond>
              </p:nextCondLst>
            </p:seq>
            <p:seq concurrent="1" nextAc="seek">
              <p:cTn id="109" restart="whenNotActive" fill="hold" evtFilter="cancelBubble" nodeType="interactiveSeq">
                <p:stCondLst>
                  <p:cond evt="onClick" delay="0">
                    <p:tgtEl>
                      <p:spTgt spid="19"/>
                    </p:tgtEl>
                  </p:cond>
                </p:stCondLst>
                <p:endSync evt="end" delay="0">
                  <p:rtn val="all"/>
                </p:endSync>
                <p:childTnLst>
                  <p:par>
                    <p:cTn id="110" fill="hold">
                      <p:stCondLst>
                        <p:cond delay="0"/>
                      </p:stCondLst>
                      <p:childTnLst>
                        <p:par>
                          <p:cTn id="111" fill="hold">
                            <p:stCondLst>
                              <p:cond delay="0"/>
                            </p:stCondLst>
                            <p:childTnLst>
                              <p:par>
                                <p:cTn id="112" presetID="42" presetClass="path" presetSubtype="0" accel="50000" decel="50000" fill="hold" nodeType="clickEffect">
                                  <p:stCondLst>
                                    <p:cond delay="0"/>
                                  </p:stCondLst>
                                  <p:childTnLst>
                                    <p:animMotion origin="layout" path="M 0 0.72222 L 0 -0.00062 " pathEditMode="relative" rAng="0" ptsTypes="AA">
                                      <p:cBhvr>
                                        <p:cTn id="113" dur="100" fill="hold"/>
                                        <p:tgtEl>
                                          <p:spTgt spid="3"/>
                                        </p:tgtEl>
                                        <p:attrNameLst>
                                          <p:attrName>ppt_x</p:attrName>
                                          <p:attrName>ppt_y</p:attrName>
                                        </p:attrNameLst>
                                      </p:cBhvr>
                                      <p:rCtr x="0" y="-36142"/>
                                    </p:animMotion>
                                  </p:childTnLst>
                                </p:cTn>
                              </p:par>
                              <p:par>
                                <p:cTn id="114" presetID="42" presetClass="path" presetSubtype="0" accel="50000" decel="50000" fill="hold" grpId="2" nodeType="withEffect">
                                  <p:stCondLst>
                                    <p:cond delay="0"/>
                                  </p:stCondLst>
                                  <p:childTnLst>
                                    <p:animMotion origin="layout" path="M -2.77778E-7 0.45092 L -2.77778E-7 0.00185 " pathEditMode="relative" rAng="0" ptsTypes="AA">
                                      <p:cBhvr>
                                        <p:cTn id="115" dur="100" fill="hold"/>
                                        <p:tgtEl>
                                          <p:spTgt spid="7"/>
                                        </p:tgtEl>
                                        <p:attrNameLst>
                                          <p:attrName>ppt_x</p:attrName>
                                          <p:attrName>ppt_y</p:attrName>
                                        </p:attrNameLst>
                                      </p:cBhvr>
                                      <p:rCtr x="0" y="-22438"/>
                                    </p:animMotion>
                                  </p:childTnLst>
                                </p:cTn>
                              </p:par>
                              <p:par>
                                <p:cTn id="116" presetID="42" presetClass="path" presetSubtype="0" accel="50000" decel="50000" fill="hold" grpId="3" nodeType="withEffect">
                                  <p:stCondLst>
                                    <p:cond delay="0"/>
                                  </p:stCondLst>
                                  <p:childTnLst>
                                    <p:animMotion origin="layout" path="M -2.77778E-7 0.45092 L -2.77778E-7 0.0003 " pathEditMode="relative" rAng="0" ptsTypes="AA">
                                      <p:cBhvr>
                                        <p:cTn id="117" dur="100" fill="hold"/>
                                        <p:tgtEl>
                                          <p:spTgt spid="13"/>
                                        </p:tgtEl>
                                        <p:attrNameLst>
                                          <p:attrName>ppt_x</p:attrName>
                                          <p:attrName>ppt_y</p:attrName>
                                        </p:attrNameLst>
                                      </p:cBhvr>
                                      <p:rCtr x="0" y="-22500"/>
                                    </p:animMotion>
                                  </p:childTnLst>
                                </p:cTn>
                              </p:par>
                              <p:par>
                                <p:cTn id="118" presetID="42" presetClass="path" presetSubtype="0" accel="50000" decel="50000" fill="hold" grpId="4" nodeType="withEffect">
                                  <p:stCondLst>
                                    <p:cond delay="0"/>
                                  </p:stCondLst>
                                  <p:childTnLst>
                                    <p:animMotion origin="layout" path="M -2.77778E-7 0.45093 L -2.77778E-7 4.81481E-6 " pathEditMode="relative" rAng="0" ptsTypes="AA">
                                      <p:cBhvr>
                                        <p:cTn id="119" dur="100" fill="hold"/>
                                        <p:tgtEl>
                                          <p:spTgt spid="14"/>
                                        </p:tgtEl>
                                        <p:attrNameLst>
                                          <p:attrName>ppt_x</p:attrName>
                                          <p:attrName>ppt_y</p:attrName>
                                        </p:attrNameLst>
                                      </p:cBhvr>
                                      <p:rCtr x="0" y="-22593"/>
                                    </p:animMotion>
                                  </p:childTnLst>
                                </p:cTn>
                              </p:par>
                              <p:par>
                                <p:cTn id="120" presetID="42" presetClass="path" presetSubtype="0" accel="50000" decel="50000" fill="hold" grpId="5" nodeType="withEffect">
                                  <p:stCondLst>
                                    <p:cond delay="0"/>
                                  </p:stCondLst>
                                  <p:childTnLst>
                                    <p:animMotion origin="layout" path="M -2.77778E-7 0.45092 L -2.77778E-7 4.81481E-6 " pathEditMode="relative" rAng="0" ptsTypes="AA">
                                      <p:cBhvr>
                                        <p:cTn id="121" dur="100" fill="hold"/>
                                        <p:tgtEl>
                                          <p:spTgt spid="15"/>
                                        </p:tgtEl>
                                        <p:attrNameLst>
                                          <p:attrName>ppt_x</p:attrName>
                                          <p:attrName>ppt_y</p:attrName>
                                        </p:attrNameLst>
                                      </p:cBhvr>
                                      <p:rCtr x="0" y="-22531"/>
                                    </p:animMotion>
                                  </p:childTnLst>
                                </p:cTn>
                              </p:par>
                              <p:par>
                                <p:cTn id="122" presetID="42" presetClass="path" presetSubtype="0" accel="50000" decel="50000" fill="hold" grpId="1" nodeType="withEffect">
                                  <p:stCondLst>
                                    <p:cond delay="0"/>
                                  </p:stCondLst>
                                  <p:childTnLst>
                                    <p:animMotion origin="layout" path="M -3.05556E-6 0.45093 L -0.00035 -0.00031 " pathEditMode="relative" rAng="0" ptsTypes="AA">
                                      <p:cBhvr>
                                        <p:cTn id="123" dur="100" fill="hold"/>
                                        <p:tgtEl>
                                          <p:spTgt spid="21"/>
                                        </p:tgtEl>
                                        <p:attrNameLst>
                                          <p:attrName>ppt_x</p:attrName>
                                          <p:attrName>ppt_y</p:attrName>
                                        </p:attrNameLst>
                                      </p:cBhvr>
                                      <p:rCtr x="0" y="-22593"/>
                                    </p:animMotion>
                                  </p:childTnLst>
                                </p:cTn>
                              </p:par>
                              <p:par>
                                <p:cTn id="124" presetID="42" presetClass="path" presetSubtype="0" accel="50000" decel="50000" fill="hold" grpId="1" nodeType="withEffect">
                                  <p:stCondLst>
                                    <p:cond delay="0"/>
                                  </p:stCondLst>
                                  <p:childTnLst>
                                    <p:animMotion origin="layout" path="M 5.55556E-7 0.54599 L -0.00052 -0.00062 " pathEditMode="relative" rAng="0" ptsTypes="AA">
                                      <p:cBhvr>
                                        <p:cTn id="125" dur="100" fill="hold"/>
                                        <p:tgtEl>
                                          <p:spTgt spid="22"/>
                                        </p:tgtEl>
                                        <p:attrNameLst>
                                          <p:attrName>ppt_x</p:attrName>
                                          <p:attrName>ppt_y</p:attrName>
                                        </p:attrNameLst>
                                      </p:cBhvr>
                                      <p:rCtr x="0" y="-27407"/>
                                    </p:animMotion>
                                  </p:childTnLst>
                                </p:cTn>
                              </p:par>
                              <p:par>
                                <p:cTn id="126" presetID="10" presetClass="entr" presetSubtype="0" fill="hold" grpId="1" nodeType="withEffect">
                                  <p:stCondLst>
                                    <p:cond delay="0"/>
                                  </p:stCondLst>
                                  <p:childTnLst>
                                    <p:set>
                                      <p:cBhvr>
                                        <p:cTn id="127" dur="1" fill="hold">
                                          <p:stCondLst>
                                            <p:cond delay="0"/>
                                          </p:stCondLst>
                                        </p:cTn>
                                        <p:tgtEl>
                                          <p:spTgt spid="7"/>
                                        </p:tgtEl>
                                        <p:attrNameLst>
                                          <p:attrName>style.visibility</p:attrName>
                                        </p:attrNameLst>
                                      </p:cBhvr>
                                      <p:to>
                                        <p:strVal val="visible"/>
                                      </p:to>
                                    </p:set>
                                    <p:animEffect transition="in" filter="fade">
                                      <p:cBhvr>
                                        <p:cTn id="128" dur="100"/>
                                        <p:tgtEl>
                                          <p:spTgt spid="7"/>
                                        </p:tgtEl>
                                      </p:cBhvr>
                                    </p:animEffect>
                                  </p:childTnLst>
                                </p:cTn>
                              </p:par>
                              <p:par>
                                <p:cTn id="129" presetID="10" presetClass="entr" presetSubtype="0" fill="hold" grpId="2" nodeType="withEffect">
                                  <p:stCondLst>
                                    <p:cond delay="0"/>
                                  </p:stCondLst>
                                  <p:childTnLst>
                                    <p:set>
                                      <p:cBhvr>
                                        <p:cTn id="130" dur="1" fill="hold">
                                          <p:stCondLst>
                                            <p:cond delay="0"/>
                                          </p:stCondLst>
                                        </p:cTn>
                                        <p:tgtEl>
                                          <p:spTgt spid="13"/>
                                        </p:tgtEl>
                                        <p:attrNameLst>
                                          <p:attrName>style.visibility</p:attrName>
                                        </p:attrNameLst>
                                      </p:cBhvr>
                                      <p:to>
                                        <p:strVal val="visible"/>
                                      </p:to>
                                    </p:set>
                                    <p:animEffect transition="in" filter="fade">
                                      <p:cBhvr>
                                        <p:cTn id="131" dur="100"/>
                                        <p:tgtEl>
                                          <p:spTgt spid="13"/>
                                        </p:tgtEl>
                                      </p:cBhvr>
                                    </p:animEffect>
                                  </p:childTnLst>
                                </p:cTn>
                              </p:par>
                              <p:par>
                                <p:cTn id="132" presetID="10" presetClass="entr" presetSubtype="0" fill="hold" grpId="3" nodeType="withEffect">
                                  <p:stCondLst>
                                    <p:cond delay="0"/>
                                  </p:stCondLst>
                                  <p:childTnLst>
                                    <p:set>
                                      <p:cBhvr>
                                        <p:cTn id="133" dur="1" fill="hold">
                                          <p:stCondLst>
                                            <p:cond delay="0"/>
                                          </p:stCondLst>
                                        </p:cTn>
                                        <p:tgtEl>
                                          <p:spTgt spid="14"/>
                                        </p:tgtEl>
                                        <p:attrNameLst>
                                          <p:attrName>style.visibility</p:attrName>
                                        </p:attrNameLst>
                                      </p:cBhvr>
                                      <p:to>
                                        <p:strVal val="visible"/>
                                      </p:to>
                                    </p:set>
                                    <p:animEffect transition="in" filter="fade">
                                      <p:cBhvr>
                                        <p:cTn id="134" dur="100"/>
                                        <p:tgtEl>
                                          <p:spTgt spid="14"/>
                                        </p:tgtEl>
                                      </p:cBhvr>
                                    </p:animEffect>
                                  </p:childTnLst>
                                </p:cTn>
                              </p:par>
                              <p:par>
                                <p:cTn id="135" presetID="10" presetClass="entr" presetSubtype="0" fill="hold" grpId="4"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fade">
                                      <p:cBhvr>
                                        <p:cTn id="137" dur="100"/>
                                        <p:tgtEl>
                                          <p:spTgt spid="15"/>
                                        </p:tgtEl>
                                      </p:cBhvr>
                                    </p:animEffect>
                                  </p:childTnLst>
                                </p:cTn>
                              </p:par>
                              <p:par>
                                <p:cTn id="138" presetID="10" presetClass="entr" presetSubtype="0" fill="hold" grpId="4"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100"/>
                                        <p:tgtEl>
                                          <p:spTgt spid="21"/>
                                        </p:tgtEl>
                                      </p:cBhvr>
                                    </p:animEffect>
                                  </p:childTnLst>
                                </p:cTn>
                              </p:par>
                              <p:par>
                                <p:cTn id="141" presetID="10" presetClass="entr" presetSubtype="0" fill="hold" grpId="4" nodeType="withEffect">
                                  <p:stCondLst>
                                    <p:cond delay="0"/>
                                  </p:stCondLst>
                                  <p:childTnLst>
                                    <p:set>
                                      <p:cBhvr>
                                        <p:cTn id="142" dur="1" fill="hold">
                                          <p:stCondLst>
                                            <p:cond delay="0"/>
                                          </p:stCondLst>
                                        </p:cTn>
                                        <p:tgtEl>
                                          <p:spTgt spid="22"/>
                                        </p:tgtEl>
                                        <p:attrNameLst>
                                          <p:attrName>style.visibility</p:attrName>
                                        </p:attrNameLst>
                                      </p:cBhvr>
                                      <p:to>
                                        <p:strVal val="visible"/>
                                      </p:to>
                                    </p:set>
                                    <p:animEffect transition="in" filter="fade">
                                      <p:cBhvr>
                                        <p:cTn id="143" dur="100"/>
                                        <p:tgtEl>
                                          <p:spTgt spid="22"/>
                                        </p:tgtEl>
                                      </p:cBhvr>
                                    </p:animEffect>
                                  </p:childTnLst>
                                </p:cTn>
                              </p:par>
                            </p:childTnLst>
                          </p:cTn>
                        </p:par>
                      </p:childTnLst>
                    </p:cTn>
                  </p:par>
                </p:childTnLst>
              </p:cTn>
              <p:nextCondLst>
                <p:cond evt="onClick" delay="0">
                  <p:tgtEl>
                    <p:spTgt spid="19"/>
                  </p:tgtEl>
                </p:cond>
              </p:nextCondLst>
            </p:seq>
          </p:childTnLst>
        </p:cTn>
      </p:par>
    </p:tnLst>
    <p:bldLst>
      <p:bldP spid="22" grpId="0" animBg="1"/>
      <p:bldP spid="22" grpId="1" animBg="1"/>
      <p:bldP spid="22" grpId="2" animBg="1"/>
      <p:bldP spid="22" grpId="3" animBg="1"/>
      <p:bldP spid="22" grpId="4" animBg="1"/>
      <p:bldP spid="22" grpId="5" animBg="1"/>
      <p:bldP spid="22" grpId="6" animBg="1"/>
      <p:bldP spid="22" grpId="7" animBg="1"/>
      <p:bldP spid="22" grpId="8" animBg="1"/>
      <p:bldP spid="22" grpId="9" animBg="1"/>
      <p:bldP spid="21" grpId="0" animBg="1"/>
      <p:bldP spid="21" grpId="1" animBg="1"/>
      <p:bldP spid="21" grpId="2" animBg="1"/>
      <p:bldP spid="21" grpId="3" animBg="1"/>
      <p:bldP spid="21" grpId="4" animBg="1"/>
      <p:bldP spid="21" grpId="5" animBg="1"/>
      <p:bldP spid="21" grpId="6" animBg="1"/>
      <p:bldP spid="21" grpId="7" animBg="1"/>
      <p:bldP spid="21" grpId="8" animBg="1"/>
      <p:bldP spid="15" grpId="0" animBg="1"/>
      <p:bldP spid="15" grpId="1" animBg="1"/>
      <p:bldP spid="15" grpId="2" animBg="1"/>
      <p:bldP spid="15" grpId="3" animBg="1"/>
      <p:bldP spid="15" grpId="4" animBg="1"/>
      <p:bldP spid="15" grpId="5" animBg="1"/>
      <p:bldP spid="15" grpId="6" animBg="1"/>
      <p:bldP spid="15" grpId="7" animBg="1"/>
      <p:bldP spid="14" grpId="0" animBg="1"/>
      <p:bldP spid="14" grpId="1" animBg="1"/>
      <p:bldP spid="14" grpId="2" animBg="1"/>
      <p:bldP spid="14" grpId="3" animBg="1"/>
      <p:bldP spid="14" grpId="4" animBg="1"/>
      <p:bldP spid="14" grpId="5" animBg="1"/>
      <p:bldP spid="14" grpId="6" animBg="1"/>
      <p:bldP spid="13" grpId="0" animBg="1"/>
      <p:bldP spid="13" grpId="1" animBg="1"/>
      <p:bldP spid="13" grpId="2" animBg="1"/>
      <p:bldP spid="13" grpId="3" animBg="1"/>
      <p:bldP spid="13" grpId="4" animBg="1"/>
      <p:bldP spid="13" grpId="5" animBg="1"/>
      <p:bldP spid="7" grpId="0" animBg="1"/>
      <p:bldP spid="7" grpId="1" animBg="1"/>
      <p:bldP spid="7" grpId="2" animBg="1"/>
      <p:bldP spid="7" grpId="3" animBg="1"/>
      <p:bldP spid="7"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aster - Y8-R01-S06 -  He is Risen, Tell the Sto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72291" y="0"/>
            <a:ext cx="609600" cy="609600"/>
          </a:xfrm>
          <a:prstGeom prst="rect">
            <a:avLst/>
          </a:prstGeom>
        </p:spPr>
      </p:pic>
      <p:pic>
        <p:nvPicPr>
          <p:cNvPr id="44" name="BG"/>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1"/>
            <a:ext cx="9144000" cy="5143500"/>
          </a:xfrm>
          <a:prstGeom prst="rect">
            <a:avLst/>
          </a:prstGeom>
        </p:spPr>
      </p:pic>
      <p:sp>
        <p:nvSpPr>
          <p:cNvPr id="17" name="Rounded Rectangle BG"/>
          <p:cNvSpPr/>
          <p:nvPr/>
        </p:nvSpPr>
        <p:spPr>
          <a:xfrm>
            <a:off x="3338064" y="2965946"/>
            <a:ext cx="5482086" cy="1606054"/>
          </a:xfrm>
          <a:prstGeom prst="roundRect">
            <a:avLst/>
          </a:prstGeom>
          <a:solidFill>
            <a:schemeClr val="bg1">
              <a:alpha val="67000"/>
            </a:schemeClr>
          </a:solidFill>
          <a:ln>
            <a:solidFill>
              <a:srgbClr val="1D1F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2" name="Aroha 2"/>
          <p:cNvSpPr txBox="1"/>
          <p:nvPr/>
        </p:nvSpPr>
        <p:spPr>
          <a:xfrm>
            <a:off x="8062545" y="4202977"/>
            <a:ext cx="572403" cy="338554"/>
          </a:xfrm>
          <a:prstGeom prst="rect">
            <a:avLst/>
          </a:prstGeom>
          <a:noFill/>
        </p:spPr>
        <p:txBody>
          <a:bodyPr wrap="square" rtlCol="0">
            <a:spAutoFit/>
          </a:bodyPr>
          <a:lstStyle/>
          <a:p>
            <a:r>
              <a:rPr lang="en-US" sz="1600" b="1" dirty="0" err="1" smtClean="0">
                <a:latin typeface="Garamond" panose="02020404030301010803" pitchFamily="18" charset="0"/>
              </a:rPr>
              <a:t>roha</a:t>
            </a:r>
            <a:endParaRPr lang="en-NZ" sz="1400" b="1" dirty="0">
              <a:latin typeface="Garamond" panose="02020404030301010803" pitchFamily="18" charset="0"/>
            </a:endParaRPr>
          </a:p>
        </p:txBody>
      </p:sp>
      <p:sp>
        <p:nvSpPr>
          <p:cNvPr id="83" name="Goodness 2"/>
          <p:cNvSpPr txBox="1"/>
          <p:nvPr/>
        </p:nvSpPr>
        <p:spPr>
          <a:xfrm>
            <a:off x="6850674" y="4202977"/>
            <a:ext cx="887950" cy="338554"/>
          </a:xfrm>
          <a:prstGeom prst="rect">
            <a:avLst/>
          </a:prstGeom>
          <a:noFill/>
        </p:spPr>
        <p:txBody>
          <a:bodyPr wrap="square" rtlCol="0">
            <a:spAutoFit/>
          </a:bodyPr>
          <a:lstStyle/>
          <a:p>
            <a:r>
              <a:rPr lang="en-US" sz="1600" b="1" dirty="0" err="1" smtClean="0">
                <a:latin typeface="Garamond" panose="02020404030301010803" pitchFamily="18" charset="0"/>
              </a:rPr>
              <a:t>oodness</a:t>
            </a:r>
            <a:endParaRPr lang="en-NZ" sz="1400" b="1" dirty="0">
              <a:latin typeface="Garamond" panose="02020404030301010803" pitchFamily="18" charset="0"/>
            </a:endParaRPr>
          </a:p>
        </p:txBody>
      </p:sp>
      <p:sp>
        <p:nvSpPr>
          <p:cNvPr id="84" name="Patience 2"/>
          <p:cNvSpPr txBox="1"/>
          <p:nvPr/>
        </p:nvSpPr>
        <p:spPr>
          <a:xfrm>
            <a:off x="5814407" y="4202977"/>
            <a:ext cx="810595" cy="338554"/>
          </a:xfrm>
          <a:prstGeom prst="rect">
            <a:avLst/>
          </a:prstGeom>
          <a:noFill/>
        </p:spPr>
        <p:txBody>
          <a:bodyPr wrap="square" rtlCol="0">
            <a:spAutoFit/>
          </a:bodyPr>
          <a:lstStyle/>
          <a:p>
            <a:r>
              <a:rPr lang="en-US" sz="1600" b="1" dirty="0" err="1" smtClean="0">
                <a:latin typeface="Garamond" panose="02020404030301010803" pitchFamily="18" charset="0"/>
              </a:rPr>
              <a:t>atience</a:t>
            </a:r>
            <a:endParaRPr lang="en-NZ" sz="1400" b="1" dirty="0">
              <a:latin typeface="Garamond" panose="02020404030301010803" pitchFamily="18" charset="0"/>
            </a:endParaRPr>
          </a:p>
        </p:txBody>
      </p:sp>
      <p:sp>
        <p:nvSpPr>
          <p:cNvPr id="85" name="Encouragement 2"/>
          <p:cNvSpPr txBox="1"/>
          <p:nvPr/>
        </p:nvSpPr>
        <p:spPr>
          <a:xfrm>
            <a:off x="4186207" y="4202977"/>
            <a:ext cx="1429219" cy="338554"/>
          </a:xfrm>
          <a:prstGeom prst="rect">
            <a:avLst/>
          </a:prstGeom>
          <a:noFill/>
        </p:spPr>
        <p:txBody>
          <a:bodyPr wrap="square" rtlCol="0">
            <a:spAutoFit/>
          </a:bodyPr>
          <a:lstStyle/>
          <a:p>
            <a:r>
              <a:rPr lang="en-US" sz="1600" b="1" dirty="0" err="1" smtClean="0">
                <a:latin typeface="Garamond" panose="02020404030301010803" pitchFamily="18" charset="0"/>
              </a:rPr>
              <a:t>ncouragement</a:t>
            </a:r>
            <a:endParaRPr lang="en-NZ" sz="1600" b="1" dirty="0">
              <a:latin typeface="Garamond" panose="02020404030301010803" pitchFamily="18" charset="0"/>
            </a:endParaRPr>
          </a:p>
        </p:txBody>
      </p:sp>
      <p:sp>
        <p:nvSpPr>
          <p:cNvPr id="86" name="Care 2"/>
          <p:cNvSpPr txBox="1"/>
          <p:nvPr/>
        </p:nvSpPr>
        <p:spPr>
          <a:xfrm>
            <a:off x="3536621" y="4202977"/>
            <a:ext cx="463478" cy="338554"/>
          </a:xfrm>
          <a:prstGeom prst="rect">
            <a:avLst/>
          </a:prstGeom>
          <a:noFill/>
        </p:spPr>
        <p:txBody>
          <a:bodyPr wrap="square" rtlCol="0">
            <a:spAutoFit/>
          </a:bodyPr>
          <a:lstStyle/>
          <a:p>
            <a:r>
              <a:rPr lang="en-US" sz="1600" b="1" dirty="0" smtClean="0">
                <a:latin typeface="Garamond" panose="02020404030301010803" pitchFamily="18" charset="0"/>
              </a:rPr>
              <a:t>are</a:t>
            </a:r>
            <a:endParaRPr lang="en-NZ" sz="1400" b="1" dirty="0">
              <a:latin typeface="Garamond" panose="02020404030301010803" pitchFamily="18" charset="0"/>
            </a:endParaRPr>
          </a:p>
        </p:txBody>
      </p:sp>
      <p:sp>
        <p:nvSpPr>
          <p:cNvPr id="72" name="Gentleness 2"/>
          <p:cNvSpPr txBox="1"/>
          <p:nvPr/>
        </p:nvSpPr>
        <p:spPr>
          <a:xfrm>
            <a:off x="7640926" y="3834020"/>
            <a:ext cx="994022" cy="338554"/>
          </a:xfrm>
          <a:prstGeom prst="rect">
            <a:avLst/>
          </a:prstGeom>
          <a:noFill/>
        </p:spPr>
        <p:txBody>
          <a:bodyPr wrap="square" rtlCol="0">
            <a:spAutoFit/>
          </a:bodyPr>
          <a:lstStyle/>
          <a:p>
            <a:r>
              <a:rPr lang="en-US" sz="1600" b="1" dirty="0" err="1" smtClean="0">
                <a:latin typeface="Garamond" panose="02020404030301010803" pitchFamily="18" charset="0"/>
              </a:rPr>
              <a:t>entleness</a:t>
            </a:r>
            <a:endParaRPr lang="en-NZ" sz="1400" b="1" dirty="0">
              <a:latin typeface="Garamond" panose="02020404030301010803" pitchFamily="18" charset="0"/>
            </a:endParaRPr>
          </a:p>
        </p:txBody>
      </p:sp>
      <p:sp>
        <p:nvSpPr>
          <p:cNvPr id="73" name="Courage 2"/>
          <p:cNvSpPr txBox="1"/>
          <p:nvPr/>
        </p:nvSpPr>
        <p:spPr>
          <a:xfrm>
            <a:off x="6516861" y="3834020"/>
            <a:ext cx="792728" cy="338554"/>
          </a:xfrm>
          <a:prstGeom prst="rect">
            <a:avLst/>
          </a:prstGeom>
          <a:noFill/>
        </p:spPr>
        <p:txBody>
          <a:bodyPr wrap="square" rtlCol="0">
            <a:spAutoFit/>
          </a:bodyPr>
          <a:lstStyle/>
          <a:p>
            <a:r>
              <a:rPr lang="en-US" sz="1600" b="1" dirty="0" err="1" smtClean="0">
                <a:latin typeface="Garamond" panose="02020404030301010803" pitchFamily="18" charset="0"/>
              </a:rPr>
              <a:t>ourage</a:t>
            </a:r>
            <a:endParaRPr lang="en-NZ" sz="1400" b="1" dirty="0">
              <a:latin typeface="Garamond" panose="02020404030301010803" pitchFamily="18" charset="0"/>
            </a:endParaRPr>
          </a:p>
        </p:txBody>
      </p:sp>
      <p:sp>
        <p:nvSpPr>
          <p:cNvPr id="74" name="Tolerance 2"/>
          <p:cNvSpPr txBox="1"/>
          <p:nvPr/>
        </p:nvSpPr>
        <p:spPr>
          <a:xfrm>
            <a:off x="5371863" y="3834020"/>
            <a:ext cx="923290" cy="338554"/>
          </a:xfrm>
          <a:prstGeom prst="rect">
            <a:avLst/>
          </a:prstGeom>
          <a:noFill/>
        </p:spPr>
        <p:txBody>
          <a:bodyPr wrap="square" rtlCol="0">
            <a:spAutoFit/>
          </a:bodyPr>
          <a:lstStyle/>
          <a:p>
            <a:r>
              <a:rPr lang="en-US" sz="1600" b="1" dirty="0" err="1" smtClean="0">
                <a:latin typeface="Garamond" panose="02020404030301010803" pitchFamily="18" charset="0"/>
              </a:rPr>
              <a:t>olerance</a:t>
            </a:r>
            <a:endParaRPr lang="en-NZ" sz="1400" b="1" dirty="0">
              <a:latin typeface="Garamond" panose="02020404030301010803" pitchFamily="18" charset="0"/>
            </a:endParaRPr>
          </a:p>
        </p:txBody>
      </p:sp>
      <p:sp>
        <p:nvSpPr>
          <p:cNvPr id="75" name="Joy 2"/>
          <p:cNvSpPr txBox="1"/>
          <p:nvPr/>
        </p:nvSpPr>
        <p:spPr>
          <a:xfrm>
            <a:off x="4559333" y="3834020"/>
            <a:ext cx="400470" cy="338554"/>
          </a:xfrm>
          <a:prstGeom prst="rect">
            <a:avLst/>
          </a:prstGeom>
          <a:noFill/>
        </p:spPr>
        <p:txBody>
          <a:bodyPr wrap="square" rtlCol="0">
            <a:spAutoFit/>
          </a:bodyPr>
          <a:lstStyle/>
          <a:p>
            <a:r>
              <a:rPr lang="en-US" sz="1600" b="1" dirty="0">
                <a:latin typeface="Garamond" panose="02020404030301010803" pitchFamily="18" charset="0"/>
              </a:rPr>
              <a:t>o</a:t>
            </a:r>
            <a:r>
              <a:rPr lang="en-US" sz="1600" b="1" dirty="0" smtClean="0">
                <a:latin typeface="Garamond" panose="02020404030301010803" pitchFamily="18" charset="0"/>
              </a:rPr>
              <a:t>y</a:t>
            </a:r>
            <a:endParaRPr lang="en-NZ" sz="1400" b="1" dirty="0">
              <a:latin typeface="Garamond" panose="02020404030301010803" pitchFamily="18" charset="0"/>
            </a:endParaRPr>
          </a:p>
        </p:txBody>
      </p:sp>
      <p:sp>
        <p:nvSpPr>
          <p:cNvPr id="76" name="Kindness 2"/>
          <p:cNvSpPr txBox="1"/>
          <p:nvPr/>
        </p:nvSpPr>
        <p:spPr>
          <a:xfrm>
            <a:off x="3555643" y="3834020"/>
            <a:ext cx="850868" cy="338554"/>
          </a:xfrm>
          <a:prstGeom prst="rect">
            <a:avLst/>
          </a:prstGeom>
          <a:noFill/>
        </p:spPr>
        <p:txBody>
          <a:bodyPr wrap="square" rtlCol="0">
            <a:spAutoFit/>
          </a:bodyPr>
          <a:lstStyle/>
          <a:p>
            <a:r>
              <a:rPr lang="en-US" sz="1600" b="1" dirty="0" err="1" smtClean="0">
                <a:latin typeface="Garamond" panose="02020404030301010803" pitchFamily="18" charset="0"/>
              </a:rPr>
              <a:t>indness</a:t>
            </a:r>
            <a:endParaRPr lang="en-NZ" sz="1400" b="1" dirty="0">
              <a:latin typeface="Garamond" panose="02020404030301010803" pitchFamily="18" charset="0"/>
            </a:endParaRPr>
          </a:p>
        </p:txBody>
      </p:sp>
      <p:sp>
        <p:nvSpPr>
          <p:cNvPr id="62" name="Manaaki 2"/>
          <p:cNvSpPr txBox="1"/>
          <p:nvPr/>
        </p:nvSpPr>
        <p:spPr>
          <a:xfrm>
            <a:off x="7880838" y="3445343"/>
            <a:ext cx="754110" cy="338554"/>
          </a:xfrm>
          <a:prstGeom prst="rect">
            <a:avLst/>
          </a:prstGeom>
          <a:noFill/>
        </p:spPr>
        <p:txBody>
          <a:bodyPr wrap="square" rtlCol="0">
            <a:spAutoFit/>
          </a:bodyPr>
          <a:lstStyle/>
          <a:p>
            <a:r>
              <a:rPr lang="en-US" sz="1600" b="1" dirty="0" err="1" smtClean="0">
                <a:latin typeface="Garamond" panose="02020404030301010803" pitchFamily="18" charset="0"/>
              </a:rPr>
              <a:t>anaaki</a:t>
            </a:r>
            <a:endParaRPr lang="en-NZ" sz="1400" b="1" dirty="0">
              <a:latin typeface="Garamond" panose="02020404030301010803" pitchFamily="18" charset="0"/>
            </a:endParaRPr>
          </a:p>
        </p:txBody>
      </p:sp>
      <p:sp>
        <p:nvSpPr>
          <p:cNvPr id="63" name="Compassion 2"/>
          <p:cNvSpPr txBox="1"/>
          <p:nvPr/>
        </p:nvSpPr>
        <p:spPr>
          <a:xfrm>
            <a:off x="6448922" y="3445343"/>
            <a:ext cx="1123655" cy="338554"/>
          </a:xfrm>
          <a:prstGeom prst="rect">
            <a:avLst/>
          </a:prstGeom>
          <a:noFill/>
        </p:spPr>
        <p:txBody>
          <a:bodyPr wrap="square" rtlCol="0">
            <a:spAutoFit/>
          </a:bodyPr>
          <a:lstStyle/>
          <a:p>
            <a:r>
              <a:rPr lang="en-US" sz="1600" b="1" dirty="0" err="1" smtClean="0">
                <a:latin typeface="Garamond" panose="02020404030301010803" pitchFamily="18" charset="0"/>
              </a:rPr>
              <a:t>ompassion</a:t>
            </a:r>
            <a:endParaRPr lang="en-NZ" sz="1400" b="1" dirty="0">
              <a:latin typeface="Garamond" panose="02020404030301010803" pitchFamily="18" charset="0"/>
            </a:endParaRPr>
          </a:p>
        </p:txBody>
      </p:sp>
      <p:sp>
        <p:nvSpPr>
          <p:cNvPr id="64" name="Mana 2"/>
          <p:cNvSpPr txBox="1"/>
          <p:nvPr/>
        </p:nvSpPr>
        <p:spPr>
          <a:xfrm>
            <a:off x="5625446" y="3445343"/>
            <a:ext cx="541423" cy="338554"/>
          </a:xfrm>
          <a:prstGeom prst="rect">
            <a:avLst/>
          </a:prstGeom>
          <a:noFill/>
        </p:spPr>
        <p:txBody>
          <a:bodyPr wrap="square" rtlCol="0">
            <a:spAutoFit/>
          </a:bodyPr>
          <a:lstStyle/>
          <a:p>
            <a:r>
              <a:rPr lang="en-US" sz="1600" b="1" dirty="0" err="1" smtClean="0">
                <a:latin typeface="Garamond" panose="02020404030301010803" pitchFamily="18" charset="0"/>
              </a:rPr>
              <a:t>ana</a:t>
            </a:r>
            <a:endParaRPr lang="en-NZ" sz="1400" b="1" dirty="0">
              <a:latin typeface="Garamond" panose="02020404030301010803" pitchFamily="18" charset="0"/>
            </a:endParaRPr>
          </a:p>
        </p:txBody>
      </p:sp>
      <p:sp>
        <p:nvSpPr>
          <p:cNvPr id="65" name="Freedom 2"/>
          <p:cNvSpPr txBox="1"/>
          <p:nvPr/>
        </p:nvSpPr>
        <p:spPr>
          <a:xfrm>
            <a:off x="4465253" y="3445343"/>
            <a:ext cx="856013" cy="338554"/>
          </a:xfrm>
          <a:prstGeom prst="rect">
            <a:avLst/>
          </a:prstGeom>
          <a:noFill/>
        </p:spPr>
        <p:txBody>
          <a:bodyPr wrap="square" rtlCol="0">
            <a:spAutoFit/>
          </a:bodyPr>
          <a:lstStyle/>
          <a:p>
            <a:r>
              <a:rPr lang="en-US" sz="1600" b="1" dirty="0" err="1" smtClean="0">
                <a:latin typeface="Garamond" panose="02020404030301010803" pitchFamily="18" charset="0"/>
              </a:rPr>
              <a:t>reedom</a:t>
            </a:r>
            <a:endParaRPr lang="en-NZ" sz="1400" b="1" dirty="0">
              <a:latin typeface="Garamond" panose="02020404030301010803" pitchFamily="18" charset="0"/>
            </a:endParaRPr>
          </a:p>
        </p:txBody>
      </p:sp>
      <p:sp>
        <p:nvSpPr>
          <p:cNvPr id="66" name="Hope 2"/>
          <p:cNvSpPr txBox="1"/>
          <p:nvPr/>
        </p:nvSpPr>
        <p:spPr>
          <a:xfrm>
            <a:off x="3548244" y="3445343"/>
            <a:ext cx="508334" cy="338554"/>
          </a:xfrm>
          <a:prstGeom prst="rect">
            <a:avLst/>
          </a:prstGeom>
          <a:noFill/>
        </p:spPr>
        <p:txBody>
          <a:bodyPr wrap="square" rtlCol="0">
            <a:spAutoFit/>
          </a:bodyPr>
          <a:lstStyle/>
          <a:p>
            <a:r>
              <a:rPr lang="en-US" sz="1600" b="1" dirty="0" err="1" smtClean="0">
                <a:latin typeface="Garamond" panose="02020404030301010803" pitchFamily="18" charset="0"/>
              </a:rPr>
              <a:t>ope</a:t>
            </a:r>
            <a:endParaRPr lang="en-NZ" sz="1400" b="1" dirty="0">
              <a:latin typeface="Garamond" panose="02020404030301010803" pitchFamily="18" charset="0"/>
            </a:endParaRPr>
          </a:p>
        </p:txBody>
      </p:sp>
      <p:sp>
        <p:nvSpPr>
          <p:cNvPr id="56" name="Acceptance 2"/>
          <p:cNvSpPr txBox="1"/>
          <p:nvPr/>
        </p:nvSpPr>
        <p:spPr>
          <a:xfrm>
            <a:off x="7587253" y="3004046"/>
            <a:ext cx="1047695" cy="338554"/>
          </a:xfrm>
          <a:prstGeom prst="rect">
            <a:avLst/>
          </a:prstGeom>
          <a:noFill/>
        </p:spPr>
        <p:txBody>
          <a:bodyPr wrap="square" rtlCol="0">
            <a:spAutoFit/>
          </a:bodyPr>
          <a:lstStyle/>
          <a:p>
            <a:r>
              <a:rPr lang="en-US" sz="1600" b="1" dirty="0" err="1" smtClean="0">
                <a:latin typeface="Garamond" panose="02020404030301010803" pitchFamily="18" charset="0"/>
              </a:rPr>
              <a:t>cceptance</a:t>
            </a:r>
            <a:endParaRPr lang="en-NZ" sz="1400" b="1" dirty="0">
              <a:latin typeface="Garamond" panose="02020404030301010803" pitchFamily="18" charset="0"/>
            </a:endParaRPr>
          </a:p>
        </p:txBody>
      </p:sp>
      <p:sp>
        <p:nvSpPr>
          <p:cNvPr id="53" name="Tapu 2"/>
          <p:cNvSpPr txBox="1"/>
          <p:nvPr/>
        </p:nvSpPr>
        <p:spPr>
          <a:xfrm>
            <a:off x="6746681" y="3004046"/>
            <a:ext cx="541423" cy="338554"/>
          </a:xfrm>
          <a:prstGeom prst="rect">
            <a:avLst/>
          </a:prstGeom>
          <a:noFill/>
        </p:spPr>
        <p:txBody>
          <a:bodyPr wrap="square" rtlCol="0">
            <a:spAutoFit/>
          </a:bodyPr>
          <a:lstStyle/>
          <a:p>
            <a:r>
              <a:rPr lang="en-US" sz="1600" b="1" dirty="0" err="1" smtClean="0">
                <a:latin typeface="Garamond" panose="02020404030301010803" pitchFamily="18" charset="0"/>
              </a:rPr>
              <a:t>apu</a:t>
            </a:r>
            <a:endParaRPr lang="en-NZ" sz="1400" b="1" dirty="0">
              <a:latin typeface="Garamond" panose="02020404030301010803" pitchFamily="18" charset="0"/>
            </a:endParaRPr>
          </a:p>
        </p:txBody>
      </p:sp>
      <p:sp>
        <p:nvSpPr>
          <p:cNvPr id="52" name="Love 2"/>
          <p:cNvSpPr txBox="1"/>
          <p:nvPr/>
        </p:nvSpPr>
        <p:spPr>
          <a:xfrm>
            <a:off x="5755963" y="3004046"/>
            <a:ext cx="541423" cy="338554"/>
          </a:xfrm>
          <a:prstGeom prst="rect">
            <a:avLst/>
          </a:prstGeom>
          <a:noFill/>
        </p:spPr>
        <p:txBody>
          <a:bodyPr wrap="square" rtlCol="0">
            <a:spAutoFit/>
          </a:bodyPr>
          <a:lstStyle/>
          <a:p>
            <a:r>
              <a:rPr lang="en-US" sz="1600" b="1" dirty="0" err="1" smtClean="0">
                <a:latin typeface="Garamond" panose="02020404030301010803" pitchFamily="18" charset="0"/>
              </a:rPr>
              <a:t>ove</a:t>
            </a:r>
            <a:endParaRPr lang="en-NZ" sz="1400" b="1" dirty="0">
              <a:latin typeface="Garamond" panose="02020404030301010803" pitchFamily="18" charset="0"/>
            </a:endParaRPr>
          </a:p>
        </p:txBody>
      </p:sp>
      <p:sp>
        <p:nvSpPr>
          <p:cNvPr id="51" name="Mercy 2"/>
          <p:cNvSpPr txBox="1"/>
          <p:nvPr/>
        </p:nvSpPr>
        <p:spPr>
          <a:xfrm>
            <a:off x="4838327" y="3004046"/>
            <a:ext cx="541423" cy="338554"/>
          </a:xfrm>
          <a:prstGeom prst="rect">
            <a:avLst/>
          </a:prstGeom>
          <a:noFill/>
        </p:spPr>
        <p:txBody>
          <a:bodyPr wrap="square" rtlCol="0">
            <a:spAutoFit/>
          </a:bodyPr>
          <a:lstStyle/>
          <a:p>
            <a:r>
              <a:rPr lang="en-US" sz="1600" b="1" dirty="0" err="1" smtClean="0">
                <a:latin typeface="Garamond" panose="02020404030301010803" pitchFamily="18" charset="0"/>
              </a:rPr>
              <a:t>ercy</a:t>
            </a:r>
            <a:endParaRPr lang="en-NZ" sz="1400" b="1" dirty="0">
              <a:latin typeface="Garamond" panose="02020404030301010803" pitchFamily="18" charset="0"/>
            </a:endParaRPr>
          </a:p>
        </p:txBody>
      </p:sp>
      <p:sp>
        <p:nvSpPr>
          <p:cNvPr id="50" name="Forgiveness 2"/>
          <p:cNvSpPr txBox="1"/>
          <p:nvPr/>
        </p:nvSpPr>
        <p:spPr>
          <a:xfrm>
            <a:off x="3509797" y="3004046"/>
            <a:ext cx="1128583" cy="338554"/>
          </a:xfrm>
          <a:prstGeom prst="rect">
            <a:avLst/>
          </a:prstGeom>
          <a:noFill/>
        </p:spPr>
        <p:txBody>
          <a:bodyPr wrap="square" rtlCol="0">
            <a:spAutoFit/>
          </a:bodyPr>
          <a:lstStyle/>
          <a:p>
            <a:r>
              <a:rPr lang="en-US" sz="1600" b="1" dirty="0" err="1" smtClean="0">
                <a:latin typeface="Garamond" panose="02020404030301010803" pitchFamily="18" charset="0"/>
              </a:rPr>
              <a:t>orgiveness</a:t>
            </a:r>
            <a:endParaRPr lang="en-NZ" sz="1400" b="1" dirty="0">
              <a:latin typeface="Garamond" panose="02020404030301010803" pitchFamily="18" charset="0"/>
            </a:endParaRPr>
          </a:p>
        </p:txBody>
      </p:sp>
      <p:sp>
        <p:nvSpPr>
          <p:cNvPr id="77" name="Aroha 1"/>
          <p:cNvSpPr txBox="1"/>
          <p:nvPr/>
        </p:nvSpPr>
        <p:spPr>
          <a:xfrm>
            <a:off x="7952682" y="4202977"/>
            <a:ext cx="345056" cy="338554"/>
          </a:xfrm>
          <a:prstGeom prst="rect">
            <a:avLst/>
          </a:prstGeom>
          <a:noFill/>
        </p:spPr>
        <p:txBody>
          <a:bodyPr wrap="square" rtlCol="0">
            <a:spAutoFit/>
          </a:bodyPr>
          <a:lstStyle/>
          <a:p>
            <a:r>
              <a:rPr lang="en-US" sz="1600" b="1" dirty="0" smtClean="0">
                <a:solidFill>
                  <a:schemeClr val="accent1"/>
                </a:solidFill>
                <a:latin typeface="Garamond" panose="02020404030301010803" pitchFamily="18" charset="0"/>
              </a:rPr>
              <a:t>a</a:t>
            </a:r>
            <a:endParaRPr lang="en-NZ" sz="1600" b="1" dirty="0">
              <a:solidFill>
                <a:schemeClr val="accent1"/>
              </a:solidFill>
              <a:latin typeface="Garamond" panose="02020404030301010803" pitchFamily="18" charset="0"/>
            </a:endParaRPr>
          </a:p>
        </p:txBody>
      </p:sp>
      <p:sp>
        <p:nvSpPr>
          <p:cNvPr id="78" name="Goodness 1"/>
          <p:cNvSpPr txBox="1"/>
          <p:nvPr/>
        </p:nvSpPr>
        <p:spPr>
          <a:xfrm>
            <a:off x="6732396" y="4202977"/>
            <a:ext cx="345056" cy="338554"/>
          </a:xfrm>
          <a:prstGeom prst="rect">
            <a:avLst/>
          </a:prstGeom>
          <a:noFill/>
        </p:spPr>
        <p:txBody>
          <a:bodyPr wrap="square" rtlCol="0">
            <a:spAutoFit/>
          </a:bodyPr>
          <a:lstStyle/>
          <a:p>
            <a:r>
              <a:rPr lang="en-US" sz="1600" b="1" dirty="0">
                <a:solidFill>
                  <a:schemeClr val="accent1"/>
                </a:solidFill>
                <a:latin typeface="Garamond" panose="02020404030301010803" pitchFamily="18" charset="0"/>
              </a:rPr>
              <a:t>g</a:t>
            </a:r>
            <a:endParaRPr lang="en-NZ" sz="1600" b="1" dirty="0">
              <a:solidFill>
                <a:schemeClr val="accent1"/>
              </a:solidFill>
              <a:latin typeface="Garamond" panose="02020404030301010803" pitchFamily="18" charset="0"/>
            </a:endParaRPr>
          </a:p>
        </p:txBody>
      </p:sp>
      <p:sp>
        <p:nvSpPr>
          <p:cNvPr id="79" name="Patience 1"/>
          <p:cNvSpPr txBox="1"/>
          <p:nvPr/>
        </p:nvSpPr>
        <p:spPr>
          <a:xfrm>
            <a:off x="5699987" y="4202977"/>
            <a:ext cx="345056" cy="338554"/>
          </a:xfrm>
          <a:prstGeom prst="rect">
            <a:avLst/>
          </a:prstGeom>
          <a:noFill/>
        </p:spPr>
        <p:txBody>
          <a:bodyPr wrap="square" rtlCol="0">
            <a:spAutoFit/>
          </a:bodyPr>
          <a:lstStyle/>
          <a:p>
            <a:r>
              <a:rPr lang="en-US" sz="1600" b="1" dirty="0">
                <a:solidFill>
                  <a:schemeClr val="accent1"/>
                </a:solidFill>
                <a:latin typeface="Garamond" panose="02020404030301010803" pitchFamily="18" charset="0"/>
              </a:rPr>
              <a:t>p</a:t>
            </a:r>
            <a:endParaRPr lang="en-NZ" sz="1400" b="1" dirty="0">
              <a:solidFill>
                <a:schemeClr val="accent1"/>
              </a:solidFill>
              <a:latin typeface="Garamond" panose="02020404030301010803" pitchFamily="18" charset="0"/>
            </a:endParaRPr>
          </a:p>
        </p:txBody>
      </p:sp>
      <p:sp>
        <p:nvSpPr>
          <p:cNvPr id="80" name="Encouragement 1"/>
          <p:cNvSpPr txBox="1"/>
          <p:nvPr/>
        </p:nvSpPr>
        <p:spPr>
          <a:xfrm>
            <a:off x="4084660" y="4202977"/>
            <a:ext cx="345056" cy="338554"/>
          </a:xfrm>
          <a:prstGeom prst="rect">
            <a:avLst/>
          </a:prstGeom>
          <a:noFill/>
        </p:spPr>
        <p:txBody>
          <a:bodyPr wrap="square" rtlCol="0">
            <a:spAutoFit/>
          </a:bodyPr>
          <a:lstStyle/>
          <a:p>
            <a:r>
              <a:rPr lang="en-US" sz="1600" b="1" dirty="0" smtClean="0">
                <a:solidFill>
                  <a:schemeClr val="accent1"/>
                </a:solidFill>
                <a:latin typeface="Garamond" panose="02020404030301010803" pitchFamily="18" charset="0"/>
              </a:rPr>
              <a:t>e</a:t>
            </a:r>
            <a:endParaRPr lang="en-NZ" sz="1600" b="1" dirty="0">
              <a:solidFill>
                <a:schemeClr val="accent1"/>
              </a:solidFill>
              <a:latin typeface="Garamond" panose="02020404030301010803" pitchFamily="18" charset="0"/>
            </a:endParaRPr>
          </a:p>
        </p:txBody>
      </p:sp>
      <p:sp>
        <p:nvSpPr>
          <p:cNvPr id="81" name="Care 1"/>
          <p:cNvSpPr txBox="1"/>
          <p:nvPr/>
        </p:nvSpPr>
        <p:spPr>
          <a:xfrm>
            <a:off x="3433314" y="4202977"/>
            <a:ext cx="345056" cy="338554"/>
          </a:xfrm>
          <a:prstGeom prst="rect">
            <a:avLst/>
          </a:prstGeom>
          <a:noFill/>
        </p:spPr>
        <p:txBody>
          <a:bodyPr wrap="square" rtlCol="0">
            <a:spAutoFit/>
          </a:bodyPr>
          <a:lstStyle/>
          <a:p>
            <a:r>
              <a:rPr lang="en-US" sz="1600" b="1" dirty="0">
                <a:solidFill>
                  <a:schemeClr val="accent1"/>
                </a:solidFill>
                <a:latin typeface="Garamond" panose="02020404030301010803" pitchFamily="18" charset="0"/>
              </a:rPr>
              <a:t>c</a:t>
            </a:r>
            <a:endParaRPr lang="en-NZ" sz="1400" b="1" dirty="0">
              <a:solidFill>
                <a:schemeClr val="accent1"/>
              </a:solidFill>
              <a:latin typeface="Garamond" panose="02020404030301010803" pitchFamily="18" charset="0"/>
            </a:endParaRPr>
          </a:p>
        </p:txBody>
      </p:sp>
      <p:sp>
        <p:nvSpPr>
          <p:cNvPr id="67" name="Gentleness 1"/>
          <p:cNvSpPr txBox="1"/>
          <p:nvPr/>
        </p:nvSpPr>
        <p:spPr>
          <a:xfrm>
            <a:off x="7531068" y="3834020"/>
            <a:ext cx="345056" cy="338554"/>
          </a:xfrm>
          <a:prstGeom prst="rect">
            <a:avLst/>
          </a:prstGeom>
          <a:noFill/>
        </p:spPr>
        <p:txBody>
          <a:bodyPr wrap="square" rtlCol="0">
            <a:spAutoFit/>
          </a:bodyPr>
          <a:lstStyle/>
          <a:p>
            <a:r>
              <a:rPr lang="en-US" sz="1600" b="1" dirty="0">
                <a:solidFill>
                  <a:schemeClr val="accent1"/>
                </a:solidFill>
                <a:latin typeface="Garamond" panose="02020404030301010803" pitchFamily="18" charset="0"/>
              </a:rPr>
              <a:t>g</a:t>
            </a:r>
            <a:endParaRPr lang="en-NZ" sz="1600" b="1" dirty="0">
              <a:solidFill>
                <a:schemeClr val="accent1"/>
              </a:solidFill>
              <a:latin typeface="Garamond" panose="02020404030301010803" pitchFamily="18" charset="0"/>
            </a:endParaRPr>
          </a:p>
        </p:txBody>
      </p:sp>
      <p:sp>
        <p:nvSpPr>
          <p:cNvPr id="68" name="Courage 1"/>
          <p:cNvSpPr txBox="1"/>
          <p:nvPr/>
        </p:nvSpPr>
        <p:spPr>
          <a:xfrm>
            <a:off x="6413222" y="3834020"/>
            <a:ext cx="345056" cy="338554"/>
          </a:xfrm>
          <a:prstGeom prst="rect">
            <a:avLst/>
          </a:prstGeom>
          <a:noFill/>
        </p:spPr>
        <p:txBody>
          <a:bodyPr wrap="square" rtlCol="0">
            <a:spAutoFit/>
          </a:bodyPr>
          <a:lstStyle/>
          <a:p>
            <a:r>
              <a:rPr lang="en-US" sz="1600" b="1" dirty="0" smtClean="0">
                <a:solidFill>
                  <a:schemeClr val="accent1"/>
                </a:solidFill>
                <a:latin typeface="Garamond" panose="02020404030301010803" pitchFamily="18" charset="0"/>
              </a:rPr>
              <a:t>c</a:t>
            </a:r>
            <a:endParaRPr lang="en-NZ" sz="1600" b="1" dirty="0">
              <a:solidFill>
                <a:schemeClr val="accent1"/>
              </a:solidFill>
              <a:latin typeface="Garamond" panose="02020404030301010803" pitchFamily="18" charset="0"/>
            </a:endParaRPr>
          </a:p>
        </p:txBody>
      </p:sp>
      <p:sp>
        <p:nvSpPr>
          <p:cNvPr id="69" name="Tolerance 1"/>
          <p:cNvSpPr txBox="1"/>
          <p:nvPr/>
        </p:nvSpPr>
        <p:spPr>
          <a:xfrm>
            <a:off x="5302936" y="3834020"/>
            <a:ext cx="345056" cy="338554"/>
          </a:xfrm>
          <a:prstGeom prst="rect">
            <a:avLst/>
          </a:prstGeom>
          <a:noFill/>
        </p:spPr>
        <p:txBody>
          <a:bodyPr wrap="square" rtlCol="0">
            <a:spAutoFit/>
          </a:bodyPr>
          <a:lstStyle/>
          <a:p>
            <a:r>
              <a:rPr lang="en-US" sz="1600" b="1" dirty="0" smtClean="0">
                <a:solidFill>
                  <a:schemeClr val="accent1"/>
                </a:solidFill>
                <a:latin typeface="Garamond" panose="02020404030301010803" pitchFamily="18" charset="0"/>
              </a:rPr>
              <a:t>t</a:t>
            </a:r>
            <a:endParaRPr lang="en-NZ" sz="1400" b="1" dirty="0">
              <a:solidFill>
                <a:schemeClr val="accent1"/>
              </a:solidFill>
              <a:latin typeface="Garamond" panose="02020404030301010803" pitchFamily="18" charset="0"/>
            </a:endParaRPr>
          </a:p>
        </p:txBody>
      </p:sp>
      <p:sp>
        <p:nvSpPr>
          <p:cNvPr id="70" name="Joy 1"/>
          <p:cNvSpPr txBox="1"/>
          <p:nvPr/>
        </p:nvSpPr>
        <p:spPr>
          <a:xfrm>
            <a:off x="4500007" y="3834020"/>
            <a:ext cx="345056" cy="338554"/>
          </a:xfrm>
          <a:prstGeom prst="rect">
            <a:avLst/>
          </a:prstGeom>
          <a:noFill/>
        </p:spPr>
        <p:txBody>
          <a:bodyPr wrap="square" rtlCol="0">
            <a:spAutoFit/>
          </a:bodyPr>
          <a:lstStyle/>
          <a:p>
            <a:r>
              <a:rPr lang="en-US" sz="1600" b="1" dirty="0" smtClean="0">
                <a:solidFill>
                  <a:schemeClr val="accent1"/>
                </a:solidFill>
                <a:latin typeface="Garamond" panose="02020404030301010803" pitchFamily="18" charset="0"/>
              </a:rPr>
              <a:t>j</a:t>
            </a:r>
            <a:endParaRPr lang="en-NZ" sz="1400" b="1" dirty="0">
              <a:solidFill>
                <a:schemeClr val="accent1"/>
              </a:solidFill>
              <a:latin typeface="Garamond" panose="02020404030301010803" pitchFamily="18" charset="0"/>
            </a:endParaRPr>
          </a:p>
        </p:txBody>
      </p:sp>
      <p:sp>
        <p:nvSpPr>
          <p:cNvPr id="71" name="Kindness 1"/>
          <p:cNvSpPr txBox="1"/>
          <p:nvPr/>
        </p:nvSpPr>
        <p:spPr>
          <a:xfrm>
            <a:off x="3433314" y="3834020"/>
            <a:ext cx="345056" cy="338554"/>
          </a:xfrm>
          <a:prstGeom prst="rect">
            <a:avLst/>
          </a:prstGeom>
          <a:noFill/>
        </p:spPr>
        <p:txBody>
          <a:bodyPr wrap="square" rtlCol="0">
            <a:spAutoFit/>
          </a:bodyPr>
          <a:lstStyle/>
          <a:p>
            <a:r>
              <a:rPr lang="en-US" sz="1600" b="1" dirty="0" smtClean="0">
                <a:solidFill>
                  <a:schemeClr val="accent1"/>
                </a:solidFill>
                <a:latin typeface="Garamond" panose="02020404030301010803" pitchFamily="18" charset="0"/>
              </a:rPr>
              <a:t>k</a:t>
            </a:r>
            <a:endParaRPr lang="en-NZ" sz="1400" b="1" dirty="0">
              <a:solidFill>
                <a:schemeClr val="accent1"/>
              </a:solidFill>
              <a:latin typeface="Garamond" panose="02020404030301010803" pitchFamily="18" charset="0"/>
            </a:endParaRPr>
          </a:p>
        </p:txBody>
      </p:sp>
      <p:sp>
        <p:nvSpPr>
          <p:cNvPr id="57" name="Manaaki 1"/>
          <p:cNvSpPr txBox="1"/>
          <p:nvPr/>
        </p:nvSpPr>
        <p:spPr>
          <a:xfrm>
            <a:off x="7707252" y="3445343"/>
            <a:ext cx="345056" cy="338554"/>
          </a:xfrm>
          <a:prstGeom prst="rect">
            <a:avLst/>
          </a:prstGeom>
          <a:noFill/>
        </p:spPr>
        <p:txBody>
          <a:bodyPr wrap="square" rtlCol="0">
            <a:spAutoFit/>
          </a:bodyPr>
          <a:lstStyle/>
          <a:p>
            <a:r>
              <a:rPr lang="en-US" sz="1600" b="1" dirty="0" smtClean="0">
                <a:solidFill>
                  <a:schemeClr val="accent1"/>
                </a:solidFill>
                <a:latin typeface="Garamond" panose="02020404030301010803" pitchFamily="18" charset="0"/>
              </a:rPr>
              <a:t>m</a:t>
            </a:r>
            <a:endParaRPr lang="en-NZ" sz="1600" b="1" dirty="0">
              <a:solidFill>
                <a:schemeClr val="accent1"/>
              </a:solidFill>
              <a:latin typeface="Garamond" panose="02020404030301010803" pitchFamily="18" charset="0"/>
            </a:endParaRPr>
          </a:p>
        </p:txBody>
      </p:sp>
      <p:sp>
        <p:nvSpPr>
          <p:cNvPr id="58" name="Compassion 1"/>
          <p:cNvSpPr txBox="1"/>
          <p:nvPr/>
        </p:nvSpPr>
        <p:spPr>
          <a:xfrm>
            <a:off x="6341756" y="3445343"/>
            <a:ext cx="345056" cy="338554"/>
          </a:xfrm>
          <a:prstGeom prst="rect">
            <a:avLst/>
          </a:prstGeom>
          <a:noFill/>
        </p:spPr>
        <p:txBody>
          <a:bodyPr wrap="square" rtlCol="0">
            <a:spAutoFit/>
          </a:bodyPr>
          <a:lstStyle/>
          <a:p>
            <a:r>
              <a:rPr lang="en-US" sz="1600" b="1" dirty="0" smtClean="0">
                <a:solidFill>
                  <a:schemeClr val="accent1"/>
                </a:solidFill>
                <a:latin typeface="Garamond" panose="02020404030301010803" pitchFamily="18" charset="0"/>
              </a:rPr>
              <a:t>c</a:t>
            </a:r>
            <a:endParaRPr lang="en-NZ" sz="1600" b="1" dirty="0">
              <a:solidFill>
                <a:schemeClr val="accent1"/>
              </a:solidFill>
              <a:latin typeface="Garamond" panose="02020404030301010803" pitchFamily="18" charset="0"/>
            </a:endParaRPr>
          </a:p>
        </p:txBody>
      </p:sp>
      <p:sp>
        <p:nvSpPr>
          <p:cNvPr id="59" name="Mana 1"/>
          <p:cNvSpPr txBox="1"/>
          <p:nvPr/>
        </p:nvSpPr>
        <p:spPr>
          <a:xfrm>
            <a:off x="5447370" y="3445343"/>
            <a:ext cx="345056" cy="338554"/>
          </a:xfrm>
          <a:prstGeom prst="rect">
            <a:avLst/>
          </a:prstGeom>
          <a:noFill/>
        </p:spPr>
        <p:txBody>
          <a:bodyPr wrap="square" rtlCol="0">
            <a:spAutoFit/>
          </a:bodyPr>
          <a:lstStyle/>
          <a:p>
            <a:r>
              <a:rPr lang="en-US" sz="1600" b="1" dirty="0" smtClean="0">
                <a:solidFill>
                  <a:schemeClr val="accent1"/>
                </a:solidFill>
                <a:latin typeface="Garamond" panose="02020404030301010803" pitchFamily="18" charset="0"/>
              </a:rPr>
              <a:t>m</a:t>
            </a:r>
            <a:endParaRPr lang="en-NZ" sz="1400" b="1" dirty="0">
              <a:solidFill>
                <a:schemeClr val="accent1"/>
              </a:solidFill>
              <a:latin typeface="Garamond" panose="02020404030301010803" pitchFamily="18" charset="0"/>
            </a:endParaRPr>
          </a:p>
        </p:txBody>
      </p:sp>
      <p:sp>
        <p:nvSpPr>
          <p:cNvPr id="60" name="Freedom 1"/>
          <p:cNvSpPr txBox="1"/>
          <p:nvPr/>
        </p:nvSpPr>
        <p:spPr>
          <a:xfrm>
            <a:off x="4396791" y="3445343"/>
            <a:ext cx="345056" cy="338554"/>
          </a:xfrm>
          <a:prstGeom prst="rect">
            <a:avLst/>
          </a:prstGeom>
          <a:noFill/>
        </p:spPr>
        <p:txBody>
          <a:bodyPr wrap="square" rtlCol="0">
            <a:spAutoFit/>
          </a:bodyPr>
          <a:lstStyle/>
          <a:p>
            <a:r>
              <a:rPr lang="en-US" sz="1600" b="1" dirty="0" smtClean="0">
                <a:solidFill>
                  <a:schemeClr val="accent1"/>
                </a:solidFill>
                <a:latin typeface="Garamond" panose="02020404030301010803" pitchFamily="18" charset="0"/>
              </a:rPr>
              <a:t>f</a:t>
            </a:r>
            <a:endParaRPr lang="en-NZ" sz="1400" b="1" dirty="0">
              <a:solidFill>
                <a:schemeClr val="accent1"/>
              </a:solidFill>
              <a:latin typeface="Garamond" panose="02020404030301010803" pitchFamily="18" charset="0"/>
            </a:endParaRPr>
          </a:p>
        </p:txBody>
      </p:sp>
      <p:sp>
        <p:nvSpPr>
          <p:cNvPr id="61" name="Hope 1"/>
          <p:cNvSpPr txBox="1"/>
          <p:nvPr/>
        </p:nvSpPr>
        <p:spPr>
          <a:xfrm>
            <a:off x="3433314" y="3445343"/>
            <a:ext cx="345056" cy="338554"/>
          </a:xfrm>
          <a:prstGeom prst="rect">
            <a:avLst/>
          </a:prstGeom>
          <a:noFill/>
        </p:spPr>
        <p:txBody>
          <a:bodyPr wrap="square" rtlCol="0">
            <a:spAutoFit/>
          </a:bodyPr>
          <a:lstStyle/>
          <a:p>
            <a:r>
              <a:rPr lang="en-US" sz="1600" b="1" dirty="0">
                <a:solidFill>
                  <a:schemeClr val="accent1"/>
                </a:solidFill>
                <a:latin typeface="Garamond" panose="02020404030301010803" pitchFamily="18" charset="0"/>
              </a:rPr>
              <a:t>h</a:t>
            </a:r>
            <a:endParaRPr lang="en-NZ" sz="1400" b="1" dirty="0">
              <a:solidFill>
                <a:schemeClr val="accent1"/>
              </a:solidFill>
              <a:latin typeface="Garamond" panose="02020404030301010803" pitchFamily="18" charset="0"/>
            </a:endParaRPr>
          </a:p>
        </p:txBody>
      </p:sp>
      <p:sp>
        <p:nvSpPr>
          <p:cNvPr id="49" name="Acceptance 1"/>
          <p:cNvSpPr txBox="1"/>
          <p:nvPr/>
        </p:nvSpPr>
        <p:spPr>
          <a:xfrm>
            <a:off x="7488050" y="3004046"/>
            <a:ext cx="345056" cy="338554"/>
          </a:xfrm>
          <a:prstGeom prst="rect">
            <a:avLst/>
          </a:prstGeom>
          <a:noFill/>
        </p:spPr>
        <p:txBody>
          <a:bodyPr wrap="square" rtlCol="0">
            <a:spAutoFit/>
          </a:bodyPr>
          <a:lstStyle/>
          <a:p>
            <a:r>
              <a:rPr lang="en-US" sz="1600" b="1" dirty="0">
                <a:solidFill>
                  <a:schemeClr val="accent1"/>
                </a:solidFill>
                <a:latin typeface="Garamond" panose="02020404030301010803" pitchFamily="18" charset="0"/>
              </a:rPr>
              <a:t>a</a:t>
            </a:r>
            <a:endParaRPr lang="en-NZ" sz="1400" b="1" dirty="0">
              <a:solidFill>
                <a:schemeClr val="accent1"/>
              </a:solidFill>
              <a:latin typeface="Garamond" panose="02020404030301010803" pitchFamily="18" charset="0"/>
            </a:endParaRPr>
          </a:p>
        </p:txBody>
      </p:sp>
      <p:sp>
        <p:nvSpPr>
          <p:cNvPr id="48" name="Tapi 1"/>
          <p:cNvSpPr txBox="1"/>
          <p:nvPr/>
        </p:nvSpPr>
        <p:spPr>
          <a:xfrm>
            <a:off x="6677094" y="3004046"/>
            <a:ext cx="345056" cy="338554"/>
          </a:xfrm>
          <a:prstGeom prst="rect">
            <a:avLst/>
          </a:prstGeom>
          <a:noFill/>
        </p:spPr>
        <p:txBody>
          <a:bodyPr wrap="square" rtlCol="0">
            <a:spAutoFit/>
          </a:bodyPr>
          <a:lstStyle/>
          <a:p>
            <a:r>
              <a:rPr lang="en-US" sz="1600" b="1" dirty="0" smtClean="0">
                <a:solidFill>
                  <a:schemeClr val="accent1"/>
                </a:solidFill>
                <a:latin typeface="Garamond" panose="02020404030301010803" pitchFamily="18" charset="0"/>
              </a:rPr>
              <a:t>t</a:t>
            </a:r>
            <a:endParaRPr lang="en-NZ" sz="1400" b="1" dirty="0">
              <a:solidFill>
                <a:schemeClr val="accent1"/>
              </a:solidFill>
              <a:latin typeface="Garamond" panose="02020404030301010803" pitchFamily="18" charset="0"/>
            </a:endParaRPr>
          </a:p>
        </p:txBody>
      </p:sp>
      <p:sp>
        <p:nvSpPr>
          <p:cNvPr id="47" name="Love 1"/>
          <p:cNvSpPr txBox="1"/>
          <p:nvPr/>
        </p:nvSpPr>
        <p:spPr>
          <a:xfrm>
            <a:off x="5691718" y="3004046"/>
            <a:ext cx="345056" cy="338554"/>
          </a:xfrm>
          <a:prstGeom prst="rect">
            <a:avLst/>
          </a:prstGeom>
          <a:noFill/>
        </p:spPr>
        <p:txBody>
          <a:bodyPr wrap="square" rtlCol="0">
            <a:spAutoFit/>
          </a:bodyPr>
          <a:lstStyle/>
          <a:p>
            <a:r>
              <a:rPr lang="en-US" sz="1600" b="1" dirty="0" smtClean="0">
                <a:solidFill>
                  <a:schemeClr val="accent1"/>
                </a:solidFill>
                <a:latin typeface="Garamond" panose="02020404030301010803" pitchFamily="18" charset="0"/>
              </a:rPr>
              <a:t>l</a:t>
            </a:r>
            <a:endParaRPr lang="en-NZ" sz="1600" b="1" dirty="0">
              <a:solidFill>
                <a:schemeClr val="accent1"/>
              </a:solidFill>
              <a:latin typeface="Garamond" panose="02020404030301010803" pitchFamily="18" charset="0"/>
            </a:endParaRPr>
          </a:p>
        </p:txBody>
      </p:sp>
      <p:sp>
        <p:nvSpPr>
          <p:cNvPr id="46" name="Mercy 1"/>
          <p:cNvSpPr txBox="1"/>
          <p:nvPr/>
        </p:nvSpPr>
        <p:spPr>
          <a:xfrm>
            <a:off x="4660189" y="3004046"/>
            <a:ext cx="345056" cy="338554"/>
          </a:xfrm>
          <a:prstGeom prst="rect">
            <a:avLst/>
          </a:prstGeom>
          <a:noFill/>
        </p:spPr>
        <p:txBody>
          <a:bodyPr wrap="square" rtlCol="0">
            <a:spAutoFit/>
          </a:bodyPr>
          <a:lstStyle/>
          <a:p>
            <a:r>
              <a:rPr lang="en-US" sz="1600" b="1" dirty="0">
                <a:solidFill>
                  <a:schemeClr val="accent1"/>
                </a:solidFill>
                <a:latin typeface="Garamond" panose="02020404030301010803" pitchFamily="18" charset="0"/>
              </a:rPr>
              <a:t>m</a:t>
            </a:r>
            <a:endParaRPr lang="en-NZ" sz="1400" b="1" dirty="0">
              <a:solidFill>
                <a:schemeClr val="accent1"/>
              </a:solidFill>
              <a:latin typeface="Garamond" panose="02020404030301010803" pitchFamily="18" charset="0"/>
            </a:endParaRPr>
          </a:p>
        </p:txBody>
      </p:sp>
      <p:sp>
        <p:nvSpPr>
          <p:cNvPr id="16" name="Forgiveness 1"/>
          <p:cNvSpPr txBox="1"/>
          <p:nvPr/>
        </p:nvSpPr>
        <p:spPr>
          <a:xfrm>
            <a:off x="3433314" y="3004046"/>
            <a:ext cx="345056" cy="338554"/>
          </a:xfrm>
          <a:prstGeom prst="rect">
            <a:avLst/>
          </a:prstGeom>
          <a:noFill/>
        </p:spPr>
        <p:txBody>
          <a:bodyPr wrap="square" rtlCol="0">
            <a:spAutoFit/>
          </a:bodyPr>
          <a:lstStyle/>
          <a:p>
            <a:r>
              <a:rPr lang="en-US" sz="1600" b="1" dirty="0" smtClean="0">
                <a:solidFill>
                  <a:schemeClr val="accent1"/>
                </a:solidFill>
                <a:latin typeface="Garamond" panose="02020404030301010803" pitchFamily="18" charset="0"/>
              </a:rPr>
              <a:t>f</a:t>
            </a:r>
            <a:endParaRPr lang="en-NZ" sz="1400" b="1" dirty="0">
              <a:solidFill>
                <a:schemeClr val="accent1"/>
              </a:solidFill>
              <a:latin typeface="Garamond" panose="02020404030301010803" pitchFamily="18" charset="0"/>
            </a:endParaRPr>
          </a:p>
        </p:txBody>
      </p:sp>
      <p:sp>
        <p:nvSpPr>
          <p:cNvPr id="14" name="Instructions"/>
          <p:cNvSpPr txBox="1"/>
          <p:nvPr/>
        </p:nvSpPr>
        <p:spPr>
          <a:xfrm>
            <a:off x="2997841" y="1145721"/>
            <a:ext cx="5977567" cy="1723549"/>
          </a:xfrm>
          <a:prstGeom prst="rect">
            <a:avLst/>
          </a:prstGeom>
          <a:noFill/>
        </p:spPr>
        <p:txBody>
          <a:bodyPr wrap="square" rtlCol="0">
            <a:spAutoFit/>
          </a:bodyPr>
          <a:lstStyle/>
          <a:p>
            <a:pPr marL="171450" lvl="0" indent="-171450">
              <a:spcAft>
                <a:spcPts val="300"/>
              </a:spcAft>
              <a:buFont typeface="Arial" panose="020B0604020202020204" pitchFamily="34" charset="0"/>
              <a:buChar char="•"/>
            </a:pPr>
            <a:r>
              <a:rPr lang="en-NZ" sz="1200" b="1" dirty="0">
                <a:latin typeface="Garamond" panose="02020404030301010803" pitchFamily="18" charset="0"/>
              </a:rPr>
              <a:t>Many of these gifts have PEACE at their centre.</a:t>
            </a:r>
            <a:endParaRPr lang="en-NZ" sz="1200" dirty="0">
              <a:latin typeface="Garamond" panose="02020404030301010803" pitchFamily="18" charset="0"/>
            </a:endParaRPr>
          </a:p>
          <a:p>
            <a:pPr marL="171450" lvl="0" indent="-171450">
              <a:spcAft>
                <a:spcPts val="300"/>
              </a:spcAft>
              <a:buFont typeface="Arial" panose="020B0604020202020204" pitchFamily="34" charset="0"/>
              <a:buChar char="•"/>
            </a:pPr>
            <a:r>
              <a:rPr lang="en-NZ" sz="1200" b="1" dirty="0">
                <a:latin typeface="Garamond" panose="02020404030301010803" pitchFamily="18" charset="0"/>
              </a:rPr>
              <a:t>Remember that after his Resurrection the greeting and gift </a:t>
            </a:r>
            <a:r>
              <a:rPr lang="en-NZ" sz="1200" b="1" dirty="0" smtClean="0">
                <a:latin typeface="Garamond" panose="02020404030301010803" pitchFamily="18" charset="0"/>
              </a:rPr>
              <a:t>Jesus</a:t>
            </a:r>
            <a:br>
              <a:rPr lang="en-NZ" sz="1200" b="1" dirty="0" smtClean="0">
                <a:latin typeface="Garamond" panose="02020404030301010803" pitchFamily="18" charset="0"/>
              </a:rPr>
            </a:br>
            <a:r>
              <a:rPr lang="en-NZ" sz="1200" b="1" dirty="0" smtClean="0">
                <a:latin typeface="Garamond" panose="02020404030301010803" pitchFamily="18" charset="0"/>
              </a:rPr>
              <a:t>gave </a:t>
            </a:r>
            <a:r>
              <a:rPr lang="en-NZ" sz="1200" b="1" dirty="0">
                <a:latin typeface="Garamond" panose="02020404030301010803" pitchFamily="18" charset="0"/>
              </a:rPr>
              <a:t>his apostles was PEACE – can you explain why?</a:t>
            </a:r>
            <a:endParaRPr lang="en-NZ" sz="1200" dirty="0">
              <a:latin typeface="Garamond" panose="02020404030301010803" pitchFamily="18" charset="0"/>
            </a:endParaRPr>
          </a:p>
          <a:p>
            <a:pPr marL="171450" lvl="0" indent="-171450">
              <a:spcAft>
                <a:spcPts val="300"/>
              </a:spcAft>
              <a:buFont typeface="Arial" panose="020B0604020202020204" pitchFamily="34" charset="0"/>
              <a:buChar char="•"/>
            </a:pPr>
            <a:r>
              <a:rPr lang="en-NZ" sz="1200" b="1" dirty="0">
                <a:latin typeface="Garamond" panose="02020404030301010803" pitchFamily="18" charset="0"/>
              </a:rPr>
              <a:t>Make a list of all the gifts that have PEACE at their centre </a:t>
            </a:r>
            <a:r>
              <a:rPr lang="en-NZ" sz="1200" b="1" dirty="0" smtClean="0">
                <a:latin typeface="Garamond" panose="02020404030301010803" pitchFamily="18" charset="0"/>
              </a:rPr>
              <a:t>in</a:t>
            </a:r>
            <a:br>
              <a:rPr lang="en-NZ" sz="1200" b="1" dirty="0" smtClean="0">
                <a:latin typeface="Garamond" panose="02020404030301010803" pitchFamily="18" charset="0"/>
              </a:rPr>
            </a:br>
            <a:r>
              <a:rPr lang="en-NZ" sz="1200" b="1" dirty="0" smtClean="0">
                <a:latin typeface="Garamond" panose="02020404030301010803" pitchFamily="18" charset="0"/>
              </a:rPr>
              <a:t>your </a:t>
            </a:r>
            <a:r>
              <a:rPr lang="en-NZ" sz="1200" b="1" dirty="0">
                <a:latin typeface="Garamond" panose="02020404030301010803" pitchFamily="18" charset="0"/>
              </a:rPr>
              <a:t>RE book.</a:t>
            </a:r>
            <a:endParaRPr lang="en-NZ" sz="1200" dirty="0">
              <a:latin typeface="Garamond" panose="02020404030301010803" pitchFamily="18" charset="0"/>
            </a:endParaRPr>
          </a:p>
          <a:p>
            <a:pPr marL="171450" lvl="0" indent="-171450">
              <a:spcAft>
                <a:spcPts val="300"/>
              </a:spcAft>
              <a:buFont typeface="Arial" panose="020B0604020202020204" pitchFamily="34" charset="0"/>
              <a:buChar char="•"/>
            </a:pPr>
            <a:r>
              <a:rPr lang="en-NZ" sz="1200" b="1" dirty="0">
                <a:latin typeface="Garamond" panose="02020404030301010803" pitchFamily="18" charset="0"/>
              </a:rPr>
              <a:t>When your list is completed check using the screen examples.</a:t>
            </a:r>
            <a:endParaRPr lang="en-NZ" sz="1200" dirty="0">
              <a:latin typeface="Garamond" panose="02020404030301010803" pitchFamily="18" charset="0"/>
            </a:endParaRPr>
          </a:p>
          <a:p>
            <a:pPr marL="171450" lvl="0" indent="-171450">
              <a:spcAft>
                <a:spcPts val="300"/>
              </a:spcAft>
              <a:buFont typeface="Arial" panose="020B0604020202020204" pitchFamily="34" charset="0"/>
              <a:buChar char="•"/>
            </a:pPr>
            <a:r>
              <a:rPr lang="en-NZ" sz="1200" b="1" dirty="0">
                <a:latin typeface="Garamond" panose="02020404030301010803" pitchFamily="18" charset="0"/>
              </a:rPr>
              <a:t>Use the 20 initial letters to help you guess the names of the gifts that come wrapped in the gift of PEACE</a:t>
            </a:r>
            <a:r>
              <a:rPr lang="en-NZ" sz="1200" b="1" dirty="0" smtClean="0">
                <a:latin typeface="Garamond" panose="02020404030301010803" pitchFamily="18" charset="0"/>
              </a:rPr>
              <a:t>.</a:t>
            </a:r>
            <a:endParaRPr lang="en-NZ" sz="1200" dirty="0">
              <a:latin typeface="Garamond" panose="02020404030301010803" pitchFamily="18" charset="0"/>
            </a:endParaRPr>
          </a:p>
        </p:txBody>
      </p:sp>
      <p:pic>
        <p:nvPicPr>
          <p:cNvPr id="13" name="Picture Right"/>
          <p:cNvPicPr>
            <a:picLocks noChangeAspect="1"/>
          </p:cNvPicPr>
          <p:nvPr/>
        </p:nvPicPr>
        <p:blipFill>
          <a:blip r:embed="rId7"/>
          <a:stretch>
            <a:fillRect/>
          </a:stretch>
        </p:blipFill>
        <p:spPr>
          <a:xfrm>
            <a:off x="7596000" y="533430"/>
            <a:ext cx="1379409" cy="1678938"/>
          </a:xfrm>
          <a:prstGeom prst="rect">
            <a:avLst/>
          </a:prstGeom>
        </p:spPr>
      </p:pic>
      <p:pic>
        <p:nvPicPr>
          <p:cNvPr id="12" name="Picture Left"/>
          <p:cNvPicPr>
            <a:picLocks noChangeAspect="1"/>
          </p:cNvPicPr>
          <p:nvPr/>
        </p:nvPicPr>
        <p:blipFill>
          <a:blip r:embed="rId8"/>
          <a:stretch>
            <a:fillRect/>
          </a:stretch>
        </p:blipFill>
        <p:spPr>
          <a:xfrm>
            <a:off x="110067" y="1092318"/>
            <a:ext cx="2887776" cy="3767682"/>
          </a:xfrm>
          <a:prstGeom prst="rect">
            <a:avLst/>
          </a:prstGeom>
        </p:spPr>
      </p:pic>
      <p:sp>
        <p:nvSpPr>
          <p:cNvPr id="2" name="Title"/>
          <p:cNvSpPr>
            <a:spLocks noGrp="1"/>
          </p:cNvSpPr>
          <p:nvPr>
            <p:ph type="ctrTitle"/>
          </p:nvPr>
        </p:nvSpPr>
        <p:spPr>
          <a:xfrm>
            <a:off x="0" y="83430"/>
            <a:ext cx="9144000" cy="900000"/>
          </a:xfrm>
        </p:spPr>
        <p:txBody>
          <a:bodyPr>
            <a:noAutofit/>
          </a:bodyPr>
          <a:lstStyle/>
          <a:p>
            <a:r>
              <a:rPr lang="en-NZ" sz="3600" dirty="0">
                <a:latin typeface="Garamond" panose="02020404030301010803" pitchFamily="18" charset="0"/>
              </a:rPr>
              <a:t>Through his Resurrection Jesus passed on </a:t>
            </a:r>
            <a:r>
              <a:rPr lang="en-NZ" sz="3600" dirty="0" smtClean="0">
                <a:latin typeface="Garamond" panose="02020404030301010803" pitchFamily="18" charset="0"/>
              </a:rPr>
              <a:t>gifts</a:t>
            </a:r>
            <a:br>
              <a:rPr lang="en-NZ" sz="3600" dirty="0" smtClean="0">
                <a:latin typeface="Garamond" panose="02020404030301010803" pitchFamily="18" charset="0"/>
              </a:rPr>
            </a:br>
            <a:r>
              <a:rPr lang="en-NZ" sz="3600" dirty="0" smtClean="0">
                <a:latin typeface="Garamond" panose="02020404030301010803" pitchFamily="18" charset="0"/>
              </a:rPr>
              <a:t>to </a:t>
            </a:r>
            <a:r>
              <a:rPr lang="en-NZ" sz="3600" dirty="0">
                <a:latin typeface="Garamond" panose="02020404030301010803" pitchFamily="18" charset="0"/>
              </a:rPr>
              <a:t>his followers for all time </a:t>
            </a:r>
            <a:endParaRPr lang="en-GB" sz="1200" dirty="0">
              <a:solidFill>
                <a:schemeClr val="tx2">
                  <a:lumMod val="50000"/>
                </a:schemeClr>
              </a:solidFill>
              <a:latin typeface="Garamond" panose="02020404030301010803" pitchFamily="18"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Action Button: Audio">
            <a:hlinkClick r:id="" action="ppaction://noaction" highlightClick="1"/>
          </p:cNvPr>
          <p:cNvSpPr/>
          <p:nvPr/>
        </p:nvSpPr>
        <p:spPr>
          <a:xfrm>
            <a:off x="7093132"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Action Button: Video">
            <a:hlinkClick r:id="rId9" highlightClick="1"/>
          </p:cNvPr>
          <p:cNvSpPr/>
          <p:nvPr/>
        </p:nvSpPr>
        <p:spPr>
          <a:xfrm>
            <a:off x="6660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TextBox: Tool instructions stop"/>
          <p:cNvSpPr txBox="1"/>
          <p:nvPr/>
        </p:nvSpPr>
        <p:spPr>
          <a:xfrm>
            <a:off x="4410491" y="4912668"/>
            <a:ext cx="2302233" cy="230832"/>
          </a:xfrm>
          <a:prstGeom prst="rect">
            <a:avLst/>
          </a:prstGeom>
          <a:noFill/>
        </p:spPr>
        <p:txBody>
          <a:bodyPr wrap="none" rtlCol="0">
            <a:spAutoFit/>
          </a:bodyPr>
          <a:lstStyle/>
          <a:p>
            <a:pPr algn="ctr"/>
            <a:r>
              <a:rPr lang="en-GB" sz="900" dirty="0">
                <a:latin typeface="Arial" panose="020B0604020202020204" pitchFamily="34" charset="0"/>
                <a:ea typeface="Adobe Gothic Std B" panose="020B0800000000000000" pitchFamily="34" charset="-128"/>
                <a:cs typeface="Arial" panose="020B0604020202020204" pitchFamily="34" charset="0"/>
              </a:rPr>
              <a:t>Click the audio button to stop ‘My People’</a:t>
            </a:r>
          </a:p>
        </p:txBody>
      </p:sp>
      <p:sp>
        <p:nvSpPr>
          <p:cNvPr id="89" name="TextBox: Tool instructions start"/>
          <p:cNvSpPr txBox="1"/>
          <p:nvPr/>
        </p:nvSpPr>
        <p:spPr>
          <a:xfrm>
            <a:off x="4410491" y="4912668"/>
            <a:ext cx="2297425" cy="230832"/>
          </a:xfrm>
          <a:prstGeom prst="rect">
            <a:avLst/>
          </a:prstGeom>
          <a:noFill/>
        </p:spPr>
        <p:txBody>
          <a:bodyPr wrap="none" rtlCol="0">
            <a:spAutoFit/>
          </a:bodyPr>
          <a:lstStyle/>
          <a:p>
            <a:pPr algn="ctr"/>
            <a:r>
              <a:rPr lang="en-GB" sz="900" dirty="0">
                <a:latin typeface="Arial" panose="020B0604020202020204" pitchFamily="34" charset="0"/>
                <a:ea typeface="Adobe Gothic Std B" panose="020B0800000000000000" pitchFamily="34" charset="-128"/>
                <a:cs typeface="Arial" panose="020B0604020202020204" pitchFamily="34" charset="0"/>
              </a:rPr>
              <a:t>Click the audio button to play ‘My People’</a:t>
            </a:r>
          </a:p>
        </p:txBody>
      </p:sp>
      <p:sp>
        <p:nvSpPr>
          <p:cNvPr id="18" name="Textbox: Tool instructions"/>
          <p:cNvSpPr txBox="1"/>
          <p:nvPr/>
        </p:nvSpPr>
        <p:spPr>
          <a:xfrm>
            <a:off x="477688" y="4774168"/>
            <a:ext cx="5365571" cy="369332"/>
          </a:xfrm>
          <a:prstGeom prst="rect">
            <a:avLst/>
          </a:prstGeom>
          <a:noFill/>
        </p:spPr>
        <p:txBody>
          <a:bodyPr wrap="none" rtlCol="0">
            <a:spAutoFit/>
          </a:bodyPr>
          <a:lstStyle/>
          <a:p>
            <a:pPr algn="ctr"/>
            <a:r>
              <a:rPr lang="en-US" sz="900" dirty="0" smtClean="0">
                <a:latin typeface="Arial" panose="020B0604020202020204" pitchFamily="34" charset="0"/>
                <a:ea typeface="Adobe Gothic Std B" panose="020B0800000000000000" pitchFamily="34" charset="-128"/>
                <a:cs typeface="Arial" panose="020B0604020202020204" pitchFamily="34" charset="0"/>
              </a:rPr>
              <a:t>                                                                               Click on the blue letters to reveal the complete word.</a:t>
            </a:r>
          </a:p>
          <a:p>
            <a:pPr algn="ctr"/>
            <a:r>
              <a:rPr lang="en-US" sz="900" dirty="0">
                <a:latin typeface="Arial" panose="020B0604020202020204" pitchFamily="34" charset="0"/>
                <a:ea typeface="Adobe Gothic Std B" panose="020B0800000000000000" pitchFamily="34" charset="-128"/>
                <a:cs typeface="Arial" panose="020B0604020202020204" pitchFamily="34" charset="0"/>
              </a:rPr>
              <a:t> </a:t>
            </a:r>
            <a:r>
              <a:rPr lang="en-US" sz="900" dirty="0" smtClean="0">
                <a:latin typeface="Arial" panose="020B0604020202020204" pitchFamily="34" charset="0"/>
                <a:ea typeface="Adobe Gothic Std B" panose="020B0800000000000000" pitchFamily="34" charset="-128"/>
                <a:cs typeface="Arial" panose="020B0604020202020204" pitchFamily="34" charset="0"/>
              </a:rPr>
              <a:t>Click the video button to watch “Jesus Easter Video”. </a:t>
            </a:r>
            <a:endParaRPr lang="en-GB" sz="900" dirty="0">
              <a:latin typeface="Arial" panose="020B0604020202020204" pitchFamily="34"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13223529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childTnLst>
              </p:cTn>
              <p:nextCondLst>
                <p:cond evt="onClick" delay="0">
                  <p:tgtEl>
                    <p:spTgt spid="16"/>
                  </p:tgtEl>
                </p:cond>
              </p:nextCondLst>
            </p:seq>
            <p:seq concurrent="1" nextAc="seek">
              <p:cTn id="13" restart="whenNotActive" fill="hold" evtFilter="cancelBubble" nodeType="interactiveSeq">
                <p:stCondLst>
                  <p:cond evt="onClick" delay="0">
                    <p:tgtEl>
                      <p:spTgt spid="46"/>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childTnLst>
                          </p:cTn>
                        </p:par>
                      </p:childTnLst>
                    </p:cTn>
                  </p:par>
                </p:childTnLst>
              </p:cTn>
              <p:nextCondLst>
                <p:cond evt="onClick" delay="0">
                  <p:tgtEl>
                    <p:spTgt spid="46"/>
                  </p:tgtEl>
                </p:cond>
              </p:nextCondLst>
            </p:seq>
            <p:seq concurrent="1" nextAc="seek">
              <p:cTn id="19" restart="whenNotActive" fill="hold" evtFilter="cancelBubble" nodeType="interactiveSeq">
                <p:stCondLst>
                  <p:cond evt="onClick" delay="0">
                    <p:tgtEl>
                      <p:spTgt spid="47"/>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childTnLst>
                          </p:cTn>
                        </p:par>
                      </p:childTnLst>
                    </p:cTn>
                  </p:par>
                </p:childTnLst>
              </p:cTn>
              <p:nextCondLst>
                <p:cond evt="onClick" delay="0">
                  <p:tgtEl>
                    <p:spTgt spid="47"/>
                  </p:tgtEl>
                </p:cond>
              </p:nextCondLst>
            </p:seq>
            <p:seq concurrent="1" nextAc="seek">
              <p:cTn id="25" restart="whenNotActive" fill="hold" evtFilter="cancelBubble" nodeType="interactiveSeq">
                <p:stCondLst>
                  <p:cond evt="onClick" delay="0">
                    <p:tgtEl>
                      <p:spTgt spid="48"/>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childTnLst>
                          </p:cTn>
                        </p:par>
                      </p:childTnLst>
                    </p:cTn>
                  </p:par>
                </p:childTnLst>
              </p:cTn>
              <p:nextCondLst>
                <p:cond evt="onClick" delay="0">
                  <p:tgtEl>
                    <p:spTgt spid="48"/>
                  </p:tgtEl>
                </p:cond>
              </p:nextCondLst>
            </p:seq>
            <p:seq concurrent="1" nextAc="seek">
              <p:cTn id="31" restart="whenNotActive" fill="hold" evtFilter="cancelBubble" nodeType="interactiveSeq">
                <p:stCondLst>
                  <p:cond evt="onClick" delay="0">
                    <p:tgtEl>
                      <p:spTgt spid="49"/>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childTnLst>
                                </p:cTn>
                              </p:par>
                            </p:childTnLst>
                          </p:cTn>
                        </p:par>
                      </p:childTnLst>
                    </p:cTn>
                  </p:par>
                </p:childTnLst>
              </p:cTn>
              <p:nextCondLst>
                <p:cond evt="onClick" delay="0">
                  <p:tgtEl>
                    <p:spTgt spid="49"/>
                  </p:tgtEl>
                </p:cond>
              </p:nextCondLst>
            </p:seq>
            <p:seq concurrent="1" nextAc="seek">
              <p:cTn id="37" restart="whenNotActive" fill="hold" evtFilter="cancelBubble" nodeType="interactiveSeq">
                <p:stCondLst>
                  <p:cond evt="onClick" delay="0">
                    <p:tgtEl>
                      <p:spTgt spid="61"/>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childTnLst>
                          </p:cTn>
                        </p:par>
                      </p:childTnLst>
                    </p:cTn>
                  </p:par>
                </p:childTnLst>
              </p:cTn>
              <p:nextCondLst>
                <p:cond evt="onClick" delay="0">
                  <p:tgtEl>
                    <p:spTgt spid="61"/>
                  </p:tgtEl>
                </p:cond>
              </p:nextCondLst>
            </p:seq>
            <p:seq concurrent="1" nextAc="seek">
              <p:cTn id="43" restart="whenNotActive" fill="hold" evtFilter="cancelBubble" nodeType="interactiveSeq">
                <p:stCondLst>
                  <p:cond evt="onClick" delay="0">
                    <p:tgtEl>
                      <p:spTgt spid="60"/>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500"/>
                                        <p:tgtEl>
                                          <p:spTgt spid="65"/>
                                        </p:tgtEl>
                                      </p:cBhvr>
                                    </p:animEffect>
                                  </p:childTnLst>
                                </p:cTn>
                              </p:par>
                            </p:childTnLst>
                          </p:cTn>
                        </p:par>
                      </p:childTnLst>
                    </p:cTn>
                  </p:par>
                </p:childTnLst>
              </p:cTn>
              <p:nextCondLst>
                <p:cond evt="onClick" delay="0">
                  <p:tgtEl>
                    <p:spTgt spid="60"/>
                  </p:tgtEl>
                </p:cond>
              </p:nextCondLst>
            </p:seq>
            <p:seq concurrent="1" nextAc="seek">
              <p:cTn id="49" restart="whenNotActive" fill="hold" evtFilter="cancelBubble" nodeType="interactiveSeq">
                <p:stCondLst>
                  <p:cond evt="onClick" delay="0">
                    <p:tgtEl>
                      <p:spTgt spid="59"/>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fade">
                                      <p:cBhvr>
                                        <p:cTn id="54" dur="500"/>
                                        <p:tgtEl>
                                          <p:spTgt spid="64"/>
                                        </p:tgtEl>
                                      </p:cBhvr>
                                    </p:animEffect>
                                  </p:childTnLst>
                                </p:cTn>
                              </p:par>
                            </p:childTnLst>
                          </p:cTn>
                        </p:par>
                      </p:childTnLst>
                    </p:cTn>
                  </p:par>
                </p:childTnLst>
              </p:cTn>
              <p:nextCondLst>
                <p:cond evt="onClick" delay="0">
                  <p:tgtEl>
                    <p:spTgt spid="59"/>
                  </p:tgtEl>
                </p:cond>
              </p:nextCondLst>
            </p:seq>
            <p:seq concurrent="1" nextAc="seek">
              <p:cTn id="55" restart="whenNotActive" fill="hold" evtFilter="cancelBubble" nodeType="interactiveSeq">
                <p:stCondLst>
                  <p:cond evt="onClick" delay="0">
                    <p:tgtEl>
                      <p:spTgt spid="58"/>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childTnLst>
                                </p:cTn>
                              </p:par>
                            </p:childTnLst>
                          </p:cTn>
                        </p:par>
                      </p:childTnLst>
                    </p:cTn>
                  </p:par>
                </p:childTnLst>
              </p:cTn>
              <p:nextCondLst>
                <p:cond evt="onClick" delay="0">
                  <p:tgtEl>
                    <p:spTgt spid="58"/>
                  </p:tgtEl>
                </p:cond>
              </p:nextCondLst>
            </p:seq>
            <p:seq concurrent="1" nextAc="seek">
              <p:cTn id="61" restart="whenNotActive" fill="hold" evtFilter="cancelBubble" nodeType="interactiveSeq">
                <p:stCondLst>
                  <p:cond evt="onClick" delay="0">
                    <p:tgtEl>
                      <p:spTgt spid="57"/>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fade">
                                      <p:cBhvr>
                                        <p:cTn id="66" dur="500"/>
                                        <p:tgtEl>
                                          <p:spTgt spid="62"/>
                                        </p:tgtEl>
                                      </p:cBhvr>
                                    </p:animEffect>
                                  </p:childTnLst>
                                </p:cTn>
                              </p:par>
                            </p:childTnLst>
                          </p:cTn>
                        </p:par>
                      </p:childTnLst>
                    </p:cTn>
                  </p:par>
                </p:childTnLst>
              </p:cTn>
              <p:nextCondLst>
                <p:cond evt="onClick" delay="0">
                  <p:tgtEl>
                    <p:spTgt spid="57"/>
                  </p:tgtEl>
                </p:cond>
              </p:nextCondLst>
            </p:seq>
            <p:seq concurrent="1" nextAc="seek">
              <p:cTn id="67" restart="whenNotActive" fill="hold" evtFilter="cancelBubble" nodeType="interactiveSeq">
                <p:stCondLst>
                  <p:cond evt="onClick" delay="0">
                    <p:tgtEl>
                      <p:spTgt spid="71"/>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6"/>
                                        </p:tgtEl>
                                        <p:attrNameLst>
                                          <p:attrName>style.visibility</p:attrName>
                                        </p:attrNameLst>
                                      </p:cBhvr>
                                      <p:to>
                                        <p:strVal val="visible"/>
                                      </p:to>
                                    </p:set>
                                    <p:animEffect transition="in" filter="fade">
                                      <p:cBhvr>
                                        <p:cTn id="72" dur="500"/>
                                        <p:tgtEl>
                                          <p:spTgt spid="76"/>
                                        </p:tgtEl>
                                      </p:cBhvr>
                                    </p:animEffect>
                                  </p:childTnLst>
                                </p:cTn>
                              </p:par>
                            </p:childTnLst>
                          </p:cTn>
                        </p:par>
                      </p:childTnLst>
                    </p:cTn>
                  </p:par>
                </p:childTnLst>
              </p:cTn>
              <p:nextCondLst>
                <p:cond evt="onClick" delay="0">
                  <p:tgtEl>
                    <p:spTgt spid="71"/>
                  </p:tgtEl>
                </p:cond>
              </p:nextCondLst>
            </p:seq>
            <p:seq concurrent="1" nextAc="seek">
              <p:cTn id="73" restart="whenNotActive" fill="hold" evtFilter="cancelBubble" nodeType="interactiveSeq">
                <p:stCondLst>
                  <p:cond evt="onClick" delay="0">
                    <p:tgtEl>
                      <p:spTgt spid="69"/>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4"/>
                                        </p:tgtEl>
                                        <p:attrNameLst>
                                          <p:attrName>style.visibility</p:attrName>
                                        </p:attrNameLst>
                                      </p:cBhvr>
                                      <p:to>
                                        <p:strVal val="visible"/>
                                      </p:to>
                                    </p:set>
                                    <p:animEffect transition="in" filter="fade">
                                      <p:cBhvr>
                                        <p:cTn id="78" dur="500"/>
                                        <p:tgtEl>
                                          <p:spTgt spid="74"/>
                                        </p:tgtEl>
                                      </p:cBhvr>
                                    </p:animEffect>
                                  </p:childTnLst>
                                </p:cTn>
                              </p:par>
                            </p:childTnLst>
                          </p:cTn>
                        </p:par>
                      </p:childTnLst>
                    </p:cTn>
                  </p:par>
                </p:childTnLst>
              </p:cTn>
              <p:nextCondLst>
                <p:cond evt="onClick" delay="0">
                  <p:tgtEl>
                    <p:spTgt spid="69"/>
                  </p:tgtEl>
                </p:cond>
              </p:nextCondLst>
            </p:seq>
            <p:seq concurrent="1" nextAc="seek">
              <p:cTn id="79" restart="whenNotActive" fill="hold" evtFilter="cancelBubble" nodeType="interactiveSeq">
                <p:stCondLst>
                  <p:cond evt="onClick" delay="0">
                    <p:tgtEl>
                      <p:spTgt spid="68"/>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73"/>
                                        </p:tgtEl>
                                        <p:attrNameLst>
                                          <p:attrName>style.visibility</p:attrName>
                                        </p:attrNameLst>
                                      </p:cBhvr>
                                      <p:to>
                                        <p:strVal val="visible"/>
                                      </p:to>
                                    </p:set>
                                    <p:animEffect transition="in" filter="fade">
                                      <p:cBhvr>
                                        <p:cTn id="84" dur="500"/>
                                        <p:tgtEl>
                                          <p:spTgt spid="73"/>
                                        </p:tgtEl>
                                      </p:cBhvr>
                                    </p:animEffect>
                                  </p:childTnLst>
                                </p:cTn>
                              </p:par>
                            </p:childTnLst>
                          </p:cTn>
                        </p:par>
                      </p:childTnLst>
                    </p:cTn>
                  </p:par>
                </p:childTnLst>
              </p:cTn>
              <p:nextCondLst>
                <p:cond evt="onClick" delay="0">
                  <p:tgtEl>
                    <p:spTgt spid="68"/>
                  </p:tgtEl>
                </p:cond>
              </p:nextCondLst>
            </p:seq>
            <p:seq concurrent="1" nextAc="seek">
              <p:cTn id="85" restart="whenNotActive" fill="hold" evtFilter="cancelBubble" nodeType="interactiveSeq">
                <p:stCondLst>
                  <p:cond evt="onClick" delay="0">
                    <p:tgtEl>
                      <p:spTgt spid="67"/>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500"/>
                                        <p:tgtEl>
                                          <p:spTgt spid="72"/>
                                        </p:tgtEl>
                                      </p:cBhvr>
                                    </p:animEffect>
                                  </p:childTnLst>
                                </p:cTn>
                              </p:par>
                            </p:childTnLst>
                          </p:cTn>
                        </p:par>
                      </p:childTnLst>
                    </p:cTn>
                  </p:par>
                </p:childTnLst>
              </p:cTn>
              <p:nextCondLst>
                <p:cond evt="onClick" delay="0">
                  <p:tgtEl>
                    <p:spTgt spid="67"/>
                  </p:tgtEl>
                </p:cond>
              </p:nextCondLst>
            </p:seq>
            <p:seq concurrent="1" nextAc="seek">
              <p:cTn id="91" restart="whenNotActive" fill="hold" evtFilter="cancelBubble" nodeType="interactiveSeq">
                <p:stCondLst>
                  <p:cond evt="onClick" delay="0">
                    <p:tgtEl>
                      <p:spTgt spid="81"/>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86"/>
                                        </p:tgtEl>
                                        <p:attrNameLst>
                                          <p:attrName>style.visibility</p:attrName>
                                        </p:attrNameLst>
                                      </p:cBhvr>
                                      <p:to>
                                        <p:strVal val="visible"/>
                                      </p:to>
                                    </p:set>
                                    <p:animEffect transition="in" filter="fade">
                                      <p:cBhvr>
                                        <p:cTn id="96" dur="500"/>
                                        <p:tgtEl>
                                          <p:spTgt spid="86"/>
                                        </p:tgtEl>
                                      </p:cBhvr>
                                    </p:animEffect>
                                  </p:childTnLst>
                                </p:cTn>
                              </p:par>
                            </p:childTnLst>
                          </p:cTn>
                        </p:par>
                      </p:childTnLst>
                    </p:cTn>
                  </p:par>
                </p:childTnLst>
              </p:cTn>
              <p:nextCondLst>
                <p:cond evt="onClick" delay="0">
                  <p:tgtEl>
                    <p:spTgt spid="81"/>
                  </p:tgtEl>
                </p:cond>
              </p:nextCondLst>
            </p:seq>
            <p:seq concurrent="1" nextAc="seek">
              <p:cTn id="97" restart="whenNotActive" fill="hold" evtFilter="cancelBubble" nodeType="interactiveSeq">
                <p:stCondLst>
                  <p:cond evt="onClick" delay="0">
                    <p:tgtEl>
                      <p:spTgt spid="80"/>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85"/>
                                        </p:tgtEl>
                                        <p:attrNameLst>
                                          <p:attrName>style.visibility</p:attrName>
                                        </p:attrNameLst>
                                      </p:cBhvr>
                                      <p:to>
                                        <p:strVal val="visible"/>
                                      </p:to>
                                    </p:set>
                                    <p:animEffect transition="in" filter="fade">
                                      <p:cBhvr>
                                        <p:cTn id="102" dur="500"/>
                                        <p:tgtEl>
                                          <p:spTgt spid="85"/>
                                        </p:tgtEl>
                                      </p:cBhvr>
                                    </p:animEffect>
                                  </p:childTnLst>
                                </p:cTn>
                              </p:par>
                            </p:childTnLst>
                          </p:cTn>
                        </p:par>
                      </p:childTnLst>
                    </p:cTn>
                  </p:par>
                </p:childTnLst>
              </p:cTn>
              <p:nextCondLst>
                <p:cond evt="onClick" delay="0">
                  <p:tgtEl>
                    <p:spTgt spid="80"/>
                  </p:tgtEl>
                </p:cond>
              </p:nextCondLst>
            </p:seq>
            <p:seq concurrent="1" nextAc="seek">
              <p:cTn id="103" restart="whenNotActive" fill="hold" evtFilter="cancelBubble" nodeType="interactiveSeq">
                <p:stCondLst>
                  <p:cond evt="onClick" delay="0">
                    <p:tgtEl>
                      <p:spTgt spid="79"/>
                    </p:tgtEl>
                  </p:cond>
                </p:stCondLst>
                <p:endSync evt="end" delay="0">
                  <p:rtn val="all"/>
                </p:endSync>
                <p:childTnLst>
                  <p:par>
                    <p:cTn id="104" fill="hold">
                      <p:stCondLst>
                        <p:cond delay="0"/>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84"/>
                                        </p:tgtEl>
                                        <p:attrNameLst>
                                          <p:attrName>style.visibility</p:attrName>
                                        </p:attrNameLst>
                                      </p:cBhvr>
                                      <p:to>
                                        <p:strVal val="visible"/>
                                      </p:to>
                                    </p:set>
                                    <p:animEffect transition="in" filter="fade">
                                      <p:cBhvr>
                                        <p:cTn id="108" dur="500"/>
                                        <p:tgtEl>
                                          <p:spTgt spid="84"/>
                                        </p:tgtEl>
                                      </p:cBhvr>
                                    </p:animEffect>
                                  </p:childTnLst>
                                </p:cTn>
                              </p:par>
                            </p:childTnLst>
                          </p:cTn>
                        </p:par>
                      </p:childTnLst>
                    </p:cTn>
                  </p:par>
                </p:childTnLst>
              </p:cTn>
              <p:nextCondLst>
                <p:cond evt="onClick" delay="0">
                  <p:tgtEl>
                    <p:spTgt spid="79"/>
                  </p:tgtEl>
                </p:cond>
              </p:nextCondLst>
            </p:seq>
            <p:seq concurrent="1" nextAc="seek">
              <p:cTn id="109" restart="whenNotActive" fill="hold" evtFilter="cancelBubble" nodeType="interactiveSeq">
                <p:stCondLst>
                  <p:cond evt="onClick" delay="0">
                    <p:tgtEl>
                      <p:spTgt spid="78"/>
                    </p:tgtEl>
                  </p:cond>
                </p:stCondLst>
                <p:endSync evt="end" delay="0">
                  <p:rtn val="all"/>
                </p:endSync>
                <p:childTnLst>
                  <p:par>
                    <p:cTn id="110" fill="hold">
                      <p:stCondLst>
                        <p:cond delay="0"/>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83"/>
                                        </p:tgtEl>
                                        <p:attrNameLst>
                                          <p:attrName>style.visibility</p:attrName>
                                        </p:attrNameLst>
                                      </p:cBhvr>
                                      <p:to>
                                        <p:strVal val="visible"/>
                                      </p:to>
                                    </p:set>
                                    <p:animEffect transition="in" filter="fade">
                                      <p:cBhvr>
                                        <p:cTn id="114" dur="500"/>
                                        <p:tgtEl>
                                          <p:spTgt spid="83"/>
                                        </p:tgtEl>
                                      </p:cBhvr>
                                    </p:animEffect>
                                  </p:childTnLst>
                                </p:cTn>
                              </p:par>
                            </p:childTnLst>
                          </p:cTn>
                        </p:par>
                      </p:childTnLst>
                    </p:cTn>
                  </p:par>
                </p:childTnLst>
              </p:cTn>
              <p:nextCondLst>
                <p:cond evt="onClick" delay="0">
                  <p:tgtEl>
                    <p:spTgt spid="78"/>
                  </p:tgtEl>
                </p:cond>
              </p:nextCondLst>
            </p:seq>
            <p:seq concurrent="1" nextAc="seek">
              <p:cTn id="115" restart="whenNotActive" fill="hold" evtFilter="cancelBubble" nodeType="interactiveSeq">
                <p:stCondLst>
                  <p:cond evt="onClick" delay="0">
                    <p:tgtEl>
                      <p:spTgt spid="77"/>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82"/>
                                        </p:tgtEl>
                                        <p:attrNameLst>
                                          <p:attrName>style.visibility</p:attrName>
                                        </p:attrNameLst>
                                      </p:cBhvr>
                                      <p:to>
                                        <p:strVal val="visible"/>
                                      </p:to>
                                    </p:set>
                                    <p:animEffect transition="in" filter="fade">
                                      <p:cBhvr>
                                        <p:cTn id="120" dur="500"/>
                                        <p:tgtEl>
                                          <p:spTgt spid="82"/>
                                        </p:tgtEl>
                                      </p:cBhvr>
                                    </p:animEffect>
                                  </p:childTnLst>
                                </p:cTn>
                              </p:par>
                            </p:childTnLst>
                          </p:cTn>
                        </p:par>
                      </p:childTnLst>
                    </p:cTn>
                  </p:par>
                </p:childTnLst>
              </p:cTn>
              <p:nextCondLst>
                <p:cond evt="onClick" delay="0">
                  <p:tgtEl>
                    <p:spTgt spid="77"/>
                  </p:tgtEl>
                </p:cond>
              </p:nextCondLst>
            </p:seq>
            <p:seq concurrent="1" nextAc="seek">
              <p:cTn id="121" restart="whenNotActive" fill="hold" evtFilter="cancelBubble" nodeType="interactiveSeq">
                <p:stCondLst>
                  <p:cond evt="onClick" delay="0">
                    <p:tgtEl>
                      <p:spTgt spid="70"/>
                    </p:tgtEl>
                  </p:cond>
                </p:stCondLst>
                <p:endSync evt="end" delay="0">
                  <p:rtn val="all"/>
                </p:endSync>
                <p:childTnLst>
                  <p:par>
                    <p:cTn id="122" fill="hold">
                      <p:stCondLst>
                        <p:cond delay="0"/>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75"/>
                                        </p:tgtEl>
                                        <p:attrNameLst>
                                          <p:attrName>style.visibility</p:attrName>
                                        </p:attrNameLst>
                                      </p:cBhvr>
                                      <p:to>
                                        <p:strVal val="visible"/>
                                      </p:to>
                                    </p:set>
                                    <p:animEffect transition="in" filter="fade">
                                      <p:cBhvr>
                                        <p:cTn id="126" dur="500"/>
                                        <p:tgtEl>
                                          <p:spTgt spid="75"/>
                                        </p:tgtEl>
                                      </p:cBhvr>
                                    </p:animEffect>
                                  </p:childTnLst>
                                </p:cTn>
                              </p:par>
                            </p:childTnLst>
                          </p:cTn>
                        </p:par>
                      </p:childTnLst>
                    </p:cTn>
                  </p:par>
                </p:childTnLst>
              </p:cTn>
              <p:nextCondLst>
                <p:cond evt="onClick" delay="0">
                  <p:tgtEl>
                    <p:spTgt spid="70"/>
                  </p:tgtEl>
                </p:cond>
              </p:nextCondLst>
            </p:seq>
            <p:seq concurrent="1" nextAc="seek">
              <p:cTn id="127" restart="whenNotActive" fill="hold" evtFilter="cancelBubble" nodeType="interactiveSeq">
                <p:stCondLst>
                  <p:cond evt="onClick" delay="0">
                    <p:tgtEl>
                      <p:spTgt spid="5"/>
                    </p:tgtEl>
                  </p:cond>
                </p:stCondLst>
                <p:endSync evt="end" delay="0">
                  <p:rtn val="all"/>
                </p:endSync>
                <p:childTnLst>
                  <p:par>
                    <p:cTn id="128" fill="hold">
                      <p:stCondLst>
                        <p:cond delay="0"/>
                      </p:stCondLst>
                      <p:childTnLst>
                        <p:par>
                          <p:cTn id="129" fill="hold">
                            <p:stCondLst>
                              <p:cond delay="0"/>
                            </p:stCondLst>
                            <p:childTnLst>
                              <p:par>
                                <p:cTn id="130" presetID="1" presetClass="exit" presetSubtype="0" fill="hold" grpId="1" nodeType="clickEffect">
                                  <p:stCondLst>
                                    <p:cond delay="0"/>
                                  </p:stCondLst>
                                  <p:childTnLst>
                                    <p:set>
                                      <p:cBhvr>
                                        <p:cTn id="131" dur="1" fill="hold">
                                          <p:stCondLst>
                                            <p:cond delay="0"/>
                                          </p:stCondLst>
                                        </p:cTn>
                                        <p:tgtEl>
                                          <p:spTgt spid="50"/>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51"/>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52"/>
                                        </p:tgtEl>
                                        <p:attrNameLst>
                                          <p:attrName>style.visibility</p:attrName>
                                        </p:attrNameLst>
                                      </p:cBhvr>
                                      <p:to>
                                        <p:strVal val="hidden"/>
                                      </p:to>
                                    </p:set>
                                  </p:childTnLst>
                                </p:cTn>
                              </p:par>
                              <p:par>
                                <p:cTn id="136" presetID="1" presetClass="exit" presetSubtype="0" fill="hold" grpId="1" nodeType="withEffect">
                                  <p:stCondLst>
                                    <p:cond delay="0"/>
                                  </p:stCondLst>
                                  <p:childTnLst>
                                    <p:set>
                                      <p:cBhvr>
                                        <p:cTn id="137" dur="1" fill="hold">
                                          <p:stCondLst>
                                            <p:cond delay="0"/>
                                          </p:stCondLst>
                                        </p:cTn>
                                        <p:tgtEl>
                                          <p:spTgt spid="53"/>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56"/>
                                        </p:tgtEl>
                                        <p:attrNameLst>
                                          <p:attrName>style.visibility</p:attrName>
                                        </p:attrNameLst>
                                      </p:cBhvr>
                                      <p:to>
                                        <p:strVal val="hidden"/>
                                      </p:to>
                                    </p:set>
                                  </p:childTnLst>
                                </p:cTn>
                              </p:par>
                              <p:par>
                                <p:cTn id="140" presetID="1" presetClass="exit" presetSubtype="0" fill="hold" grpId="1" nodeType="withEffect">
                                  <p:stCondLst>
                                    <p:cond delay="0"/>
                                  </p:stCondLst>
                                  <p:childTnLst>
                                    <p:set>
                                      <p:cBhvr>
                                        <p:cTn id="141" dur="1" fill="hold">
                                          <p:stCondLst>
                                            <p:cond delay="0"/>
                                          </p:stCondLst>
                                        </p:cTn>
                                        <p:tgtEl>
                                          <p:spTgt spid="66"/>
                                        </p:tgtEl>
                                        <p:attrNameLst>
                                          <p:attrName>style.visibility</p:attrName>
                                        </p:attrNameLst>
                                      </p:cBhvr>
                                      <p:to>
                                        <p:strVal val="hidden"/>
                                      </p:to>
                                    </p:set>
                                  </p:childTnLst>
                                </p:cTn>
                              </p:par>
                              <p:par>
                                <p:cTn id="142" presetID="1" presetClass="exit" presetSubtype="0" fill="hold" grpId="1" nodeType="withEffect">
                                  <p:stCondLst>
                                    <p:cond delay="0"/>
                                  </p:stCondLst>
                                  <p:childTnLst>
                                    <p:set>
                                      <p:cBhvr>
                                        <p:cTn id="143" dur="1" fill="hold">
                                          <p:stCondLst>
                                            <p:cond delay="0"/>
                                          </p:stCondLst>
                                        </p:cTn>
                                        <p:tgtEl>
                                          <p:spTgt spid="65"/>
                                        </p:tgtEl>
                                        <p:attrNameLst>
                                          <p:attrName>style.visibility</p:attrName>
                                        </p:attrNameLst>
                                      </p:cBhvr>
                                      <p:to>
                                        <p:strVal val="hidden"/>
                                      </p:to>
                                    </p:set>
                                  </p:childTnLst>
                                </p:cTn>
                              </p:par>
                              <p:par>
                                <p:cTn id="144" presetID="1" presetClass="exit" presetSubtype="0" fill="hold" grpId="1" nodeType="withEffect">
                                  <p:stCondLst>
                                    <p:cond delay="0"/>
                                  </p:stCondLst>
                                  <p:childTnLst>
                                    <p:set>
                                      <p:cBhvr>
                                        <p:cTn id="145" dur="1" fill="hold">
                                          <p:stCondLst>
                                            <p:cond delay="0"/>
                                          </p:stCondLst>
                                        </p:cTn>
                                        <p:tgtEl>
                                          <p:spTgt spid="64"/>
                                        </p:tgtEl>
                                        <p:attrNameLst>
                                          <p:attrName>style.visibility</p:attrName>
                                        </p:attrNameLst>
                                      </p:cBhvr>
                                      <p:to>
                                        <p:strVal val="hidden"/>
                                      </p:to>
                                    </p:set>
                                  </p:childTnLst>
                                </p:cTn>
                              </p:par>
                              <p:par>
                                <p:cTn id="146" presetID="1" presetClass="exit" presetSubtype="0" fill="hold" grpId="1" nodeType="withEffect">
                                  <p:stCondLst>
                                    <p:cond delay="0"/>
                                  </p:stCondLst>
                                  <p:childTnLst>
                                    <p:set>
                                      <p:cBhvr>
                                        <p:cTn id="147" dur="1" fill="hold">
                                          <p:stCondLst>
                                            <p:cond delay="0"/>
                                          </p:stCondLst>
                                        </p:cTn>
                                        <p:tgtEl>
                                          <p:spTgt spid="63"/>
                                        </p:tgtEl>
                                        <p:attrNameLst>
                                          <p:attrName>style.visibility</p:attrName>
                                        </p:attrNameLst>
                                      </p:cBhvr>
                                      <p:to>
                                        <p:strVal val="hidden"/>
                                      </p:to>
                                    </p:set>
                                  </p:childTnLst>
                                </p:cTn>
                              </p:par>
                              <p:par>
                                <p:cTn id="148" presetID="1" presetClass="exit" presetSubtype="0" fill="hold" grpId="1" nodeType="withEffect">
                                  <p:stCondLst>
                                    <p:cond delay="0"/>
                                  </p:stCondLst>
                                  <p:childTnLst>
                                    <p:set>
                                      <p:cBhvr>
                                        <p:cTn id="149" dur="1" fill="hold">
                                          <p:stCondLst>
                                            <p:cond delay="0"/>
                                          </p:stCondLst>
                                        </p:cTn>
                                        <p:tgtEl>
                                          <p:spTgt spid="62"/>
                                        </p:tgtEl>
                                        <p:attrNameLst>
                                          <p:attrName>style.visibility</p:attrName>
                                        </p:attrNameLst>
                                      </p:cBhvr>
                                      <p:to>
                                        <p:strVal val="hidden"/>
                                      </p:to>
                                    </p:set>
                                  </p:childTnLst>
                                </p:cTn>
                              </p:par>
                              <p:par>
                                <p:cTn id="150" presetID="1" presetClass="exit" presetSubtype="0" fill="hold" grpId="1" nodeType="withEffect">
                                  <p:stCondLst>
                                    <p:cond delay="0"/>
                                  </p:stCondLst>
                                  <p:childTnLst>
                                    <p:set>
                                      <p:cBhvr>
                                        <p:cTn id="151" dur="1" fill="hold">
                                          <p:stCondLst>
                                            <p:cond delay="0"/>
                                          </p:stCondLst>
                                        </p:cTn>
                                        <p:tgtEl>
                                          <p:spTgt spid="76"/>
                                        </p:tgtEl>
                                        <p:attrNameLst>
                                          <p:attrName>style.visibility</p:attrName>
                                        </p:attrNameLst>
                                      </p:cBhvr>
                                      <p:to>
                                        <p:strVal val="hidden"/>
                                      </p:to>
                                    </p:set>
                                  </p:childTnLst>
                                </p:cTn>
                              </p:par>
                              <p:par>
                                <p:cTn id="152" presetID="1" presetClass="exit" presetSubtype="0" fill="hold" grpId="1" nodeType="withEffect">
                                  <p:stCondLst>
                                    <p:cond delay="0"/>
                                  </p:stCondLst>
                                  <p:childTnLst>
                                    <p:set>
                                      <p:cBhvr>
                                        <p:cTn id="153" dur="1" fill="hold">
                                          <p:stCondLst>
                                            <p:cond delay="0"/>
                                          </p:stCondLst>
                                        </p:cTn>
                                        <p:tgtEl>
                                          <p:spTgt spid="74"/>
                                        </p:tgtEl>
                                        <p:attrNameLst>
                                          <p:attrName>style.visibility</p:attrName>
                                        </p:attrNameLst>
                                      </p:cBhvr>
                                      <p:to>
                                        <p:strVal val="hidden"/>
                                      </p:to>
                                    </p:set>
                                  </p:childTnLst>
                                </p:cTn>
                              </p:par>
                              <p:par>
                                <p:cTn id="154" presetID="1" presetClass="exit" presetSubtype="0" fill="hold" grpId="1" nodeType="withEffect">
                                  <p:stCondLst>
                                    <p:cond delay="0"/>
                                  </p:stCondLst>
                                  <p:childTnLst>
                                    <p:set>
                                      <p:cBhvr>
                                        <p:cTn id="155" dur="1" fill="hold">
                                          <p:stCondLst>
                                            <p:cond delay="0"/>
                                          </p:stCondLst>
                                        </p:cTn>
                                        <p:tgtEl>
                                          <p:spTgt spid="73"/>
                                        </p:tgtEl>
                                        <p:attrNameLst>
                                          <p:attrName>style.visibility</p:attrName>
                                        </p:attrNameLst>
                                      </p:cBhvr>
                                      <p:to>
                                        <p:strVal val="hidden"/>
                                      </p:to>
                                    </p:set>
                                  </p:childTnLst>
                                </p:cTn>
                              </p:par>
                              <p:par>
                                <p:cTn id="156" presetID="1" presetClass="exit" presetSubtype="0" fill="hold" grpId="1" nodeType="withEffect">
                                  <p:stCondLst>
                                    <p:cond delay="0"/>
                                  </p:stCondLst>
                                  <p:childTnLst>
                                    <p:set>
                                      <p:cBhvr>
                                        <p:cTn id="157" dur="1" fill="hold">
                                          <p:stCondLst>
                                            <p:cond delay="0"/>
                                          </p:stCondLst>
                                        </p:cTn>
                                        <p:tgtEl>
                                          <p:spTgt spid="72"/>
                                        </p:tgtEl>
                                        <p:attrNameLst>
                                          <p:attrName>style.visibility</p:attrName>
                                        </p:attrNameLst>
                                      </p:cBhvr>
                                      <p:to>
                                        <p:strVal val="hidden"/>
                                      </p:to>
                                    </p:set>
                                  </p:childTnLst>
                                </p:cTn>
                              </p:par>
                              <p:par>
                                <p:cTn id="158" presetID="1" presetClass="exit" presetSubtype="0" fill="hold" grpId="1" nodeType="withEffect">
                                  <p:stCondLst>
                                    <p:cond delay="0"/>
                                  </p:stCondLst>
                                  <p:childTnLst>
                                    <p:set>
                                      <p:cBhvr>
                                        <p:cTn id="159" dur="1" fill="hold">
                                          <p:stCondLst>
                                            <p:cond delay="0"/>
                                          </p:stCondLst>
                                        </p:cTn>
                                        <p:tgtEl>
                                          <p:spTgt spid="86"/>
                                        </p:tgtEl>
                                        <p:attrNameLst>
                                          <p:attrName>style.visibility</p:attrName>
                                        </p:attrNameLst>
                                      </p:cBhvr>
                                      <p:to>
                                        <p:strVal val="hidden"/>
                                      </p:to>
                                    </p:set>
                                  </p:childTnLst>
                                </p:cTn>
                              </p:par>
                              <p:par>
                                <p:cTn id="160" presetID="1" presetClass="exit" presetSubtype="0" fill="hold" grpId="1" nodeType="withEffect">
                                  <p:stCondLst>
                                    <p:cond delay="0"/>
                                  </p:stCondLst>
                                  <p:childTnLst>
                                    <p:set>
                                      <p:cBhvr>
                                        <p:cTn id="161" dur="1" fill="hold">
                                          <p:stCondLst>
                                            <p:cond delay="0"/>
                                          </p:stCondLst>
                                        </p:cTn>
                                        <p:tgtEl>
                                          <p:spTgt spid="85"/>
                                        </p:tgtEl>
                                        <p:attrNameLst>
                                          <p:attrName>style.visibility</p:attrName>
                                        </p:attrNameLst>
                                      </p:cBhvr>
                                      <p:to>
                                        <p:strVal val="hidden"/>
                                      </p:to>
                                    </p:set>
                                  </p:childTnLst>
                                </p:cTn>
                              </p:par>
                              <p:par>
                                <p:cTn id="162" presetID="1" presetClass="exit" presetSubtype="0" fill="hold" grpId="1" nodeType="withEffect">
                                  <p:stCondLst>
                                    <p:cond delay="0"/>
                                  </p:stCondLst>
                                  <p:childTnLst>
                                    <p:set>
                                      <p:cBhvr>
                                        <p:cTn id="163" dur="1" fill="hold">
                                          <p:stCondLst>
                                            <p:cond delay="0"/>
                                          </p:stCondLst>
                                        </p:cTn>
                                        <p:tgtEl>
                                          <p:spTgt spid="84"/>
                                        </p:tgtEl>
                                        <p:attrNameLst>
                                          <p:attrName>style.visibility</p:attrName>
                                        </p:attrNameLst>
                                      </p:cBhvr>
                                      <p:to>
                                        <p:strVal val="hidden"/>
                                      </p:to>
                                    </p:set>
                                  </p:childTnLst>
                                </p:cTn>
                              </p:par>
                              <p:par>
                                <p:cTn id="164" presetID="1" presetClass="exit" presetSubtype="0" fill="hold" grpId="1" nodeType="withEffect">
                                  <p:stCondLst>
                                    <p:cond delay="0"/>
                                  </p:stCondLst>
                                  <p:childTnLst>
                                    <p:set>
                                      <p:cBhvr>
                                        <p:cTn id="165" dur="1" fill="hold">
                                          <p:stCondLst>
                                            <p:cond delay="0"/>
                                          </p:stCondLst>
                                        </p:cTn>
                                        <p:tgtEl>
                                          <p:spTgt spid="83"/>
                                        </p:tgtEl>
                                        <p:attrNameLst>
                                          <p:attrName>style.visibility</p:attrName>
                                        </p:attrNameLst>
                                      </p:cBhvr>
                                      <p:to>
                                        <p:strVal val="hidden"/>
                                      </p:to>
                                    </p:set>
                                  </p:childTnLst>
                                </p:cTn>
                              </p:par>
                              <p:par>
                                <p:cTn id="166" presetID="1" presetClass="exit" presetSubtype="0" fill="hold" grpId="1" nodeType="withEffect">
                                  <p:stCondLst>
                                    <p:cond delay="0"/>
                                  </p:stCondLst>
                                  <p:childTnLst>
                                    <p:set>
                                      <p:cBhvr>
                                        <p:cTn id="167" dur="1" fill="hold">
                                          <p:stCondLst>
                                            <p:cond delay="0"/>
                                          </p:stCondLst>
                                        </p:cTn>
                                        <p:tgtEl>
                                          <p:spTgt spid="82"/>
                                        </p:tgtEl>
                                        <p:attrNameLst>
                                          <p:attrName>style.visibility</p:attrName>
                                        </p:attrNameLst>
                                      </p:cBhvr>
                                      <p:to>
                                        <p:strVal val="hidden"/>
                                      </p:to>
                                    </p:set>
                                  </p:childTnLst>
                                </p:cTn>
                              </p:par>
                              <p:par>
                                <p:cTn id="168" presetID="1" presetClass="exit" presetSubtype="0" fill="hold" grpId="1" nodeType="withEffect">
                                  <p:stCondLst>
                                    <p:cond delay="0"/>
                                  </p:stCondLst>
                                  <p:childTnLst>
                                    <p:set>
                                      <p:cBhvr>
                                        <p:cTn id="169"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0" restart="whenNotActive" fill="hold" evtFilter="cancelBubble" nodeType="interactiveSeq">
                <p:stCondLst>
                  <p:cond evt="onClick" delay="0">
                    <p:tgtEl>
                      <p:spTgt spid="6"/>
                    </p:tgtEl>
                  </p:cond>
                </p:stCondLst>
                <p:endSync evt="end" delay="0">
                  <p:rtn val="all"/>
                </p:endSync>
                <p:childTnLst>
                  <p:par>
                    <p:cTn id="171" fill="hold">
                      <p:stCondLst>
                        <p:cond delay="0"/>
                      </p:stCondLst>
                      <p:childTnLst>
                        <p:par>
                          <p:cTn id="172" fill="hold">
                            <p:stCondLst>
                              <p:cond delay="0"/>
                            </p:stCondLst>
                            <p:childTnLst>
                              <p:par>
                                <p:cTn id="173" presetID="1" presetClass="exit" presetSubtype="0" fill="hold" grpId="2" nodeType="clickEffect">
                                  <p:stCondLst>
                                    <p:cond delay="0"/>
                                  </p:stCondLst>
                                  <p:childTnLst>
                                    <p:set>
                                      <p:cBhvr>
                                        <p:cTn id="174" dur="1" fill="hold">
                                          <p:stCondLst>
                                            <p:cond delay="0"/>
                                          </p:stCondLst>
                                        </p:cTn>
                                        <p:tgtEl>
                                          <p:spTgt spid="50"/>
                                        </p:tgtEl>
                                        <p:attrNameLst>
                                          <p:attrName>style.visibility</p:attrName>
                                        </p:attrNameLst>
                                      </p:cBhvr>
                                      <p:to>
                                        <p:strVal val="hidden"/>
                                      </p:to>
                                    </p:set>
                                  </p:childTnLst>
                                </p:cTn>
                              </p:par>
                              <p:par>
                                <p:cTn id="175" presetID="1" presetClass="exit" presetSubtype="0" fill="hold" grpId="2" nodeType="withEffect">
                                  <p:stCondLst>
                                    <p:cond delay="0"/>
                                  </p:stCondLst>
                                  <p:childTnLst>
                                    <p:set>
                                      <p:cBhvr>
                                        <p:cTn id="176" dur="1" fill="hold">
                                          <p:stCondLst>
                                            <p:cond delay="0"/>
                                          </p:stCondLst>
                                        </p:cTn>
                                        <p:tgtEl>
                                          <p:spTgt spid="51"/>
                                        </p:tgtEl>
                                        <p:attrNameLst>
                                          <p:attrName>style.visibility</p:attrName>
                                        </p:attrNameLst>
                                      </p:cBhvr>
                                      <p:to>
                                        <p:strVal val="hidden"/>
                                      </p:to>
                                    </p:set>
                                  </p:childTnLst>
                                </p:cTn>
                              </p:par>
                              <p:par>
                                <p:cTn id="177" presetID="1" presetClass="exit" presetSubtype="0" fill="hold" grpId="2" nodeType="withEffect">
                                  <p:stCondLst>
                                    <p:cond delay="0"/>
                                  </p:stCondLst>
                                  <p:childTnLst>
                                    <p:set>
                                      <p:cBhvr>
                                        <p:cTn id="178" dur="1" fill="hold">
                                          <p:stCondLst>
                                            <p:cond delay="0"/>
                                          </p:stCondLst>
                                        </p:cTn>
                                        <p:tgtEl>
                                          <p:spTgt spid="52"/>
                                        </p:tgtEl>
                                        <p:attrNameLst>
                                          <p:attrName>style.visibility</p:attrName>
                                        </p:attrNameLst>
                                      </p:cBhvr>
                                      <p:to>
                                        <p:strVal val="hidden"/>
                                      </p:to>
                                    </p:set>
                                  </p:childTnLst>
                                </p:cTn>
                              </p:par>
                              <p:par>
                                <p:cTn id="179" presetID="1" presetClass="exit" presetSubtype="0" fill="hold" grpId="2" nodeType="withEffect">
                                  <p:stCondLst>
                                    <p:cond delay="0"/>
                                  </p:stCondLst>
                                  <p:childTnLst>
                                    <p:set>
                                      <p:cBhvr>
                                        <p:cTn id="180" dur="1" fill="hold">
                                          <p:stCondLst>
                                            <p:cond delay="0"/>
                                          </p:stCondLst>
                                        </p:cTn>
                                        <p:tgtEl>
                                          <p:spTgt spid="53"/>
                                        </p:tgtEl>
                                        <p:attrNameLst>
                                          <p:attrName>style.visibility</p:attrName>
                                        </p:attrNameLst>
                                      </p:cBhvr>
                                      <p:to>
                                        <p:strVal val="hidden"/>
                                      </p:to>
                                    </p:set>
                                  </p:childTnLst>
                                </p:cTn>
                              </p:par>
                              <p:par>
                                <p:cTn id="181" presetID="1" presetClass="exit" presetSubtype="0" fill="hold" grpId="2" nodeType="withEffect">
                                  <p:stCondLst>
                                    <p:cond delay="0"/>
                                  </p:stCondLst>
                                  <p:childTnLst>
                                    <p:set>
                                      <p:cBhvr>
                                        <p:cTn id="182" dur="1" fill="hold">
                                          <p:stCondLst>
                                            <p:cond delay="0"/>
                                          </p:stCondLst>
                                        </p:cTn>
                                        <p:tgtEl>
                                          <p:spTgt spid="56"/>
                                        </p:tgtEl>
                                        <p:attrNameLst>
                                          <p:attrName>style.visibility</p:attrName>
                                        </p:attrNameLst>
                                      </p:cBhvr>
                                      <p:to>
                                        <p:strVal val="hidden"/>
                                      </p:to>
                                    </p:set>
                                  </p:childTnLst>
                                </p:cTn>
                              </p:par>
                              <p:par>
                                <p:cTn id="183" presetID="1" presetClass="exit" presetSubtype="0" fill="hold" grpId="2" nodeType="withEffect">
                                  <p:stCondLst>
                                    <p:cond delay="0"/>
                                  </p:stCondLst>
                                  <p:childTnLst>
                                    <p:set>
                                      <p:cBhvr>
                                        <p:cTn id="184" dur="1" fill="hold">
                                          <p:stCondLst>
                                            <p:cond delay="0"/>
                                          </p:stCondLst>
                                        </p:cTn>
                                        <p:tgtEl>
                                          <p:spTgt spid="66"/>
                                        </p:tgtEl>
                                        <p:attrNameLst>
                                          <p:attrName>style.visibility</p:attrName>
                                        </p:attrNameLst>
                                      </p:cBhvr>
                                      <p:to>
                                        <p:strVal val="hidden"/>
                                      </p:to>
                                    </p:set>
                                  </p:childTnLst>
                                </p:cTn>
                              </p:par>
                              <p:par>
                                <p:cTn id="185" presetID="1" presetClass="exit" presetSubtype="0" fill="hold" grpId="2" nodeType="withEffect">
                                  <p:stCondLst>
                                    <p:cond delay="0"/>
                                  </p:stCondLst>
                                  <p:childTnLst>
                                    <p:set>
                                      <p:cBhvr>
                                        <p:cTn id="186" dur="1" fill="hold">
                                          <p:stCondLst>
                                            <p:cond delay="0"/>
                                          </p:stCondLst>
                                        </p:cTn>
                                        <p:tgtEl>
                                          <p:spTgt spid="65"/>
                                        </p:tgtEl>
                                        <p:attrNameLst>
                                          <p:attrName>style.visibility</p:attrName>
                                        </p:attrNameLst>
                                      </p:cBhvr>
                                      <p:to>
                                        <p:strVal val="hidden"/>
                                      </p:to>
                                    </p:set>
                                  </p:childTnLst>
                                </p:cTn>
                              </p:par>
                              <p:par>
                                <p:cTn id="187" presetID="1" presetClass="exit" presetSubtype="0" fill="hold" grpId="2" nodeType="withEffect">
                                  <p:stCondLst>
                                    <p:cond delay="0"/>
                                  </p:stCondLst>
                                  <p:childTnLst>
                                    <p:set>
                                      <p:cBhvr>
                                        <p:cTn id="188" dur="1" fill="hold">
                                          <p:stCondLst>
                                            <p:cond delay="0"/>
                                          </p:stCondLst>
                                        </p:cTn>
                                        <p:tgtEl>
                                          <p:spTgt spid="64"/>
                                        </p:tgtEl>
                                        <p:attrNameLst>
                                          <p:attrName>style.visibility</p:attrName>
                                        </p:attrNameLst>
                                      </p:cBhvr>
                                      <p:to>
                                        <p:strVal val="hidden"/>
                                      </p:to>
                                    </p:set>
                                  </p:childTnLst>
                                </p:cTn>
                              </p:par>
                              <p:par>
                                <p:cTn id="189" presetID="1" presetClass="exit" presetSubtype="0" fill="hold" grpId="2" nodeType="withEffect">
                                  <p:stCondLst>
                                    <p:cond delay="0"/>
                                  </p:stCondLst>
                                  <p:childTnLst>
                                    <p:set>
                                      <p:cBhvr>
                                        <p:cTn id="190" dur="1" fill="hold">
                                          <p:stCondLst>
                                            <p:cond delay="0"/>
                                          </p:stCondLst>
                                        </p:cTn>
                                        <p:tgtEl>
                                          <p:spTgt spid="63"/>
                                        </p:tgtEl>
                                        <p:attrNameLst>
                                          <p:attrName>style.visibility</p:attrName>
                                        </p:attrNameLst>
                                      </p:cBhvr>
                                      <p:to>
                                        <p:strVal val="hidden"/>
                                      </p:to>
                                    </p:set>
                                  </p:childTnLst>
                                </p:cTn>
                              </p:par>
                              <p:par>
                                <p:cTn id="191" presetID="1" presetClass="exit" presetSubtype="0" fill="hold" grpId="2" nodeType="withEffect">
                                  <p:stCondLst>
                                    <p:cond delay="0"/>
                                  </p:stCondLst>
                                  <p:childTnLst>
                                    <p:set>
                                      <p:cBhvr>
                                        <p:cTn id="192" dur="1" fill="hold">
                                          <p:stCondLst>
                                            <p:cond delay="0"/>
                                          </p:stCondLst>
                                        </p:cTn>
                                        <p:tgtEl>
                                          <p:spTgt spid="62"/>
                                        </p:tgtEl>
                                        <p:attrNameLst>
                                          <p:attrName>style.visibility</p:attrName>
                                        </p:attrNameLst>
                                      </p:cBhvr>
                                      <p:to>
                                        <p:strVal val="hidden"/>
                                      </p:to>
                                    </p:set>
                                  </p:childTnLst>
                                </p:cTn>
                              </p:par>
                              <p:par>
                                <p:cTn id="193" presetID="1" presetClass="exit" presetSubtype="0" fill="hold" grpId="2" nodeType="withEffect">
                                  <p:stCondLst>
                                    <p:cond delay="0"/>
                                  </p:stCondLst>
                                  <p:childTnLst>
                                    <p:set>
                                      <p:cBhvr>
                                        <p:cTn id="194" dur="1" fill="hold">
                                          <p:stCondLst>
                                            <p:cond delay="0"/>
                                          </p:stCondLst>
                                        </p:cTn>
                                        <p:tgtEl>
                                          <p:spTgt spid="76"/>
                                        </p:tgtEl>
                                        <p:attrNameLst>
                                          <p:attrName>style.visibility</p:attrName>
                                        </p:attrNameLst>
                                      </p:cBhvr>
                                      <p:to>
                                        <p:strVal val="hidden"/>
                                      </p:to>
                                    </p:set>
                                  </p:childTnLst>
                                </p:cTn>
                              </p:par>
                              <p:par>
                                <p:cTn id="195" presetID="1" presetClass="exit" presetSubtype="0" fill="hold" grpId="2" nodeType="withEffect">
                                  <p:stCondLst>
                                    <p:cond delay="0"/>
                                  </p:stCondLst>
                                  <p:childTnLst>
                                    <p:set>
                                      <p:cBhvr>
                                        <p:cTn id="196" dur="1" fill="hold">
                                          <p:stCondLst>
                                            <p:cond delay="0"/>
                                          </p:stCondLst>
                                        </p:cTn>
                                        <p:tgtEl>
                                          <p:spTgt spid="74"/>
                                        </p:tgtEl>
                                        <p:attrNameLst>
                                          <p:attrName>style.visibility</p:attrName>
                                        </p:attrNameLst>
                                      </p:cBhvr>
                                      <p:to>
                                        <p:strVal val="hidden"/>
                                      </p:to>
                                    </p:set>
                                  </p:childTnLst>
                                </p:cTn>
                              </p:par>
                              <p:par>
                                <p:cTn id="197" presetID="1" presetClass="exit" presetSubtype="0" fill="hold" grpId="2" nodeType="withEffect">
                                  <p:stCondLst>
                                    <p:cond delay="0"/>
                                  </p:stCondLst>
                                  <p:childTnLst>
                                    <p:set>
                                      <p:cBhvr>
                                        <p:cTn id="198" dur="1" fill="hold">
                                          <p:stCondLst>
                                            <p:cond delay="0"/>
                                          </p:stCondLst>
                                        </p:cTn>
                                        <p:tgtEl>
                                          <p:spTgt spid="73"/>
                                        </p:tgtEl>
                                        <p:attrNameLst>
                                          <p:attrName>style.visibility</p:attrName>
                                        </p:attrNameLst>
                                      </p:cBhvr>
                                      <p:to>
                                        <p:strVal val="hidden"/>
                                      </p:to>
                                    </p:set>
                                  </p:childTnLst>
                                </p:cTn>
                              </p:par>
                              <p:par>
                                <p:cTn id="199" presetID="1" presetClass="exit" presetSubtype="0" fill="hold" grpId="2" nodeType="withEffect">
                                  <p:stCondLst>
                                    <p:cond delay="0"/>
                                  </p:stCondLst>
                                  <p:childTnLst>
                                    <p:set>
                                      <p:cBhvr>
                                        <p:cTn id="200" dur="1" fill="hold">
                                          <p:stCondLst>
                                            <p:cond delay="0"/>
                                          </p:stCondLst>
                                        </p:cTn>
                                        <p:tgtEl>
                                          <p:spTgt spid="72"/>
                                        </p:tgtEl>
                                        <p:attrNameLst>
                                          <p:attrName>style.visibility</p:attrName>
                                        </p:attrNameLst>
                                      </p:cBhvr>
                                      <p:to>
                                        <p:strVal val="hidden"/>
                                      </p:to>
                                    </p:set>
                                  </p:childTnLst>
                                </p:cTn>
                              </p:par>
                              <p:par>
                                <p:cTn id="201" presetID="1" presetClass="exit" presetSubtype="0" fill="hold" grpId="2" nodeType="withEffect">
                                  <p:stCondLst>
                                    <p:cond delay="0"/>
                                  </p:stCondLst>
                                  <p:childTnLst>
                                    <p:set>
                                      <p:cBhvr>
                                        <p:cTn id="202" dur="1" fill="hold">
                                          <p:stCondLst>
                                            <p:cond delay="0"/>
                                          </p:stCondLst>
                                        </p:cTn>
                                        <p:tgtEl>
                                          <p:spTgt spid="86"/>
                                        </p:tgtEl>
                                        <p:attrNameLst>
                                          <p:attrName>style.visibility</p:attrName>
                                        </p:attrNameLst>
                                      </p:cBhvr>
                                      <p:to>
                                        <p:strVal val="hidden"/>
                                      </p:to>
                                    </p:set>
                                  </p:childTnLst>
                                </p:cTn>
                              </p:par>
                              <p:par>
                                <p:cTn id="203" presetID="1" presetClass="exit" presetSubtype="0" fill="hold" grpId="2" nodeType="withEffect">
                                  <p:stCondLst>
                                    <p:cond delay="0"/>
                                  </p:stCondLst>
                                  <p:childTnLst>
                                    <p:set>
                                      <p:cBhvr>
                                        <p:cTn id="204" dur="1" fill="hold">
                                          <p:stCondLst>
                                            <p:cond delay="0"/>
                                          </p:stCondLst>
                                        </p:cTn>
                                        <p:tgtEl>
                                          <p:spTgt spid="85"/>
                                        </p:tgtEl>
                                        <p:attrNameLst>
                                          <p:attrName>style.visibility</p:attrName>
                                        </p:attrNameLst>
                                      </p:cBhvr>
                                      <p:to>
                                        <p:strVal val="hidden"/>
                                      </p:to>
                                    </p:set>
                                  </p:childTnLst>
                                </p:cTn>
                              </p:par>
                              <p:par>
                                <p:cTn id="205" presetID="1" presetClass="exit" presetSubtype="0" fill="hold" grpId="2" nodeType="withEffect">
                                  <p:stCondLst>
                                    <p:cond delay="0"/>
                                  </p:stCondLst>
                                  <p:childTnLst>
                                    <p:set>
                                      <p:cBhvr>
                                        <p:cTn id="206" dur="1" fill="hold">
                                          <p:stCondLst>
                                            <p:cond delay="0"/>
                                          </p:stCondLst>
                                        </p:cTn>
                                        <p:tgtEl>
                                          <p:spTgt spid="84"/>
                                        </p:tgtEl>
                                        <p:attrNameLst>
                                          <p:attrName>style.visibility</p:attrName>
                                        </p:attrNameLst>
                                      </p:cBhvr>
                                      <p:to>
                                        <p:strVal val="hidden"/>
                                      </p:to>
                                    </p:set>
                                  </p:childTnLst>
                                </p:cTn>
                              </p:par>
                              <p:par>
                                <p:cTn id="207" presetID="1" presetClass="exit" presetSubtype="0" fill="hold" grpId="2" nodeType="withEffect">
                                  <p:stCondLst>
                                    <p:cond delay="0"/>
                                  </p:stCondLst>
                                  <p:childTnLst>
                                    <p:set>
                                      <p:cBhvr>
                                        <p:cTn id="208" dur="1" fill="hold">
                                          <p:stCondLst>
                                            <p:cond delay="0"/>
                                          </p:stCondLst>
                                        </p:cTn>
                                        <p:tgtEl>
                                          <p:spTgt spid="83"/>
                                        </p:tgtEl>
                                        <p:attrNameLst>
                                          <p:attrName>style.visibility</p:attrName>
                                        </p:attrNameLst>
                                      </p:cBhvr>
                                      <p:to>
                                        <p:strVal val="hidden"/>
                                      </p:to>
                                    </p:set>
                                  </p:childTnLst>
                                </p:cTn>
                              </p:par>
                              <p:par>
                                <p:cTn id="209" presetID="1" presetClass="exit" presetSubtype="0" fill="hold" grpId="2" nodeType="withEffect">
                                  <p:stCondLst>
                                    <p:cond delay="0"/>
                                  </p:stCondLst>
                                  <p:childTnLst>
                                    <p:set>
                                      <p:cBhvr>
                                        <p:cTn id="210" dur="1" fill="hold">
                                          <p:stCondLst>
                                            <p:cond delay="0"/>
                                          </p:stCondLst>
                                        </p:cTn>
                                        <p:tgtEl>
                                          <p:spTgt spid="82"/>
                                        </p:tgtEl>
                                        <p:attrNameLst>
                                          <p:attrName>style.visibility</p:attrName>
                                        </p:attrNameLst>
                                      </p:cBhvr>
                                      <p:to>
                                        <p:strVal val="hidden"/>
                                      </p:to>
                                    </p:set>
                                  </p:childTnLst>
                                </p:cTn>
                              </p:par>
                              <p:par>
                                <p:cTn id="211" presetID="1" presetClass="exit" presetSubtype="0" fill="hold" grpId="2" nodeType="withEffect">
                                  <p:stCondLst>
                                    <p:cond delay="0"/>
                                  </p:stCondLst>
                                  <p:childTnLst>
                                    <p:set>
                                      <p:cBhvr>
                                        <p:cTn id="212"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13" restart="whenNotActive" fill="hold" evtFilter="cancelBubble" nodeType="interactiveSeq">
                <p:stCondLst>
                  <p:cond evt="onClick" delay="0">
                    <p:tgtEl>
                      <p:spTgt spid="55"/>
                    </p:tgtEl>
                  </p:cond>
                </p:stCondLst>
                <p:endSync evt="end" delay="0">
                  <p:rtn val="all"/>
                </p:endSync>
                <p:childTnLst>
                  <p:par>
                    <p:cTn id="214" fill="hold">
                      <p:stCondLst>
                        <p:cond delay="0"/>
                      </p:stCondLst>
                      <p:childTnLst>
                        <p:par>
                          <p:cTn id="215" fill="hold">
                            <p:stCondLst>
                              <p:cond delay="0"/>
                            </p:stCondLst>
                            <p:childTnLst>
                              <p:par>
                                <p:cTn id="216" presetID="10" presetClass="entr" presetSubtype="0" fill="hold" grpId="0" nodeType="clickEffect">
                                  <p:stCondLst>
                                    <p:cond delay="0"/>
                                  </p:stCondLst>
                                  <p:childTnLst>
                                    <p:set>
                                      <p:cBhvr>
                                        <p:cTn id="217" dur="1" fill="hold">
                                          <p:stCondLst>
                                            <p:cond delay="0"/>
                                          </p:stCondLst>
                                        </p:cTn>
                                        <p:tgtEl>
                                          <p:spTgt spid="88"/>
                                        </p:tgtEl>
                                        <p:attrNameLst>
                                          <p:attrName>style.visibility</p:attrName>
                                        </p:attrNameLst>
                                      </p:cBhvr>
                                      <p:to>
                                        <p:strVal val="visible"/>
                                      </p:to>
                                    </p:set>
                                    <p:animEffect transition="in" filter="fade">
                                      <p:cBhvr>
                                        <p:cTn id="218" dur="500"/>
                                        <p:tgtEl>
                                          <p:spTgt spid="88"/>
                                        </p:tgtEl>
                                      </p:cBhvr>
                                    </p:animEffect>
                                  </p:childTnLst>
                                </p:cTn>
                              </p:par>
                              <p:par>
                                <p:cTn id="219" presetID="10" presetClass="exit" presetSubtype="0" fill="hold" grpId="1" nodeType="withEffect">
                                  <p:stCondLst>
                                    <p:cond delay="0"/>
                                  </p:stCondLst>
                                  <p:childTnLst>
                                    <p:animEffect transition="out" filter="fade">
                                      <p:cBhvr>
                                        <p:cTn id="220" dur="500"/>
                                        <p:tgtEl>
                                          <p:spTgt spid="89"/>
                                        </p:tgtEl>
                                      </p:cBhvr>
                                    </p:animEffect>
                                    <p:set>
                                      <p:cBhvr>
                                        <p:cTn id="221" dur="1" fill="hold">
                                          <p:stCondLst>
                                            <p:cond delay="499"/>
                                          </p:stCondLst>
                                        </p:cTn>
                                        <p:tgtEl>
                                          <p:spTgt spid="89"/>
                                        </p:tgtEl>
                                        <p:attrNameLst>
                                          <p:attrName>style.visibility</p:attrName>
                                        </p:attrNameLst>
                                      </p:cBhvr>
                                      <p:to>
                                        <p:strVal val="hidden"/>
                                      </p:to>
                                    </p:set>
                                  </p:childTnLst>
                                </p:cTn>
                              </p:par>
                              <p:par>
                                <p:cTn id="222" presetID="1" presetClass="mediacall" presetSubtype="0" fill="hold" nodeType="withEffect">
                                  <p:stCondLst>
                                    <p:cond delay="0"/>
                                  </p:stCondLst>
                                  <p:childTnLst>
                                    <p:cmd type="call" cmd="playFrom(0.0)">
                                      <p:cBhvr>
                                        <p:cTn id="223" dur="118792" fill="hold"/>
                                        <p:tgtEl>
                                          <p:spTgt spid="3"/>
                                        </p:tgtEl>
                                      </p:cBhvr>
                                    </p:cmd>
                                  </p:childTnLst>
                                </p:cTn>
                              </p:par>
                              <p:par>
                                <p:cTn id="224" presetID="1" presetClass="emph" presetSubtype="2" fill="hold" nodeType="withEffect">
                                  <p:stCondLst>
                                    <p:cond delay="0"/>
                                  </p:stCondLst>
                                  <p:childTnLst>
                                    <p:animClr clrSpc="rgb" dir="cw">
                                      <p:cBhvr>
                                        <p:cTn id="225" dur="1000" fill="hold"/>
                                        <p:tgtEl>
                                          <p:spTgt spid="55"/>
                                        </p:tgtEl>
                                        <p:attrNameLst>
                                          <p:attrName>fillcolor</p:attrName>
                                        </p:attrNameLst>
                                      </p:cBhvr>
                                      <p:to>
                                        <a:schemeClr val="accent2"/>
                                      </p:to>
                                    </p:animClr>
                                    <p:set>
                                      <p:cBhvr>
                                        <p:cTn id="226" dur="1000" fill="hold"/>
                                        <p:tgtEl>
                                          <p:spTgt spid="55"/>
                                        </p:tgtEl>
                                        <p:attrNameLst>
                                          <p:attrName>fill.type</p:attrName>
                                        </p:attrNameLst>
                                      </p:cBhvr>
                                      <p:to>
                                        <p:strVal val="solid"/>
                                      </p:to>
                                    </p:set>
                                    <p:set>
                                      <p:cBhvr>
                                        <p:cTn id="227" dur="1000" fill="hold"/>
                                        <p:tgtEl>
                                          <p:spTgt spid="55"/>
                                        </p:tgtEl>
                                        <p:attrNameLst>
                                          <p:attrName>fill.on</p:attrName>
                                        </p:attrNameLst>
                                      </p:cBhvr>
                                      <p:to>
                                        <p:strVal val="true"/>
                                      </p:to>
                                    </p:set>
                                  </p:childTnLst>
                                </p:cTn>
                              </p:par>
                            </p:childTnLst>
                          </p:cTn>
                        </p:par>
                      </p:childTnLst>
                    </p:cTn>
                  </p:par>
                  <p:par>
                    <p:cTn id="228" fill="hold">
                      <p:stCondLst>
                        <p:cond delay="indefinite"/>
                      </p:stCondLst>
                      <p:childTnLst>
                        <p:par>
                          <p:cTn id="229" fill="hold">
                            <p:stCondLst>
                              <p:cond delay="0"/>
                            </p:stCondLst>
                            <p:childTnLst>
                              <p:par>
                                <p:cTn id="230" presetID="3" presetClass="mediacall" presetSubtype="0" fill="hold" nodeType="clickEffect">
                                  <p:stCondLst>
                                    <p:cond delay="0"/>
                                  </p:stCondLst>
                                  <p:childTnLst>
                                    <p:cmd type="call" cmd="stop">
                                      <p:cBhvr>
                                        <p:cTn id="231" dur="1" fill="hold"/>
                                        <p:tgtEl>
                                          <p:spTgt spid="3"/>
                                        </p:tgtEl>
                                      </p:cBhvr>
                                    </p:cmd>
                                  </p:childTnLst>
                                </p:cTn>
                              </p:par>
                              <p:par>
                                <p:cTn id="232" presetID="10" presetClass="exit" presetSubtype="0" fill="hold" grpId="1" nodeType="withEffect">
                                  <p:stCondLst>
                                    <p:cond delay="0"/>
                                  </p:stCondLst>
                                  <p:childTnLst>
                                    <p:animEffect transition="out" filter="fade">
                                      <p:cBhvr>
                                        <p:cTn id="233" dur="500"/>
                                        <p:tgtEl>
                                          <p:spTgt spid="88"/>
                                        </p:tgtEl>
                                      </p:cBhvr>
                                    </p:animEffect>
                                    <p:set>
                                      <p:cBhvr>
                                        <p:cTn id="234" dur="1" fill="hold">
                                          <p:stCondLst>
                                            <p:cond delay="499"/>
                                          </p:stCondLst>
                                        </p:cTn>
                                        <p:tgtEl>
                                          <p:spTgt spid="88"/>
                                        </p:tgtEl>
                                        <p:attrNameLst>
                                          <p:attrName>style.visibility</p:attrName>
                                        </p:attrNameLst>
                                      </p:cBhvr>
                                      <p:to>
                                        <p:strVal val="hidden"/>
                                      </p:to>
                                    </p:set>
                                  </p:childTnLst>
                                </p:cTn>
                              </p:par>
                              <p:par>
                                <p:cTn id="235" presetID="10" presetClass="entr" presetSubtype="0" fill="hold" grpId="2" nodeType="withEffect">
                                  <p:stCondLst>
                                    <p:cond delay="0"/>
                                  </p:stCondLst>
                                  <p:childTnLst>
                                    <p:set>
                                      <p:cBhvr>
                                        <p:cTn id="236" dur="1" fill="hold">
                                          <p:stCondLst>
                                            <p:cond delay="0"/>
                                          </p:stCondLst>
                                        </p:cTn>
                                        <p:tgtEl>
                                          <p:spTgt spid="89"/>
                                        </p:tgtEl>
                                        <p:attrNameLst>
                                          <p:attrName>style.visibility</p:attrName>
                                        </p:attrNameLst>
                                      </p:cBhvr>
                                      <p:to>
                                        <p:strVal val="visible"/>
                                      </p:to>
                                    </p:set>
                                    <p:animEffect transition="in" filter="fade">
                                      <p:cBhvr>
                                        <p:cTn id="237" dur="500"/>
                                        <p:tgtEl>
                                          <p:spTgt spid="89"/>
                                        </p:tgtEl>
                                      </p:cBhvr>
                                    </p:animEffect>
                                  </p:childTnLst>
                                </p:cTn>
                              </p:par>
                              <p:par>
                                <p:cTn id="238" presetID="1" presetClass="emph" presetSubtype="2" fill="hold" nodeType="withEffect">
                                  <p:stCondLst>
                                    <p:cond delay="0"/>
                                  </p:stCondLst>
                                  <p:childTnLst>
                                    <p:animClr clrSpc="rgb" dir="cw">
                                      <p:cBhvr>
                                        <p:cTn id="239" dur="2000" fill="hold"/>
                                        <p:tgtEl>
                                          <p:spTgt spid="55"/>
                                        </p:tgtEl>
                                        <p:attrNameLst>
                                          <p:attrName>fillcolor</p:attrName>
                                        </p:attrNameLst>
                                      </p:cBhvr>
                                      <p:to>
                                        <a:schemeClr val="bg1"/>
                                      </p:to>
                                    </p:animClr>
                                    <p:set>
                                      <p:cBhvr>
                                        <p:cTn id="240" dur="2000" fill="hold"/>
                                        <p:tgtEl>
                                          <p:spTgt spid="55"/>
                                        </p:tgtEl>
                                        <p:attrNameLst>
                                          <p:attrName>fill.type</p:attrName>
                                        </p:attrNameLst>
                                      </p:cBhvr>
                                      <p:to>
                                        <p:strVal val="solid"/>
                                      </p:to>
                                    </p:set>
                                    <p:set>
                                      <p:cBhvr>
                                        <p:cTn id="241" dur="2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audio>
              <p:cMediaNode vol="80000">
                <p:cTn id="242" fill="hold" display="0">
                  <p:stCondLst>
                    <p:cond delay="indefinite"/>
                  </p:stCondLst>
                  <p:endCondLst>
                    <p:cond evt="onStopAudio" delay="0">
                      <p:tgtEl>
                        <p:sldTgt/>
                      </p:tgtEl>
                    </p:cond>
                  </p:endCondLst>
                </p:cTn>
                <p:tgtEl>
                  <p:spTgt spid="3"/>
                </p:tgtEl>
              </p:cMediaNode>
            </p:audio>
          </p:childTnLst>
        </p:cTn>
      </p:par>
    </p:tnLst>
    <p:bldLst>
      <p:bldP spid="82" grpId="0"/>
      <p:bldP spid="82" grpId="1"/>
      <p:bldP spid="82" grpId="2"/>
      <p:bldP spid="83" grpId="0"/>
      <p:bldP spid="83" grpId="1"/>
      <p:bldP spid="83" grpId="2"/>
      <p:bldP spid="84" grpId="0"/>
      <p:bldP spid="84" grpId="1"/>
      <p:bldP spid="84" grpId="2"/>
      <p:bldP spid="85" grpId="0"/>
      <p:bldP spid="85" grpId="1"/>
      <p:bldP spid="85" grpId="2"/>
      <p:bldP spid="86" grpId="0"/>
      <p:bldP spid="86" grpId="1"/>
      <p:bldP spid="86" grpId="2"/>
      <p:bldP spid="72" grpId="0"/>
      <p:bldP spid="72" grpId="1"/>
      <p:bldP spid="72" grpId="2"/>
      <p:bldP spid="73" grpId="0"/>
      <p:bldP spid="73" grpId="1"/>
      <p:bldP spid="73" grpId="2"/>
      <p:bldP spid="74" grpId="0"/>
      <p:bldP spid="74" grpId="1"/>
      <p:bldP spid="74" grpId="2"/>
      <p:bldP spid="75" grpId="0"/>
      <p:bldP spid="75" grpId="1"/>
      <p:bldP spid="75" grpId="2"/>
      <p:bldP spid="76" grpId="0"/>
      <p:bldP spid="76" grpId="1"/>
      <p:bldP spid="76" grpId="2"/>
      <p:bldP spid="62" grpId="0"/>
      <p:bldP spid="62" grpId="1"/>
      <p:bldP spid="62" grpId="2"/>
      <p:bldP spid="63" grpId="0"/>
      <p:bldP spid="63" grpId="1"/>
      <p:bldP spid="63" grpId="2"/>
      <p:bldP spid="64" grpId="0"/>
      <p:bldP spid="64" grpId="1"/>
      <p:bldP spid="64" grpId="2"/>
      <p:bldP spid="65" grpId="0"/>
      <p:bldP spid="65" grpId="1"/>
      <p:bldP spid="65" grpId="2"/>
      <p:bldP spid="66" grpId="0"/>
      <p:bldP spid="66" grpId="1"/>
      <p:bldP spid="66" grpId="2"/>
      <p:bldP spid="56" grpId="0"/>
      <p:bldP spid="56" grpId="1"/>
      <p:bldP spid="56" grpId="2"/>
      <p:bldP spid="53" grpId="0"/>
      <p:bldP spid="53" grpId="1"/>
      <p:bldP spid="53" grpId="2"/>
      <p:bldP spid="52" grpId="0"/>
      <p:bldP spid="52" grpId="1"/>
      <p:bldP spid="52" grpId="2"/>
      <p:bldP spid="51" grpId="0"/>
      <p:bldP spid="51" grpId="1"/>
      <p:bldP spid="51" grpId="2"/>
      <p:bldP spid="50" grpId="0"/>
      <p:bldP spid="50" grpId="1"/>
      <p:bldP spid="50" grpId="2"/>
      <p:bldP spid="88" grpId="0"/>
      <p:bldP spid="88" grpId="1"/>
      <p:bldP spid="89" grpId="0"/>
      <p:bldP spid="89" grpId="1"/>
      <p:bldP spid="89"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9144000" cy="5143500"/>
          </a:xfrm>
          <a:prstGeom prst="rect">
            <a:avLst/>
          </a:prstGeom>
        </p:spPr>
      </p:pic>
      <p:sp>
        <p:nvSpPr>
          <p:cNvPr id="37" name="Rounded Rectangle BG"/>
          <p:cNvSpPr/>
          <p:nvPr/>
        </p:nvSpPr>
        <p:spPr>
          <a:xfrm>
            <a:off x="593558" y="3416967"/>
            <a:ext cx="6681537" cy="1495701"/>
          </a:xfrm>
          <a:prstGeom prst="roundRect">
            <a:avLst/>
          </a:prstGeom>
          <a:solidFill>
            <a:srgbClr val="D99125">
              <a:alpha val="80000"/>
            </a:srgbClr>
          </a:solidFill>
          <a:ln>
            <a:solidFill>
              <a:srgbClr val="A35E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Sentences"/>
          <p:cNvSpPr txBox="1"/>
          <p:nvPr/>
        </p:nvSpPr>
        <p:spPr>
          <a:xfrm>
            <a:off x="33283" y="607789"/>
            <a:ext cx="7997368" cy="2539157"/>
          </a:xfrm>
          <a:prstGeom prst="rect">
            <a:avLst/>
          </a:prstGeom>
          <a:noFill/>
        </p:spPr>
        <p:txBody>
          <a:bodyPr wrap="square" rtlCol="0">
            <a:spAutoFit/>
          </a:bodyPr>
          <a:lstStyle/>
          <a:p>
            <a:pPr marL="176213" lvl="0" indent="-176213">
              <a:spcAft>
                <a:spcPts val="1800"/>
              </a:spcAft>
              <a:buFont typeface="+mj-lt"/>
              <a:buAutoNum type="arabicParenR"/>
            </a:pPr>
            <a:r>
              <a:rPr lang="en-NZ" sz="1400" b="1" dirty="0">
                <a:latin typeface="Garamond" panose="02020404030301010803" pitchFamily="18" charset="0"/>
              </a:rPr>
              <a:t>The Easter Candle is an important symbol in the Easter </a:t>
            </a:r>
            <a:r>
              <a:rPr lang="en-NZ" sz="1400" b="1" dirty="0" smtClean="0">
                <a:latin typeface="Garamond" panose="02020404030301010803" pitchFamily="18" charset="0"/>
              </a:rPr>
              <a:t>vigil …</a:t>
            </a:r>
            <a:endParaRPr lang="en-NZ" sz="1400" b="1" dirty="0">
              <a:latin typeface="Garamond" panose="02020404030301010803" pitchFamily="18" charset="0"/>
            </a:endParaRPr>
          </a:p>
          <a:p>
            <a:pPr marL="176213" lvl="0" indent="-176213">
              <a:spcAft>
                <a:spcPts val="1800"/>
              </a:spcAft>
              <a:buFont typeface="+mj-lt"/>
              <a:buAutoNum type="arabicParenR"/>
            </a:pPr>
            <a:r>
              <a:rPr lang="en-NZ" sz="1400" b="1" dirty="0">
                <a:latin typeface="Garamond" panose="02020404030301010803" pitchFamily="18" charset="0"/>
              </a:rPr>
              <a:t>The ritual of sharing the light taken from the Easter C</a:t>
            </a:r>
            <a:r>
              <a:rPr lang="en-NZ" sz="1400" b="1" dirty="0" smtClean="0">
                <a:latin typeface="Garamond" panose="02020404030301010803" pitchFamily="18" charset="0"/>
              </a:rPr>
              <a:t>andle …</a:t>
            </a:r>
            <a:endParaRPr lang="en-NZ" sz="1400" b="1" dirty="0">
              <a:latin typeface="Garamond" panose="02020404030301010803" pitchFamily="18" charset="0"/>
            </a:endParaRPr>
          </a:p>
          <a:p>
            <a:pPr marL="176213" lvl="0" indent="-176213">
              <a:spcAft>
                <a:spcPts val="1800"/>
              </a:spcAft>
              <a:buFont typeface="+mj-lt"/>
              <a:buAutoNum type="arabicParenR"/>
            </a:pPr>
            <a:r>
              <a:rPr lang="en-NZ" sz="1400" b="1" dirty="0">
                <a:latin typeface="Garamond" panose="02020404030301010803" pitchFamily="18" charset="0"/>
              </a:rPr>
              <a:t>The Easter Candle is a sign of hope for all believers that </a:t>
            </a:r>
            <a:r>
              <a:rPr lang="en-NZ" sz="1400" b="1" dirty="0" smtClean="0">
                <a:latin typeface="Garamond" panose="02020404030301010803" pitchFamily="18" charset="0"/>
              </a:rPr>
              <a:t>they …</a:t>
            </a:r>
            <a:endParaRPr lang="en-NZ" sz="1400" b="1" dirty="0">
              <a:latin typeface="Garamond" panose="02020404030301010803" pitchFamily="18" charset="0"/>
            </a:endParaRPr>
          </a:p>
          <a:p>
            <a:pPr marL="176213" lvl="0" indent="-176213">
              <a:spcAft>
                <a:spcPts val="1800"/>
              </a:spcAft>
              <a:buFont typeface="+mj-lt"/>
              <a:buAutoNum type="arabicParenR"/>
            </a:pPr>
            <a:r>
              <a:rPr lang="en-NZ" sz="1400" b="1" dirty="0">
                <a:latin typeface="Garamond" panose="02020404030301010803" pitchFamily="18" charset="0"/>
              </a:rPr>
              <a:t>The Paschal Candle is the first to be lit from the </a:t>
            </a:r>
            <a:r>
              <a:rPr lang="en-NZ" sz="1400" b="1" dirty="0" smtClean="0">
                <a:latin typeface="Garamond" panose="02020404030301010803" pitchFamily="18" charset="0"/>
              </a:rPr>
              <a:t>new … </a:t>
            </a:r>
            <a:endParaRPr lang="en-NZ" sz="1400" b="1" dirty="0">
              <a:latin typeface="Garamond" panose="02020404030301010803" pitchFamily="18" charset="0"/>
            </a:endParaRPr>
          </a:p>
          <a:p>
            <a:pPr marL="176213" lvl="0" indent="-176213">
              <a:spcAft>
                <a:spcPts val="1800"/>
              </a:spcAft>
              <a:buFont typeface="+mj-lt"/>
              <a:buAutoNum type="arabicParenR"/>
            </a:pPr>
            <a:r>
              <a:rPr lang="en-NZ" sz="1400" b="1" dirty="0">
                <a:latin typeface="Garamond" panose="02020404030301010803" pitchFamily="18" charset="0"/>
              </a:rPr>
              <a:t>The priest leads the procession into the Church holding the </a:t>
            </a:r>
            <a:r>
              <a:rPr lang="en-NZ" sz="1400" b="1" dirty="0" smtClean="0">
                <a:latin typeface="Garamond" panose="02020404030301010803" pitchFamily="18" charset="0"/>
              </a:rPr>
              <a:t>Candle </a:t>
            </a:r>
            <a:r>
              <a:rPr lang="en-NZ" sz="1400" b="1" dirty="0">
                <a:latin typeface="Garamond" panose="02020404030301010803" pitchFamily="18" charset="0"/>
              </a:rPr>
              <a:t>chanting </a:t>
            </a:r>
            <a:r>
              <a:rPr lang="en-NZ" sz="1400" b="1" dirty="0" smtClean="0">
                <a:latin typeface="Garamond" panose="02020404030301010803" pitchFamily="18" charset="0"/>
              </a:rPr>
              <a:t>…</a:t>
            </a:r>
            <a:endParaRPr lang="en-NZ" sz="1400" b="1" dirty="0">
              <a:latin typeface="Garamond" panose="02020404030301010803" pitchFamily="18" charset="0"/>
            </a:endParaRPr>
          </a:p>
          <a:p>
            <a:pPr marL="176213" lvl="0" indent="-176213">
              <a:spcAft>
                <a:spcPts val="1800"/>
              </a:spcAft>
              <a:buFont typeface="+mj-lt"/>
              <a:buAutoNum type="arabicParenR"/>
            </a:pPr>
            <a:r>
              <a:rPr lang="en-NZ" sz="1400" b="1" dirty="0">
                <a:latin typeface="Garamond" panose="02020404030301010803" pitchFamily="18" charset="0"/>
              </a:rPr>
              <a:t>The </a:t>
            </a:r>
            <a:r>
              <a:rPr lang="en-NZ" sz="1400" b="1" dirty="0" smtClean="0">
                <a:latin typeface="Garamond" panose="02020404030301010803" pitchFamily="18" charset="0"/>
              </a:rPr>
              <a:t>Candle </a:t>
            </a:r>
            <a:r>
              <a:rPr lang="en-NZ" sz="1400" b="1" dirty="0">
                <a:latin typeface="Garamond" panose="02020404030301010803" pitchFamily="18" charset="0"/>
              </a:rPr>
              <a:t>is lit during the Easter season and during baptisms and </a:t>
            </a:r>
            <a:r>
              <a:rPr lang="en-NZ" sz="1400" b="1" dirty="0" smtClean="0">
                <a:latin typeface="Garamond" panose="02020404030301010803" pitchFamily="18" charset="0"/>
              </a:rPr>
              <a:t>funerals …</a:t>
            </a:r>
            <a:endParaRPr lang="en-NZ" sz="1400" b="1" dirty="0">
              <a:latin typeface="Garamond" panose="02020404030301010803" pitchFamily="18" charset="0"/>
            </a:endParaRPr>
          </a:p>
        </p:txBody>
      </p:sp>
      <p:sp>
        <p:nvSpPr>
          <p:cNvPr id="27" name="Answer F"/>
          <p:cNvSpPr txBox="1"/>
          <p:nvPr/>
        </p:nvSpPr>
        <p:spPr>
          <a:xfrm>
            <a:off x="1000548" y="4567105"/>
            <a:ext cx="6077241" cy="307777"/>
          </a:xfrm>
          <a:prstGeom prst="rect">
            <a:avLst/>
          </a:prstGeom>
          <a:noFill/>
        </p:spPr>
        <p:txBody>
          <a:bodyPr wrap="none" rtlCol="0">
            <a:spAutoFit/>
          </a:bodyPr>
          <a:lstStyle/>
          <a:p>
            <a:r>
              <a:rPr lang="en-NZ" sz="1400" b="1" dirty="0">
                <a:latin typeface="Garamond" panose="02020404030301010803" pitchFamily="18" charset="0"/>
              </a:rPr>
              <a:t>as it represents Christ who brought light back into the world darkened by sin.</a:t>
            </a:r>
          </a:p>
        </p:txBody>
      </p:sp>
      <p:sp>
        <p:nvSpPr>
          <p:cNvPr id="16" name="Answer E"/>
          <p:cNvSpPr txBox="1"/>
          <p:nvPr/>
        </p:nvSpPr>
        <p:spPr>
          <a:xfrm>
            <a:off x="1000548" y="4337079"/>
            <a:ext cx="5135557" cy="307777"/>
          </a:xfrm>
          <a:prstGeom prst="rect">
            <a:avLst/>
          </a:prstGeom>
          <a:noFill/>
        </p:spPr>
        <p:txBody>
          <a:bodyPr wrap="square" rtlCol="0">
            <a:spAutoFit/>
          </a:bodyPr>
          <a:lstStyle/>
          <a:p>
            <a:r>
              <a:rPr lang="en-NZ" sz="1400" b="1" dirty="0">
                <a:latin typeface="Garamond" panose="02020404030301010803" pitchFamily="18" charset="0"/>
              </a:rPr>
              <a:t>too, after their death will rise to live with Christ forever in heaven.</a:t>
            </a:r>
          </a:p>
        </p:txBody>
      </p:sp>
      <p:sp>
        <p:nvSpPr>
          <p:cNvPr id="13" name="Answer D"/>
          <p:cNvSpPr txBox="1"/>
          <p:nvPr/>
        </p:nvSpPr>
        <p:spPr>
          <a:xfrm>
            <a:off x="1000549" y="4107051"/>
            <a:ext cx="5542546" cy="307777"/>
          </a:xfrm>
          <a:prstGeom prst="rect">
            <a:avLst/>
          </a:prstGeom>
          <a:noFill/>
        </p:spPr>
        <p:txBody>
          <a:bodyPr wrap="square" rtlCol="0">
            <a:spAutoFit/>
          </a:bodyPr>
          <a:lstStyle/>
          <a:p>
            <a:r>
              <a:rPr lang="en-NZ" sz="1400" b="1" dirty="0">
                <a:latin typeface="Garamond" panose="02020404030301010803" pitchFamily="18" charset="0"/>
              </a:rPr>
              <a:t>when it is placed by the casket to signify the hope of the </a:t>
            </a:r>
            <a:r>
              <a:rPr lang="en-NZ" sz="1400" b="1" dirty="0" smtClean="0">
                <a:latin typeface="Garamond" panose="02020404030301010803" pitchFamily="18" charset="0"/>
              </a:rPr>
              <a:t>Resurrection.</a:t>
            </a:r>
            <a:endParaRPr lang="en-NZ" sz="1400" b="1" dirty="0">
              <a:latin typeface="Garamond" panose="02020404030301010803" pitchFamily="18" charset="0"/>
            </a:endParaRPr>
          </a:p>
        </p:txBody>
      </p:sp>
      <p:sp>
        <p:nvSpPr>
          <p:cNvPr id="11" name="Answer C"/>
          <p:cNvSpPr txBox="1"/>
          <p:nvPr/>
        </p:nvSpPr>
        <p:spPr>
          <a:xfrm>
            <a:off x="1000548" y="3877023"/>
            <a:ext cx="5207747" cy="307777"/>
          </a:xfrm>
          <a:prstGeom prst="rect">
            <a:avLst/>
          </a:prstGeom>
          <a:noFill/>
        </p:spPr>
        <p:txBody>
          <a:bodyPr wrap="square" rtlCol="0">
            <a:spAutoFit/>
          </a:bodyPr>
          <a:lstStyle/>
          <a:p>
            <a:r>
              <a:rPr lang="en-NZ" sz="1400" b="1" dirty="0">
                <a:latin typeface="Garamond" panose="02020404030301010803" pitchFamily="18" charset="0"/>
              </a:rPr>
              <a:t>reminds people that Jesus sheds his peaceful light on all humanity.</a:t>
            </a:r>
          </a:p>
        </p:txBody>
      </p:sp>
      <p:sp>
        <p:nvSpPr>
          <p:cNvPr id="10" name="Answer B"/>
          <p:cNvSpPr txBox="1"/>
          <p:nvPr/>
        </p:nvSpPr>
        <p:spPr>
          <a:xfrm>
            <a:off x="1000548" y="3646995"/>
            <a:ext cx="6077241" cy="307777"/>
          </a:xfrm>
          <a:prstGeom prst="rect">
            <a:avLst/>
          </a:prstGeom>
          <a:noFill/>
        </p:spPr>
        <p:txBody>
          <a:bodyPr wrap="square" rtlCol="0">
            <a:spAutoFit/>
          </a:bodyPr>
          <a:lstStyle/>
          <a:p>
            <a:r>
              <a:rPr lang="en-NZ" sz="1400" b="1" dirty="0">
                <a:latin typeface="Garamond" panose="02020404030301010803" pitchFamily="18" charset="0"/>
              </a:rPr>
              <a:t>3 times, </a:t>
            </a:r>
            <a:r>
              <a:rPr lang="en-NZ" sz="1400" b="1" dirty="0" smtClean="0">
                <a:latin typeface="Garamond" panose="02020404030301010803" pitchFamily="18" charset="0"/>
              </a:rPr>
              <a:t>“The </a:t>
            </a:r>
            <a:r>
              <a:rPr lang="en-NZ" sz="1400" b="1" dirty="0">
                <a:latin typeface="Garamond" panose="02020404030301010803" pitchFamily="18" charset="0"/>
              </a:rPr>
              <a:t>Light of </a:t>
            </a:r>
            <a:r>
              <a:rPr lang="en-NZ" sz="1400" b="1" dirty="0" smtClean="0">
                <a:latin typeface="Garamond" panose="02020404030301010803" pitchFamily="18" charset="0"/>
              </a:rPr>
              <a:t>Christ.” </a:t>
            </a:r>
            <a:r>
              <a:rPr lang="en-NZ" sz="1400" b="1" dirty="0">
                <a:latin typeface="Garamond" panose="02020404030301010803" pitchFamily="18" charset="0"/>
              </a:rPr>
              <a:t>and the people </a:t>
            </a:r>
            <a:r>
              <a:rPr lang="en-NZ" sz="1400" b="1" dirty="0" smtClean="0">
                <a:latin typeface="Garamond" panose="02020404030301010803" pitchFamily="18" charset="0"/>
              </a:rPr>
              <a:t>respond, </a:t>
            </a:r>
            <a:r>
              <a:rPr lang="en-NZ" sz="1400" b="1" dirty="0">
                <a:latin typeface="Garamond" panose="02020404030301010803" pitchFamily="18" charset="0"/>
              </a:rPr>
              <a:t>“Thanks be to God.”</a:t>
            </a:r>
          </a:p>
        </p:txBody>
      </p:sp>
      <p:sp>
        <p:nvSpPr>
          <p:cNvPr id="8" name="Answer A"/>
          <p:cNvSpPr txBox="1"/>
          <p:nvPr/>
        </p:nvSpPr>
        <p:spPr>
          <a:xfrm>
            <a:off x="1000548" y="3416967"/>
            <a:ext cx="5560689" cy="307777"/>
          </a:xfrm>
          <a:prstGeom prst="rect">
            <a:avLst/>
          </a:prstGeom>
          <a:noFill/>
        </p:spPr>
        <p:txBody>
          <a:bodyPr wrap="none" rtlCol="0">
            <a:spAutoFit/>
          </a:bodyPr>
          <a:lstStyle/>
          <a:p>
            <a:r>
              <a:rPr lang="en-NZ" sz="1400" b="1" dirty="0" smtClean="0">
                <a:latin typeface="Garamond" panose="02020404030301010803" pitchFamily="18" charset="0"/>
              </a:rPr>
              <a:t>Easter fire that represents Christ rising from the darkness of the tomb.</a:t>
            </a:r>
            <a:endParaRPr lang="en-NZ" sz="1400" b="1" dirty="0">
              <a:latin typeface="Garamond" panose="02020404030301010803" pitchFamily="18" charset="0"/>
            </a:endParaRPr>
          </a:p>
        </p:txBody>
      </p:sp>
      <p:sp>
        <p:nvSpPr>
          <p:cNvPr id="34" name="f)"/>
          <p:cNvSpPr txBox="1"/>
          <p:nvPr/>
        </p:nvSpPr>
        <p:spPr>
          <a:xfrm>
            <a:off x="771572" y="4559152"/>
            <a:ext cx="376129" cy="307777"/>
          </a:xfrm>
          <a:prstGeom prst="rect">
            <a:avLst/>
          </a:prstGeom>
          <a:noFill/>
        </p:spPr>
        <p:txBody>
          <a:bodyPr wrap="none" rtlCol="0">
            <a:spAutoFit/>
          </a:bodyPr>
          <a:lstStyle/>
          <a:p>
            <a:r>
              <a:rPr lang="en-US" sz="1400" b="1" dirty="0" smtClean="0">
                <a:latin typeface="Garamond" panose="02020404030301010803" pitchFamily="18" charset="0"/>
              </a:rPr>
              <a:t>f )</a:t>
            </a:r>
            <a:endParaRPr lang="en-NZ" sz="1400" b="1" dirty="0">
              <a:latin typeface="Garamond" panose="02020404030301010803" pitchFamily="18" charset="0"/>
            </a:endParaRPr>
          </a:p>
        </p:txBody>
      </p:sp>
      <p:sp>
        <p:nvSpPr>
          <p:cNvPr id="33" name="e)"/>
          <p:cNvSpPr txBox="1"/>
          <p:nvPr/>
        </p:nvSpPr>
        <p:spPr>
          <a:xfrm>
            <a:off x="769071" y="4328702"/>
            <a:ext cx="378630" cy="307777"/>
          </a:xfrm>
          <a:prstGeom prst="rect">
            <a:avLst/>
          </a:prstGeom>
          <a:noFill/>
        </p:spPr>
        <p:txBody>
          <a:bodyPr wrap="none" rtlCol="0">
            <a:spAutoFit/>
          </a:bodyPr>
          <a:lstStyle/>
          <a:p>
            <a:r>
              <a:rPr lang="en-US" sz="1400" b="1" dirty="0" smtClean="0">
                <a:latin typeface="Garamond" panose="02020404030301010803" pitchFamily="18" charset="0"/>
              </a:rPr>
              <a:t>e )</a:t>
            </a:r>
            <a:endParaRPr lang="en-NZ" sz="1400" b="1" dirty="0">
              <a:latin typeface="Garamond" panose="02020404030301010803" pitchFamily="18" charset="0"/>
            </a:endParaRPr>
          </a:p>
        </p:txBody>
      </p:sp>
      <p:sp>
        <p:nvSpPr>
          <p:cNvPr id="32" name="d)"/>
          <p:cNvSpPr txBox="1"/>
          <p:nvPr/>
        </p:nvSpPr>
        <p:spPr>
          <a:xfrm>
            <a:off x="754645" y="4098250"/>
            <a:ext cx="393056" cy="307777"/>
          </a:xfrm>
          <a:prstGeom prst="rect">
            <a:avLst/>
          </a:prstGeom>
          <a:noFill/>
        </p:spPr>
        <p:txBody>
          <a:bodyPr wrap="none" rtlCol="0">
            <a:spAutoFit/>
          </a:bodyPr>
          <a:lstStyle/>
          <a:p>
            <a:r>
              <a:rPr lang="en-US" sz="1400" b="1" dirty="0" smtClean="0">
                <a:latin typeface="Garamond" panose="02020404030301010803" pitchFamily="18" charset="0"/>
              </a:rPr>
              <a:t>d )</a:t>
            </a:r>
            <a:endParaRPr lang="en-NZ" sz="1400" b="1" dirty="0">
              <a:latin typeface="Garamond" panose="02020404030301010803" pitchFamily="18" charset="0"/>
            </a:endParaRPr>
          </a:p>
        </p:txBody>
      </p:sp>
      <p:sp>
        <p:nvSpPr>
          <p:cNvPr id="31" name="c)"/>
          <p:cNvSpPr txBox="1"/>
          <p:nvPr/>
        </p:nvSpPr>
        <p:spPr>
          <a:xfrm>
            <a:off x="769071" y="3867798"/>
            <a:ext cx="378630" cy="307777"/>
          </a:xfrm>
          <a:prstGeom prst="rect">
            <a:avLst/>
          </a:prstGeom>
          <a:noFill/>
        </p:spPr>
        <p:txBody>
          <a:bodyPr wrap="none" rtlCol="0">
            <a:spAutoFit/>
          </a:bodyPr>
          <a:lstStyle/>
          <a:p>
            <a:r>
              <a:rPr lang="en-US" sz="1400" b="1" dirty="0" smtClean="0">
                <a:latin typeface="Garamond" panose="02020404030301010803" pitchFamily="18" charset="0"/>
              </a:rPr>
              <a:t>c )</a:t>
            </a:r>
            <a:endParaRPr lang="en-NZ" sz="1400" b="1" dirty="0">
              <a:latin typeface="Garamond" panose="02020404030301010803" pitchFamily="18" charset="0"/>
            </a:endParaRPr>
          </a:p>
        </p:txBody>
      </p:sp>
      <p:sp>
        <p:nvSpPr>
          <p:cNvPr id="30" name="b)"/>
          <p:cNvSpPr txBox="1"/>
          <p:nvPr/>
        </p:nvSpPr>
        <p:spPr>
          <a:xfrm>
            <a:off x="754645" y="3637346"/>
            <a:ext cx="393056" cy="307777"/>
          </a:xfrm>
          <a:prstGeom prst="rect">
            <a:avLst/>
          </a:prstGeom>
          <a:noFill/>
        </p:spPr>
        <p:txBody>
          <a:bodyPr wrap="none" rtlCol="0">
            <a:spAutoFit/>
          </a:bodyPr>
          <a:lstStyle/>
          <a:p>
            <a:r>
              <a:rPr lang="en-US" sz="1400" b="1" dirty="0" smtClean="0">
                <a:latin typeface="Garamond" panose="02020404030301010803" pitchFamily="18" charset="0"/>
              </a:rPr>
              <a:t>b )</a:t>
            </a:r>
            <a:endParaRPr lang="en-NZ" sz="1400" b="1" dirty="0">
              <a:latin typeface="Garamond" panose="02020404030301010803" pitchFamily="18" charset="0"/>
            </a:endParaRPr>
          </a:p>
        </p:txBody>
      </p:sp>
      <p:sp>
        <p:nvSpPr>
          <p:cNvPr id="29" name="a)"/>
          <p:cNvSpPr txBox="1"/>
          <p:nvPr/>
        </p:nvSpPr>
        <p:spPr>
          <a:xfrm>
            <a:off x="767469" y="3406894"/>
            <a:ext cx="380232" cy="307777"/>
          </a:xfrm>
          <a:prstGeom prst="rect">
            <a:avLst/>
          </a:prstGeom>
          <a:noFill/>
        </p:spPr>
        <p:txBody>
          <a:bodyPr wrap="none" rtlCol="0">
            <a:spAutoFit/>
          </a:bodyPr>
          <a:lstStyle/>
          <a:p>
            <a:r>
              <a:rPr lang="en-US" sz="1400" b="1" dirty="0" smtClean="0">
                <a:latin typeface="Garamond" panose="02020404030301010803" pitchFamily="18" charset="0"/>
              </a:rPr>
              <a:t>a )</a:t>
            </a:r>
            <a:endParaRPr lang="en-NZ" sz="1400" b="1" dirty="0">
              <a:latin typeface="Garamond" panose="02020404030301010803" pitchFamily="18" charset="0"/>
            </a:endParaRPr>
          </a:p>
        </p:txBody>
      </p:sp>
      <p:sp>
        <p:nvSpPr>
          <p:cNvPr id="25" name="Ending D-6"/>
          <p:cNvSpPr txBox="1"/>
          <p:nvPr/>
        </p:nvSpPr>
        <p:spPr>
          <a:xfrm>
            <a:off x="256772" y="2977093"/>
            <a:ext cx="6015789" cy="307777"/>
          </a:xfrm>
          <a:prstGeom prst="rect">
            <a:avLst/>
          </a:prstGeom>
          <a:noFill/>
        </p:spPr>
        <p:txBody>
          <a:bodyPr wrap="square" rtlCol="0">
            <a:spAutoFit/>
          </a:bodyPr>
          <a:lstStyle/>
          <a:p>
            <a:r>
              <a:rPr lang="en-NZ" sz="1400" b="1" dirty="0" smtClean="0">
                <a:latin typeface="Garamond" panose="02020404030301010803" pitchFamily="18" charset="0"/>
              </a:rPr>
              <a:t>… when </a:t>
            </a:r>
            <a:r>
              <a:rPr lang="en-NZ" sz="1400" b="1" dirty="0">
                <a:latin typeface="Garamond" panose="02020404030301010803" pitchFamily="18" charset="0"/>
              </a:rPr>
              <a:t>it is placed by the casket to signify the hope of the </a:t>
            </a:r>
            <a:r>
              <a:rPr lang="en-NZ" sz="1400" b="1" dirty="0" smtClean="0">
                <a:latin typeface="Garamond" panose="02020404030301010803" pitchFamily="18" charset="0"/>
              </a:rPr>
              <a:t>Resurrection</a:t>
            </a:r>
            <a:endParaRPr lang="en-NZ" sz="1400" b="1" dirty="0">
              <a:latin typeface="Garamond" panose="02020404030301010803" pitchFamily="18" charset="0"/>
            </a:endParaRPr>
          </a:p>
        </p:txBody>
      </p:sp>
      <p:sp>
        <p:nvSpPr>
          <p:cNvPr id="23" name="Ending B-5"/>
          <p:cNvSpPr txBox="1"/>
          <p:nvPr/>
        </p:nvSpPr>
        <p:spPr>
          <a:xfrm>
            <a:off x="256771" y="2553050"/>
            <a:ext cx="6256778" cy="307777"/>
          </a:xfrm>
          <a:prstGeom prst="rect">
            <a:avLst/>
          </a:prstGeom>
          <a:noFill/>
        </p:spPr>
        <p:txBody>
          <a:bodyPr wrap="square" rtlCol="0">
            <a:spAutoFit/>
          </a:bodyPr>
          <a:lstStyle/>
          <a:p>
            <a:r>
              <a:rPr lang="en-NZ" sz="1400" b="1" dirty="0" smtClean="0">
                <a:latin typeface="Garamond" panose="02020404030301010803" pitchFamily="18" charset="0"/>
              </a:rPr>
              <a:t>… 3 </a:t>
            </a:r>
            <a:r>
              <a:rPr lang="en-NZ" sz="1400" b="1" dirty="0">
                <a:latin typeface="Garamond" panose="02020404030301010803" pitchFamily="18" charset="0"/>
              </a:rPr>
              <a:t>times, </a:t>
            </a:r>
            <a:r>
              <a:rPr lang="en-NZ" sz="1400" b="1" dirty="0" smtClean="0">
                <a:latin typeface="Garamond" panose="02020404030301010803" pitchFamily="18" charset="0"/>
              </a:rPr>
              <a:t>“The </a:t>
            </a:r>
            <a:r>
              <a:rPr lang="en-NZ" sz="1400" b="1" dirty="0">
                <a:latin typeface="Garamond" panose="02020404030301010803" pitchFamily="18" charset="0"/>
              </a:rPr>
              <a:t>Light of </a:t>
            </a:r>
            <a:r>
              <a:rPr lang="en-NZ" sz="1400" b="1" dirty="0" smtClean="0">
                <a:latin typeface="Garamond" panose="02020404030301010803" pitchFamily="18" charset="0"/>
              </a:rPr>
              <a:t>Christ.” </a:t>
            </a:r>
            <a:r>
              <a:rPr lang="en-NZ" sz="1400" b="1" dirty="0">
                <a:latin typeface="Garamond" panose="02020404030301010803" pitchFamily="18" charset="0"/>
              </a:rPr>
              <a:t>and the people </a:t>
            </a:r>
            <a:r>
              <a:rPr lang="en-NZ" sz="1400" b="1" dirty="0" smtClean="0">
                <a:latin typeface="Garamond" panose="02020404030301010803" pitchFamily="18" charset="0"/>
              </a:rPr>
              <a:t>respond, </a:t>
            </a:r>
            <a:r>
              <a:rPr lang="en-NZ" sz="1400" b="1" dirty="0">
                <a:latin typeface="Garamond" panose="02020404030301010803" pitchFamily="18" charset="0"/>
              </a:rPr>
              <a:t>“Thanks be to </a:t>
            </a:r>
            <a:r>
              <a:rPr lang="en-NZ" sz="1400" b="1" dirty="0" smtClean="0">
                <a:latin typeface="Garamond" panose="02020404030301010803" pitchFamily="18" charset="0"/>
              </a:rPr>
              <a:t>God.”</a:t>
            </a:r>
            <a:endParaRPr lang="en-NZ" sz="1400" b="1" dirty="0">
              <a:latin typeface="Garamond" panose="02020404030301010803" pitchFamily="18" charset="0"/>
            </a:endParaRPr>
          </a:p>
        </p:txBody>
      </p:sp>
      <p:sp>
        <p:nvSpPr>
          <p:cNvPr id="18" name="Ending 4-A"/>
          <p:cNvSpPr txBox="1"/>
          <p:nvPr/>
        </p:nvSpPr>
        <p:spPr>
          <a:xfrm>
            <a:off x="256772" y="2104739"/>
            <a:ext cx="5740226" cy="307777"/>
          </a:xfrm>
          <a:prstGeom prst="rect">
            <a:avLst/>
          </a:prstGeom>
          <a:noFill/>
        </p:spPr>
        <p:txBody>
          <a:bodyPr wrap="none" rtlCol="0">
            <a:spAutoFit/>
          </a:bodyPr>
          <a:lstStyle/>
          <a:p>
            <a:r>
              <a:rPr lang="en-NZ" sz="1400" b="1" dirty="0" smtClean="0">
                <a:latin typeface="Garamond" panose="02020404030301010803" pitchFamily="18" charset="0"/>
              </a:rPr>
              <a:t>… Easter fire that represents Christ rising from the darkness of the tomb.</a:t>
            </a:r>
            <a:endParaRPr lang="en-NZ" sz="1400" b="1" dirty="0">
              <a:latin typeface="Garamond" panose="02020404030301010803" pitchFamily="18" charset="0"/>
            </a:endParaRPr>
          </a:p>
        </p:txBody>
      </p:sp>
      <p:sp>
        <p:nvSpPr>
          <p:cNvPr id="26" name="Ending E-3"/>
          <p:cNvSpPr txBox="1"/>
          <p:nvPr/>
        </p:nvSpPr>
        <p:spPr>
          <a:xfrm>
            <a:off x="256772" y="1672080"/>
            <a:ext cx="6055894" cy="307777"/>
          </a:xfrm>
          <a:prstGeom prst="rect">
            <a:avLst/>
          </a:prstGeom>
          <a:noFill/>
        </p:spPr>
        <p:txBody>
          <a:bodyPr wrap="square" rtlCol="0">
            <a:spAutoFit/>
          </a:bodyPr>
          <a:lstStyle/>
          <a:p>
            <a:r>
              <a:rPr lang="en-NZ" sz="1400" b="1" dirty="0" smtClean="0">
                <a:latin typeface="Garamond" panose="02020404030301010803" pitchFamily="18" charset="0"/>
              </a:rPr>
              <a:t>… too</a:t>
            </a:r>
            <a:r>
              <a:rPr lang="en-NZ" sz="1400" b="1" dirty="0">
                <a:latin typeface="Garamond" panose="02020404030301010803" pitchFamily="18" charset="0"/>
              </a:rPr>
              <a:t>, after their death will rise to live with Christ forever in heaven.</a:t>
            </a:r>
          </a:p>
        </p:txBody>
      </p:sp>
      <p:sp>
        <p:nvSpPr>
          <p:cNvPr id="24" name="Ending C-2"/>
          <p:cNvSpPr txBox="1"/>
          <p:nvPr/>
        </p:nvSpPr>
        <p:spPr>
          <a:xfrm>
            <a:off x="256772" y="1222827"/>
            <a:ext cx="6376737" cy="307777"/>
          </a:xfrm>
          <a:prstGeom prst="rect">
            <a:avLst/>
          </a:prstGeom>
          <a:noFill/>
        </p:spPr>
        <p:txBody>
          <a:bodyPr wrap="square" rtlCol="0">
            <a:spAutoFit/>
          </a:bodyPr>
          <a:lstStyle/>
          <a:p>
            <a:r>
              <a:rPr lang="en-NZ" sz="1400" b="1" dirty="0" smtClean="0">
                <a:latin typeface="Garamond" panose="02020404030301010803" pitchFamily="18" charset="0"/>
              </a:rPr>
              <a:t>… reminds </a:t>
            </a:r>
            <a:r>
              <a:rPr lang="en-NZ" sz="1400" b="1" dirty="0">
                <a:latin typeface="Garamond" panose="02020404030301010803" pitchFamily="18" charset="0"/>
              </a:rPr>
              <a:t>people that Jesus sheds his peaceful light on all humanity.</a:t>
            </a:r>
          </a:p>
        </p:txBody>
      </p:sp>
      <p:sp>
        <p:nvSpPr>
          <p:cNvPr id="28" name="Ending F-1"/>
          <p:cNvSpPr txBox="1"/>
          <p:nvPr/>
        </p:nvSpPr>
        <p:spPr>
          <a:xfrm>
            <a:off x="256772" y="783676"/>
            <a:ext cx="6256777" cy="307777"/>
          </a:xfrm>
          <a:prstGeom prst="rect">
            <a:avLst/>
          </a:prstGeom>
          <a:noFill/>
        </p:spPr>
        <p:txBody>
          <a:bodyPr wrap="none" rtlCol="0">
            <a:spAutoFit/>
          </a:bodyPr>
          <a:lstStyle/>
          <a:p>
            <a:r>
              <a:rPr lang="en-NZ" sz="1400" b="1" dirty="0" smtClean="0">
                <a:latin typeface="Garamond" panose="02020404030301010803" pitchFamily="18" charset="0"/>
              </a:rPr>
              <a:t>… as </a:t>
            </a:r>
            <a:r>
              <a:rPr lang="en-NZ" sz="1400" b="1" dirty="0">
                <a:latin typeface="Garamond" panose="02020404030301010803" pitchFamily="18" charset="0"/>
              </a:rPr>
              <a:t>it represents Christ who brought light back into the world darkened by sin.</a:t>
            </a:r>
          </a:p>
        </p:txBody>
      </p:sp>
      <p:pic>
        <p:nvPicPr>
          <p:cNvPr id="36" name="Picture"/>
          <p:cNvPicPr>
            <a:picLocks noChangeAspect="1"/>
          </p:cNvPicPr>
          <p:nvPr/>
        </p:nvPicPr>
        <p:blipFill>
          <a:blip r:embed="rId4"/>
          <a:stretch>
            <a:fillRect/>
          </a:stretch>
        </p:blipFill>
        <p:spPr>
          <a:xfrm>
            <a:off x="6427226" y="1273774"/>
            <a:ext cx="2600520" cy="1728000"/>
          </a:xfrm>
          <a:prstGeom prst="rect">
            <a:avLst/>
          </a:prstGeom>
        </p:spPr>
      </p:pic>
      <p:sp>
        <p:nvSpPr>
          <p:cNvPr id="43" name="Cover 6"/>
          <p:cNvSpPr/>
          <p:nvPr/>
        </p:nvSpPr>
        <p:spPr>
          <a:xfrm>
            <a:off x="6413486" y="2715941"/>
            <a:ext cx="2628000" cy="350930"/>
          </a:xfrm>
          <a:prstGeom prst="rect">
            <a:avLst/>
          </a:prstGeom>
          <a:solidFill>
            <a:srgbClr val="ECE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2" name="Cover 5"/>
          <p:cNvSpPr/>
          <p:nvPr/>
        </p:nvSpPr>
        <p:spPr>
          <a:xfrm>
            <a:off x="6424737" y="2417141"/>
            <a:ext cx="2628000" cy="298800"/>
          </a:xfrm>
          <a:prstGeom prst="rect">
            <a:avLst/>
          </a:prstGeom>
          <a:solidFill>
            <a:srgbClr val="ECE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1" name="Cover 4"/>
          <p:cNvSpPr/>
          <p:nvPr/>
        </p:nvSpPr>
        <p:spPr>
          <a:xfrm>
            <a:off x="6424737" y="2130210"/>
            <a:ext cx="2628000" cy="298800"/>
          </a:xfrm>
          <a:prstGeom prst="rect">
            <a:avLst/>
          </a:prstGeom>
          <a:solidFill>
            <a:srgbClr val="ECE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0" name="Cover 3"/>
          <p:cNvSpPr/>
          <p:nvPr/>
        </p:nvSpPr>
        <p:spPr>
          <a:xfrm>
            <a:off x="6424737" y="1843279"/>
            <a:ext cx="2628000" cy="298800"/>
          </a:xfrm>
          <a:prstGeom prst="rect">
            <a:avLst/>
          </a:prstGeom>
          <a:solidFill>
            <a:srgbClr val="ECE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Cover 2"/>
          <p:cNvSpPr/>
          <p:nvPr/>
        </p:nvSpPr>
        <p:spPr>
          <a:xfrm>
            <a:off x="6424737" y="1556348"/>
            <a:ext cx="2628000" cy="298800"/>
          </a:xfrm>
          <a:prstGeom prst="rect">
            <a:avLst/>
          </a:prstGeom>
          <a:solidFill>
            <a:srgbClr val="ECE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 name="Cover 1"/>
          <p:cNvSpPr/>
          <p:nvPr/>
        </p:nvSpPr>
        <p:spPr>
          <a:xfrm>
            <a:off x="6424737" y="1269417"/>
            <a:ext cx="2628000" cy="298800"/>
          </a:xfrm>
          <a:prstGeom prst="rect">
            <a:avLst/>
          </a:prstGeom>
          <a:solidFill>
            <a:srgbClr val="ECE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p:cNvSpPr>
            <a:spLocks noGrp="1"/>
          </p:cNvSpPr>
          <p:nvPr>
            <p:ph type="ctrTitle"/>
          </p:nvPr>
        </p:nvSpPr>
        <p:spPr>
          <a:xfrm>
            <a:off x="0" y="15381"/>
            <a:ext cx="9143999" cy="592408"/>
          </a:xfrm>
        </p:spPr>
        <p:txBody>
          <a:bodyPr>
            <a:noAutofit/>
          </a:bodyPr>
          <a:lstStyle/>
          <a:p>
            <a:r>
              <a:rPr lang="en-US" sz="3600" dirty="0">
                <a:latin typeface="Garamond" panose="02020404030301010803" pitchFamily="18" charset="0"/>
                <a:ea typeface="Adobe Gothic Std B" panose="020B0800000000000000" pitchFamily="34" charset="-128"/>
                <a:cs typeface="Arial" panose="020B0604020202020204" pitchFamily="34" charset="0"/>
              </a:rPr>
              <a:t>The significance of the Easter </a:t>
            </a:r>
            <a:r>
              <a:rPr lang="en-US" sz="3600" dirty="0" smtClean="0">
                <a:latin typeface="Garamond" panose="02020404030301010803" pitchFamily="18" charset="0"/>
                <a:ea typeface="Adobe Gothic Std B" panose="020B0800000000000000" pitchFamily="34" charset="-128"/>
                <a:cs typeface="Arial" panose="020B0604020202020204" pitchFamily="34" charset="0"/>
              </a:rPr>
              <a:t>Candle</a:t>
            </a:r>
            <a:endParaRPr lang="en-GB" sz="3600" dirty="0">
              <a:latin typeface="Garamond" panose="02020404030301010803" pitchFamily="18" charset="0"/>
              <a:ea typeface="Adobe Gothic Std B" panose="020B0800000000000000" pitchFamily="34" charset="-128"/>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anose="020B0604020202020204" pitchFamily="34" charset="0"/>
                <a:cs typeface="Arial" panose="020B0604020202020204" pitchFamily="34" charset="0"/>
              </a:rPr>
              <a:t>R-1</a:t>
            </a:r>
          </a:p>
          <a:p>
            <a:pPr algn="ctr"/>
            <a:r>
              <a:rPr lang="en-GB" sz="900" b="1" dirty="0" smtClean="0">
                <a:solidFill>
                  <a:srgbClr val="002060"/>
                </a:solidFill>
                <a:latin typeface="Arial" panose="020B0604020202020204" pitchFamily="34" charset="0"/>
                <a:cs typeface="Arial" panose="020B0604020202020204" pitchFamily="34" charset="0"/>
              </a:rPr>
              <a:t>S-07</a:t>
            </a:r>
            <a:endParaRPr lang="en-GB" sz="900" b="1" dirty="0">
              <a:solidFill>
                <a:srgbClr val="002060"/>
              </a:solidFill>
              <a:latin typeface="Arial" panose="020B0604020202020204" pitchFamily="34" charset="0"/>
              <a:cs typeface="Arial" panose="020B0604020202020204"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ramond" panose="02020404030301010803" pitchFamily="18"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ramond" panose="02020404030301010803" pitchFamily="18" charset="0"/>
            </a:endParaRPr>
          </a:p>
        </p:txBody>
      </p:sp>
      <p:sp>
        <p:nvSpPr>
          <p:cNvPr id="21" name="Textbox: Tool instructions"/>
          <p:cNvSpPr txBox="1"/>
          <p:nvPr/>
        </p:nvSpPr>
        <p:spPr>
          <a:xfrm>
            <a:off x="3256594" y="4912668"/>
            <a:ext cx="2630849" cy="230832"/>
          </a:xfrm>
          <a:prstGeom prst="rect">
            <a:avLst/>
          </a:prstGeom>
          <a:noFill/>
        </p:spPr>
        <p:txBody>
          <a:bodyPr wrap="none" rtlCol="0">
            <a:spAutoFit/>
          </a:bodyPr>
          <a:lstStyle/>
          <a:p>
            <a:pPr algn="ctr"/>
            <a:r>
              <a:rPr lang="en-US" sz="900" dirty="0" smtClean="0">
                <a:latin typeface="Trebuchet MS" panose="020B0603020202020204" pitchFamily="34" charset="0"/>
                <a:ea typeface="Adobe Gothic Std B" panose="020B0800000000000000" pitchFamily="34" charset="-128"/>
                <a:cs typeface="Arial" panose="020B0604020202020204" pitchFamily="34" charset="0"/>
              </a:rPr>
              <a:t>Click the end-parts to complete the sentences.</a:t>
            </a:r>
            <a:endParaRPr lang="en-GB" sz="900" dirty="0">
              <a:latin typeface="Trebuchet MS" panose="020B0603020202020204" pitchFamily="34"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17497505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par>
                                <p:cTn id="18" presetID="2" presetClass="exit" presetSubtype="2" fill="hold" grpId="0" nodeType="withEffect">
                                  <p:stCondLst>
                                    <p:cond delay="0"/>
                                  </p:stCondLst>
                                  <p:childTnLst>
                                    <p:anim calcmode="lin" valueType="num">
                                      <p:cBhvr additive="base">
                                        <p:cTn id="19" dur="500"/>
                                        <p:tgtEl>
                                          <p:spTgt spid="38"/>
                                        </p:tgtEl>
                                        <p:attrNameLst>
                                          <p:attrName>ppt_x</p:attrName>
                                        </p:attrNameLst>
                                      </p:cBhvr>
                                      <p:tavLst>
                                        <p:tav tm="0">
                                          <p:val>
                                            <p:strVal val="ppt_x"/>
                                          </p:val>
                                        </p:tav>
                                        <p:tav tm="100000">
                                          <p:val>
                                            <p:strVal val="1+ppt_w/2"/>
                                          </p:val>
                                        </p:tav>
                                      </p:tavLst>
                                    </p:anim>
                                    <p:anim calcmode="lin" valueType="num">
                                      <p:cBhvr additive="base">
                                        <p:cTn id="20" dur="500"/>
                                        <p:tgtEl>
                                          <p:spTgt spid="38"/>
                                        </p:tgtEl>
                                        <p:attrNameLst>
                                          <p:attrName>ppt_y</p:attrName>
                                        </p:attrNameLst>
                                      </p:cBhvr>
                                      <p:tavLst>
                                        <p:tav tm="0">
                                          <p:val>
                                            <p:strVal val="ppt_y"/>
                                          </p:val>
                                        </p:tav>
                                        <p:tav tm="100000">
                                          <p:val>
                                            <p:strVal val="ppt_y"/>
                                          </p:val>
                                        </p:tav>
                                      </p:tavLst>
                                    </p:anim>
                                    <p:set>
                                      <p:cBhvr>
                                        <p:cTn id="2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47" presetClass="exit" presetSubtype="0" fill="hold" grpId="0" nodeType="withEffect">
                                  <p:stCondLst>
                                    <p:cond delay="0"/>
                                  </p:stCondLst>
                                  <p:childTnLst>
                                    <p:animEffect transition="out" filter="fade">
                                      <p:cBhvr>
                                        <p:cTn id="26" dur="1000"/>
                                        <p:tgtEl>
                                          <p:spTgt spid="10"/>
                                        </p:tgtEl>
                                      </p:cBhvr>
                                    </p:animEffect>
                                    <p:anim calcmode="lin" valueType="num">
                                      <p:cBhvr>
                                        <p:cTn id="27" dur="1000"/>
                                        <p:tgtEl>
                                          <p:spTgt spid="10"/>
                                        </p:tgtEl>
                                        <p:attrNameLst>
                                          <p:attrName>ppt_x</p:attrName>
                                        </p:attrNameLst>
                                      </p:cBhvr>
                                      <p:tavLst>
                                        <p:tav tm="0">
                                          <p:val>
                                            <p:strVal val="ppt_x"/>
                                          </p:val>
                                        </p:tav>
                                        <p:tav tm="100000">
                                          <p:val>
                                            <p:strVal val="ppt_x"/>
                                          </p:val>
                                        </p:tav>
                                      </p:tavLst>
                                    </p:anim>
                                    <p:anim calcmode="lin" valueType="num">
                                      <p:cBhvr>
                                        <p:cTn id="28" dur="1000"/>
                                        <p:tgtEl>
                                          <p:spTgt spid="10"/>
                                        </p:tgtEl>
                                        <p:attrNameLst>
                                          <p:attrName>ppt_y</p:attrName>
                                        </p:attrNameLst>
                                      </p:cBhvr>
                                      <p:tavLst>
                                        <p:tav tm="0">
                                          <p:val>
                                            <p:strVal val="ppt_y"/>
                                          </p:val>
                                        </p:tav>
                                        <p:tav tm="100000">
                                          <p:val>
                                            <p:strVal val="ppt_y-.1"/>
                                          </p:val>
                                        </p:tav>
                                      </p:tavLst>
                                    </p:anim>
                                    <p:set>
                                      <p:cBhvr>
                                        <p:cTn id="29" dur="1" fill="hold">
                                          <p:stCondLst>
                                            <p:cond delay="999"/>
                                          </p:stCondLst>
                                        </p:cTn>
                                        <p:tgtEl>
                                          <p:spTgt spid="10"/>
                                        </p:tgtEl>
                                        <p:attrNameLst>
                                          <p:attrName>style.visibility</p:attrName>
                                        </p:attrNameLst>
                                      </p:cBhvr>
                                      <p:to>
                                        <p:strVal val="hidden"/>
                                      </p:to>
                                    </p:set>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10" presetClass="exit" presetSubtype="0" fill="hold" grpId="0" nodeType="withEffect">
                                  <p:stCondLst>
                                    <p:cond delay="0"/>
                                  </p:stCondLst>
                                  <p:childTnLst>
                                    <p:animEffect transition="out" filter="fade">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par>
                                <p:cTn id="38" presetID="2" presetClass="exit" presetSubtype="2" fill="hold" grpId="0" nodeType="withEffect">
                                  <p:stCondLst>
                                    <p:cond delay="0"/>
                                  </p:stCondLst>
                                  <p:childTnLst>
                                    <p:anim calcmode="lin" valueType="num">
                                      <p:cBhvr additive="base">
                                        <p:cTn id="39" dur="500"/>
                                        <p:tgtEl>
                                          <p:spTgt spid="39"/>
                                        </p:tgtEl>
                                        <p:attrNameLst>
                                          <p:attrName>ppt_x</p:attrName>
                                        </p:attrNameLst>
                                      </p:cBhvr>
                                      <p:tavLst>
                                        <p:tav tm="0">
                                          <p:val>
                                            <p:strVal val="ppt_x"/>
                                          </p:val>
                                        </p:tav>
                                        <p:tav tm="100000">
                                          <p:val>
                                            <p:strVal val="1+ppt_w/2"/>
                                          </p:val>
                                        </p:tav>
                                      </p:tavLst>
                                    </p:anim>
                                    <p:anim calcmode="lin" valueType="num">
                                      <p:cBhvr additive="base">
                                        <p:cTn id="40" dur="500"/>
                                        <p:tgtEl>
                                          <p:spTgt spid="39"/>
                                        </p:tgtEl>
                                        <p:attrNameLst>
                                          <p:attrName>ppt_y</p:attrName>
                                        </p:attrNameLst>
                                      </p:cBhvr>
                                      <p:tavLst>
                                        <p:tav tm="0">
                                          <p:val>
                                            <p:strVal val="ppt_y"/>
                                          </p:val>
                                        </p:tav>
                                        <p:tav tm="100000">
                                          <p:val>
                                            <p:strVal val="ppt_y"/>
                                          </p:val>
                                        </p:tav>
                                      </p:tavLst>
                                    </p:anim>
                                    <p:set>
                                      <p:cBhvr>
                                        <p:cTn id="4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47" presetClass="exit" presetSubtype="0" fill="hold" grpId="0" nodeType="withEffect">
                                  <p:stCondLst>
                                    <p:cond delay="0"/>
                                  </p:stCondLst>
                                  <p:childTnLst>
                                    <p:animEffect transition="out" filter="fade">
                                      <p:cBhvr>
                                        <p:cTn id="46" dur="1000"/>
                                        <p:tgtEl>
                                          <p:spTgt spid="11"/>
                                        </p:tgtEl>
                                      </p:cBhvr>
                                    </p:animEffect>
                                    <p:anim calcmode="lin" valueType="num">
                                      <p:cBhvr>
                                        <p:cTn id="47" dur="1000"/>
                                        <p:tgtEl>
                                          <p:spTgt spid="11"/>
                                        </p:tgtEl>
                                        <p:attrNameLst>
                                          <p:attrName>ppt_x</p:attrName>
                                        </p:attrNameLst>
                                      </p:cBhvr>
                                      <p:tavLst>
                                        <p:tav tm="0">
                                          <p:val>
                                            <p:strVal val="ppt_x"/>
                                          </p:val>
                                        </p:tav>
                                        <p:tav tm="100000">
                                          <p:val>
                                            <p:strVal val="ppt_x"/>
                                          </p:val>
                                        </p:tav>
                                      </p:tavLst>
                                    </p:anim>
                                    <p:anim calcmode="lin" valueType="num">
                                      <p:cBhvr>
                                        <p:cTn id="48" dur="1000"/>
                                        <p:tgtEl>
                                          <p:spTgt spid="11"/>
                                        </p:tgtEl>
                                        <p:attrNameLst>
                                          <p:attrName>ppt_y</p:attrName>
                                        </p:attrNameLst>
                                      </p:cBhvr>
                                      <p:tavLst>
                                        <p:tav tm="0">
                                          <p:val>
                                            <p:strVal val="ppt_y"/>
                                          </p:val>
                                        </p:tav>
                                        <p:tav tm="100000">
                                          <p:val>
                                            <p:strVal val="ppt_y-.1"/>
                                          </p:val>
                                        </p:tav>
                                      </p:tavLst>
                                    </p:anim>
                                    <p:set>
                                      <p:cBhvr>
                                        <p:cTn id="49" dur="1" fill="hold">
                                          <p:stCondLst>
                                            <p:cond delay="999"/>
                                          </p:stCondLst>
                                        </p:cTn>
                                        <p:tgtEl>
                                          <p:spTgt spid="11"/>
                                        </p:tgtEl>
                                        <p:attrNameLst>
                                          <p:attrName>style.visibility</p:attrName>
                                        </p:attrNameLst>
                                      </p:cBhvr>
                                      <p:to>
                                        <p:strVal val="hidden"/>
                                      </p:to>
                                    </p:set>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10" presetClass="exit" presetSubtype="0" fill="hold" grpId="0" nodeType="withEffect">
                                  <p:stCondLst>
                                    <p:cond delay="0"/>
                                  </p:stCondLst>
                                  <p:childTnLst>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par>
                                <p:cTn id="58" presetID="2" presetClass="exit" presetSubtype="2" fill="hold" grpId="0" nodeType="withEffect">
                                  <p:stCondLst>
                                    <p:cond delay="0"/>
                                  </p:stCondLst>
                                  <p:childTnLst>
                                    <p:anim calcmode="lin" valueType="num">
                                      <p:cBhvr additive="base">
                                        <p:cTn id="59" dur="500"/>
                                        <p:tgtEl>
                                          <p:spTgt spid="40"/>
                                        </p:tgtEl>
                                        <p:attrNameLst>
                                          <p:attrName>ppt_x</p:attrName>
                                        </p:attrNameLst>
                                      </p:cBhvr>
                                      <p:tavLst>
                                        <p:tav tm="0">
                                          <p:val>
                                            <p:strVal val="ppt_x"/>
                                          </p:val>
                                        </p:tav>
                                        <p:tav tm="100000">
                                          <p:val>
                                            <p:strVal val="1+ppt_w/2"/>
                                          </p:val>
                                        </p:tav>
                                      </p:tavLst>
                                    </p:anim>
                                    <p:anim calcmode="lin" valueType="num">
                                      <p:cBhvr additive="base">
                                        <p:cTn id="60" dur="500"/>
                                        <p:tgtEl>
                                          <p:spTgt spid="40"/>
                                        </p:tgtEl>
                                        <p:attrNameLst>
                                          <p:attrName>ppt_y</p:attrName>
                                        </p:attrNameLst>
                                      </p:cBhvr>
                                      <p:tavLst>
                                        <p:tav tm="0">
                                          <p:val>
                                            <p:strVal val="ppt_y"/>
                                          </p:val>
                                        </p:tav>
                                        <p:tav tm="100000">
                                          <p:val>
                                            <p:strVal val="ppt_y"/>
                                          </p:val>
                                        </p:tav>
                                      </p:tavLst>
                                    </p:anim>
                                    <p:set>
                                      <p:cBhvr>
                                        <p:cTn id="6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7" presetClass="exit" presetSubtype="0" fill="hold" grpId="0" nodeType="withEffect">
                                  <p:stCondLst>
                                    <p:cond delay="0"/>
                                  </p:stCondLst>
                                  <p:childTnLst>
                                    <p:animEffect transition="out" filter="fade">
                                      <p:cBhvr>
                                        <p:cTn id="66" dur="1000"/>
                                        <p:tgtEl>
                                          <p:spTgt spid="13"/>
                                        </p:tgtEl>
                                      </p:cBhvr>
                                    </p:animEffect>
                                    <p:anim calcmode="lin" valueType="num">
                                      <p:cBhvr>
                                        <p:cTn id="67" dur="1000"/>
                                        <p:tgtEl>
                                          <p:spTgt spid="13"/>
                                        </p:tgtEl>
                                        <p:attrNameLst>
                                          <p:attrName>ppt_x</p:attrName>
                                        </p:attrNameLst>
                                      </p:cBhvr>
                                      <p:tavLst>
                                        <p:tav tm="0">
                                          <p:val>
                                            <p:strVal val="ppt_x"/>
                                          </p:val>
                                        </p:tav>
                                        <p:tav tm="100000">
                                          <p:val>
                                            <p:strVal val="ppt_x"/>
                                          </p:val>
                                        </p:tav>
                                      </p:tavLst>
                                    </p:anim>
                                    <p:anim calcmode="lin" valueType="num">
                                      <p:cBhvr>
                                        <p:cTn id="68" dur="1000"/>
                                        <p:tgtEl>
                                          <p:spTgt spid="13"/>
                                        </p:tgtEl>
                                        <p:attrNameLst>
                                          <p:attrName>ppt_y</p:attrName>
                                        </p:attrNameLst>
                                      </p:cBhvr>
                                      <p:tavLst>
                                        <p:tav tm="0">
                                          <p:val>
                                            <p:strVal val="ppt_y"/>
                                          </p:val>
                                        </p:tav>
                                        <p:tav tm="100000">
                                          <p:val>
                                            <p:strVal val="ppt_y-.1"/>
                                          </p:val>
                                        </p:tav>
                                      </p:tavLst>
                                    </p:anim>
                                    <p:set>
                                      <p:cBhvr>
                                        <p:cTn id="69" dur="1" fill="hold">
                                          <p:stCondLst>
                                            <p:cond delay="999"/>
                                          </p:stCondLst>
                                        </p:cTn>
                                        <p:tgtEl>
                                          <p:spTgt spid="13"/>
                                        </p:tgtEl>
                                        <p:attrNameLst>
                                          <p:attrName>style.visibility</p:attrName>
                                        </p:attrNameLst>
                                      </p:cBhvr>
                                      <p:to>
                                        <p:strVal val="hidden"/>
                                      </p:to>
                                    </p:set>
                                  </p:childTnLst>
                                </p:cTn>
                              </p:par>
                              <p:par>
                                <p:cTn id="70" presetID="42" presetClass="entr" presetSubtype="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1000"/>
                                        <p:tgtEl>
                                          <p:spTgt spid="25"/>
                                        </p:tgtEl>
                                      </p:cBhvr>
                                    </p:animEffect>
                                    <p:anim calcmode="lin" valueType="num">
                                      <p:cBhvr>
                                        <p:cTn id="73" dur="1000" fill="hold"/>
                                        <p:tgtEl>
                                          <p:spTgt spid="25"/>
                                        </p:tgtEl>
                                        <p:attrNameLst>
                                          <p:attrName>ppt_x</p:attrName>
                                        </p:attrNameLst>
                                      </p:cBhvr>
                                      <p:tavLst>
                                        <p:tav tm="0">
                                          <p:val>
                                            <p:strVal val="#ppt_x"/>
                                          </p:val>
                                        </p:tav>
                                        <p:tav tm="100000">
                                          <p:val>
                                            <p:strVal val="#ppt_x"/>
                                          </p:val>
                                        </p:tav>
                                      </p:tavLst>
                                    </p:anim>
                                    <p:anim calcmode="lin" valueType="num">
                                      <p:cBhvr>
                                        <p:cTn id="74" dur="1000" fill="hold"/>
                                        <p:tgtEl>
                                          <p:spTgt spid="25"/>
                                        </p:tgtEl>
                                        <p:attrNameLst>
                                          <p:attrName>ppt_y</p:attrName>
                                        </p:attrNameLst>
                                      </p:cBhvr>
                                      <p:tavLst>
                                        <p:tav tm="0">
                                          <p:val>
                                            <p:strVal val="#ppt_y+.1"/>
                                          </p:val>
                                        </p:tav>
                                        <p:tav tm="100000">
                                          <p:val>
                                            <p:strVal val="#ppt_y"/>
                                          </p:val>
                                        </p:tav>
                                      </p:tavLst>
                                    </p:anim>
                                  </p:childTnLst>
                                </p:cTn>
                              </p:par>
                              <p:par>
                                <p:cTn id="75" presetID="10" presetClass="exit" presetSubtype="0" fill="hold" grpId="0" nodeType="withEffect">
                                  <p:stCondLst>
                                    <p:cond delay="0"/>
                                  </p:stCondLst>
                                  <p:childTnLst>
                                    <p:animEffect transition="out" filter="fade">
                                      <p:cBhvr>
                                        <p:cTn id="76" dur="500"/>
                                        <p:tgtEl>
                                          <p:spTgt spid="32"/>
                                        </p:tgtEl>
                                      </p:cBhvr>
                                    </p:animEffect>
                                    <p:set>
                                      <p:cBhvr>
                                        <p:cTn id="77" dur="1" fill="hold">
                                          <p:stCondLst>
                                            <p:cond delay="499"/>
                                          </p:stCondLst>
                                        </p:cTn>
                                        <p:tgtEl>
                                          <p:spTgt spid="32"/>
                                        </p:tgtEl>
                                        <p:attrNameLst>
                                          <p:attrName>style.visibility</p:attrName>
                                        </p:attrNameLst>
                                      </p:cBhvr>
                                      <p:to>
                                        <p:strVal val="hidden"/>
                                      </p:to>
                                    </p:set>
                                  </p:childTnLst>
                                </p:cTn>
                              </p:par>
                              <p:par>
                                <p:cTn id="78" presetID="2" presetClass="exit" presetSubtype="2" fill="hold" grpId="0" nodeType="withEffect">
                                  <p:stCondLst>
                                    <p:cond delay="0"/>
                                  </p:stCondLst>
                                  <p:childTnLst>
                                    <p:anim calcmode="lin" valueType="num">
                                      <p:cBhvr additive="base">
                                        <p:cTn id="79" dur="500"/>
                                        <p:tgtEl>
                                          <p:spTgt spid="41"/>
                                        </p:tgtEl>
                                        <p:attrNameLst>
                                          <p:attrName>ppt_x</p:attrName>
                                        </p:attrNameLst>
                                      </p:cBhvr>
                                      <p:tavLst>
                                        <p:tav tm="0">
                                          <p:val>
                                            <p:strVal val="ppt_x"/>
                                          </p:val>
                                        </p:tav>
                                        <p:tav tm="100000">
                                          <p:val>
                                            <p:strVal val="1+ppt_w/2"/>
                                          </p:val>
                                        </p:tav>
                                      </p:tavLst>
                                    </p:anim>
                                    <p:anim calcmode="lin" valueType="num">
                                      <p:cBhvr additive="base">
                                        <p:cTn id="80" dur="500"/>
                                        <p:tgtEl>
                                          <p:spTgt spid="41"/>
                                        </p:tgtEl>
                                        <p:attrNameLst>
                                          <p:attrName>ppt_y</p:attrName>
                                        </p:attrNameLst>
                                      </p:cBhvr>
                                      <p:tavLst>
                                        <p:tav tm="0">
                                          <p:val>
                                            <p:strVal val="ppt_y"/>
                                          </p:val>
                                        </p:tav>
                                        <p:tav tm="100000">
                                          <p:val>
                                            <p:strVal val="ppt_y"/>
                                          </p:val>
                                        </p:tav>
                                      </p:tavLst>
                                    </p:anim>
                                    <p:set>
                                      <p:cBhvr>
                                        <p:cTn id="8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47" presetClass="exit" presetSubtype="0" fill="hold" grpId="0" nodeType="withEffect">
                                  <p:stCondLst>
                                    <p:cond delay="0"/>
                                  </p:stCondLst>
                                  <p:childTnLst>
                                    <p:animEffect transition="out" filter="fade">
                                      <p:cBhvr>
                                        <p:cTn id="86" dur="1000"/>
                                        <p:tgtEl>
                                          <p:spTgt spid="16"/>
                                        </p:tgtEl>
                                      </p:cBhvr>
                                    </p:animEffect>
                                    <p:anim calcmode="lin" valueType="num">
                                      <p:cBhvr>
                                        <p:cTn id="87" dur="1000"/>
                                        <p:tgtEl>
                                          <p:spTgt spid="16"/>
                                        </p:tgtEl>
                                        <p:attrNameLst>
                                          <p:attrName>ppt_x</p:attrName>
                                        </p:attrNameLst>
                                      </p:cBhvr>
                                      <p:tavLst>
                                        <p:tav tm="0">
                                          <p:val>
                                            <p:strVal val="ppt_x"/>
                                          </p:val>
                                        </p:tav>
                                        <p:tav tm="100000">
                                          <p:val>
                                            <p:strVal val="ppt_x"/>
                                          </p:val>
                                        </p:tav>
                                      </p:tavLst>
                                    </p:anim>
                                    <p:anim calcmode="lin" valueType="num">
                                      <p:cBhvr>
                                        <p:cTn id="88" dur="1000"/>
                                        <p:tgtEl>
                                          <p:spTgt spid="16"/>
                                        </p:tgtEl>
                                        <p:attrNameLst>
                                          <p:attrName>ppt_y</p:attrName>
                                        </p:attrNameLst>
                                      </p:cBhvr>
                                      <p:tavLst>
                                        <p:tav tm="0">
                                          <p:val>
                                            <p:strVal val="ppt_y"/>
                                          </p:val>
                                        </p:tav>
                                        <p:tav tm="100000">
                                          <p:val>
                                            <p:strVal val="ppt_y-.1"/>
                                          </p:val>
                                        </p:tav>
                                      </p:tavLst>
                                    </p:anim>
                                    <p:set>
                                      <p:cBhvr>
                                        <p:cTn id="89" dur="1" fill="hold">
                                          <p:stCondLst>
                                            <p:cond delay="999"/>
                                          </p:stCondLst>
                                        </p:cTn>
                                        <p:tgtEl>
                                          <p:spTgt spid="16"/>
                                        </p:tgtEl>
                                        <p:attrNameLst>
                                          <p:attrName>style.visibility</p:attrName>
                                        </p:attrNameLst>
                                      </p:cBhvr>
                                      <p:to>
                                        <p:strVal val="hidden"/>
                                      </p:to>
                                    </p:set>
                                  </p:childTnLst>
                                </p:cTn>
                              </p:par>
                              <p:par>
                                <p:cTn id="90" presetID="42" presetClass="entr" presetSubtype="0"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1000"/>
                                        <p:tgtEl>
                                          <p:spTgt spid="26"/>
                                        </p:tgtEl>
                                      </p:cBhvr>
                                    </p:animEffect>
                                    <p:anim calcmode="lin" valueType="num">
                                      <p:cBhvr>
                                        <p:cTn id="93" dur="1000" fill="hold"/>
                                        <p:tgtEl>
                                          <p:spTgt spid="26"/>
                                        </p:tgtEl>
                                        <p:attrNameLst>
                                          <p:attrName>ppt_x</p:attrName>
                                        </p:attrNameLst>
                                      </p:cBhvr>
                                      <p:tavLst>
                                        <p:tav tm="0">
                                          <p:val>
                                            <p:strVal val="#ppt_x"/>
                                          </p:val>
                                        </p:tav>
                                        <p:tav tm="100000">
                                          <p:val>
                                            <p:strVal val="#ppt_x"/>
                                          </p:val>
                                        </p:tav>
                                      </p:tavLst>
                                    </p:anim>
                                    <p:anim calcmode="lin" valueType="num">
                                      <p:cBhvr>
                                        <p:cTn id="94" dur="1000" fill="hold"/>
                                        <p:tgtEl>
                                          <p:spTgt spid="26"/>
                                        </p:tgtEl>
                                        <p:attrNameLst>
                                          <p:attrName>ppt_y</p:attrName>
                                        </p:attrNameLst>
                                      </p:cBhvr>
                                      <p:tavLst>
                                        <p:tav tm="0">
                                          <p:val>
                                            <p:strVal val="#ppt_y+.1"/>
                                          </p:val>
                                        </p:tav>
                                        <p:tav tm="100000">
                                          <p:val>
                                            <p:strVal val="#ppt_y"/>
                                          </p:val>
                                        </p:tav>
                                      </p:tavLst>
                                    </p:anim>
                                  </p:childTnLst>
                                </p:cTn>
                              </p:par>
                              <p:par>
                                <p:cTn id="95" presetID="10" presetClass="exit" presetSubtype="0" fill="hold" grpId="0" nodeType="withEffect">
                                  <p:stCondLst>
                                    <p:cond delay="0"/>
                                  </p:stCondLst>
                                  <p:childTnLst>
                                    <p:animEffect transition="out" filter="fade">
                                      <p:cBhvr>
                                        <p:cTn id="96" dur="500"/>
                                        <p:tgtEl>
                                          <p:spTgt spid="33"/>
                                        </p:tgtEl>
                                      </p:cBhvr>
                                    </p:animEffect>
                                    <p:set>
                                      <p:cBhvr>
                                        <p:cTn id="97" dur="1" fill="hold">
                                          <p:stCondLst>
                                            <p:cond delay="499"/>
                                          </p:stCondLst>
                                        </p:cTn>
                                        <p:tgtEl>
                                          <p:spTgt spid="33"/>
                                        </p:tgtEl>
                                        <p:attrNameLst>
                                          <p:attrName>style.visibility</p:attrName>
                                        </p:attrNameLst>
                                      </p:cBhvr>
                                      <p:to>
                                        <p:strVal val="hidden"/>
                                      </p:to>
                                    </p:set>
                                  </p:childTnLst>
                                </p:cTn>
                              </p:par>
                              <p:par>
                                <p:cTn id="98" presetID="2" presetClass="exit" presetSubtype="2" fill="hold" grpId="0" nodeType="withEffect">
                                  <p:stCondLst>
                                    <p:cond delay="0"/>
                                  </p:stCondLst>
                                  <p:childTnLst>
                                    <p:anim calcmode="lin" valueType="num">
                                      <p:cBhvr additive="base">
                                        <p:cTn id="99" dur="500"/>
                                        <p:tgtEl>
                                          <p:spTgt spid="42"/>
                                        </p:tgtEl>
                                        <p:attrNameLst>
                                          <p:attrName>ppt_x</p:attrName>
                                        </p:attrNameLst>
                                      </p:cBhvr>
                                      <p:tavLst>
                                        <p:tav tm="0">
                                          <p:val>
                                            <p:strVal val="ppt_x"/>
                                          </p:val>
                                        </p:tav>
                                        <p:tav tm="100000">
                                          <p:val>
                                            <p:strVal val="1+ppt_w/2"/>
                                          </p:val>
                                        </p:tav>
                                      </p:tavLst>
                                    </p:anim>
                                    <p:anim calcmode="lin" valueType="num">
                                      <p:cBhvr additive="base">
                                        <p:cTn id="100" dur="500"/>
                                        <p:tgtEl>
                                          <p:spTgt spid="42"/>
                                        </p:tgtEl>
                                        <p:attrNameLst>
                                          <p:attrName>ppt_y</p:attrName>
                                        </p:attrNameLst>
                                      </p:cBhvr>
                                      <p:tavLst>
                                        <p:tav tm="0">
                                          <p:val>
                                            <p:strVal val="ppt_y"/>
                                          </p:val>
                                        </p:tav>
                                        <p:tav tm="100000">
                                          <p:val>
                                            <p:strVal val="ppt_y"/>
                                          </p:val>
                                        </p:tav>
                                      </p:tavLst>
                                    </p:anim>
                                    <p:set>
                                      <p:cBhvr>
                                        <p:cTn id="10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02" restart="whenNotActive" fill="hold" evtFilter="cancelBubble" nodeType="interactiveSeq">
                <p:stCondLst>
                  <p:cond evt="onClick" delay="0">
                    <p:tgtEl>
                      <p:spTgt spid="27"/>
                    </p:tgtEl>
                  </p:cond>
                </p:stCondLst>
                <p:endSync evt="end" delay="0">
                  <p:rtn val="all"/>
                </p:endSync>
                <p:childTnLst>
                  <p:par>
                    <p:cTn id="103" fill="hold">
                      <p:stCondLst>
                        <p:cond delay="0"/>
                      </p:stCondLst>
                      <p:childTnLst>
                        <p:par>
                          <p:cTn id="104" fill="hold">
                            <p:stCondLst>
                              <p:cond delay="0"/>
                            </p:stCondLst>
                            <p:childTnLst>
                              <p:par>
                                <p:cTn id="105" presetID="47" presetClass="exit" presetSubtype="0" fill="hold" grpId="0" nodeType="withEffect">
                                  <p:stCondLst>
                                    <p:cond delay="0"/>
                                  </p:stCondLst>
                                  <p:childTnLst>
                                    <p:animEffect transition="out" filter="fade">
                                      <p:cBhvr>
                                        <p:cTn id="106" dur="1000"/>
                                        <p:tgtEl>
                                          <p:spTgt spid="27"/>
                                        </p:tgtEl>
                                      </p:cBhvr>
                                    </p:animEffect>
                                    <p:anim calcmode="lin" valueType="num">
                                      <p:cBhvr>
                                        <p:cTn id="107" dur="1000"/>
                                        <p:tgtEl>
                                          <p:spTgt spid="27"/>
                                        </p:tgtEl>
                                        <p:attrNameLst>
                                          <p:attrName>ppt_x</p:attrName>
                                        </p:attrNameLst>
                                      </p:cBhvr>
                                      <p:tavLst>
                                        <p:tav tm="0">
                                          <p:val>
                                            <p:strVal val="ppt_x"/>
                                          </p:val>
                                        </p:tav>
                                        <p:tav tm="100000">
                                          <p:val>
                                            <p:strVal val="ppt_x"/>
                                          </p:val>
                                        </p:tav>
                                      </p:tavLst>
                                    </p:anim>
                                    <p:anim calcmode="lin" valueType="num">
                                      <p:cBhvr>
                                        <p:cTn id="108" dur="1000"/>
                                        <p:tgtEl>
                                          <p:spTgt spid="27"/>
                                        </p:tgtEl>
                                        <p:attrNameLst>
                                          <p:attrName>ppt_y</p:attrName>
                                        </p:attrNameLst>
                                      </p:cBhvr>
                                      <p:tavLst>
                                        <p:tav tm="0">
                                          <p:val>
                                            <p:strVal val="ppt_y"/>
                                          </p:val>
                                        </p:tav>
                                        <p:tav tm="100000">
                                          <p:val>
                                            <p:strVal val="ppt_y-.1"/>
                                          </p:val>
                                        </p:tav>
                                      </p:tavLst>
                                    </p:anim>
                                    <p:set>
                                      <p:cBhvr>
                                        <p:cTn id="109" dur="1" fill="hold">
                                          <p:stCondLst>
                                            <p:cond delay="999"/>
                                          </p:stCondLst>
                                        </p:cTn>
                                        <p:tgtEl>
                                          <p:spTgt spid="27"/>
                                        </p:tgtEl>
                                        <p:attrNameLst>
                                          <p:attrName>style.visibility</p:attrName>
                                        </p:attrNameLst>
                                      </p:cBhvr>
                                      <p:to>
                                        <p:strVal val="hidden"/>
                                      </p:to>
                                    </p:set>
                                  </p:childTnLst>
                                </p:cTn>
                              </p:par>
                              <p:par>
                                <p:cTn id="110" presetID="42" presetClass="entr" presetSubtype="0" fill="hold" grpId="0" nodeType="with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fade">
                                      <p:cBhvr>
                                        <p:cTn id="112" dur="1000"/>
                                        <p:tgtEl>
                                          <p:spTgt spid="28"/>
                                        </p:tgtEl>
                                      </p:cBhvr>
                                    </p:animEffect>
                                    <p:anim calcmode="lin" valueType="num">
                                      <p:cBhvr>
                                        <p:cTn id="113" dur="1000" fill="hold"/>
                                        <p:tgtEl>
                                          <p:spTgt spid="28"/>
                                        </p:tgtEl>
                                        <p:attrNameLst>
                                          <p:attrName>ppt_x</p:attrName>
                                        </p:attrNameLst>
                                      </p:cBhvr>
                                      <p:tavLst>
                                        <p:tav tm="0">
                                          <p:val>
                                            <p:strVal val="#ppt_x"/>
                                          </p:val>
                                        </p:tav>
                                        <p:tav tm="100000">
                                          <p:val>
                                            <p:strVal val="#ppt_x"/>
                                          </p:val>
                                        </p:tav>
                                      </p:tavLst>
                                    </p:anim>
                                    <p:anim calcmode="lin" valueType="num">
                                      <p:cBhvr>
                                        <p:cTn id="114" dur="1000" fill="hold"/>
                                        <p:tgtEl>
                                          <p:spTgt spid="28"/>
                                        </p:tgtEl>
                                        <p:attrNameLst>
                                          <p:attrName>ppt_y</p:attrName>
                                        </p:attrNameLst>
                                      </p:cBhvr>
                                      <p:tavLst>
                                        <p:tav tm="0">
                                          <p:val>
                                            <p:strVal val="#ppt_y+.1"/>
                                          </p:val>
                                        </p:tav>
                                        <p:tav tm="100000">
                                          <p:val>
                                            <p:strVal val="#ppt_y"/>
                                          </p:val>
                                        </p:tav>
                                      </p:tavLst>
                                    </p:anim>
                                  </p:childTnLst>
                                </p:cTn>
                              </p:par>
                              <p:par>
                                <p:cTn id="115" presetID="10" presetClass="exit" presetSubtype="0" fill="hold" grpId="0" nodeType="withEffect">
                                  <p:stCondLst>
                                    <p:cond delay="0"/>
                                  </p:stCondLst>
                                  <p:childTnLst>
                                    <p:animEffect transition="out" filter="fade">
                                      <p:cBhvr>
                                        <p:cTn id="116" dur="500"/>
                                        <p:tgtEl>
                                          <p:spTgt spid="34"/>
                                        </p:tgtEl>
                                      </p:cBhvr>
                                    </p:animEffect>
                                    <p:set>
                                      <p:cBhvr>
                                        <p:cTn id="117" dur="1" fill="hold">
                                          <p:stCondLst>
                                            <p:cond delay="499"/>
                                          </p:stCondLst>
                                        </p:cTn>
                                        <p:tgtEl>
                                          <p:spTgt spid="34"/>
                                        </p:tgtEl>
                                        <p:attrNameLst>
                                          <p:attrName>style.visibility</p:attrName>
                                        </p:attrNameLst>
                                      </p:cBhvr>
                                      <p:to>
                                        <p:strVal val="hidden"/>
                                      </p:to>
                                    </p:set>
                                  </p:childTnLst>
                                </p:cTn>
                              </p:par>
                              <p:par>
                                <p:cTn id="118" presetID="2" presetClass="exit" presetSubtype="2" fill="hold" grpId="0" nodeType="withEffect">
                                  <p:stCondLst>
                                    <p:cond delay="0"/>
                                  </p:stCondLst>
                                  <p:childTnLst>
                                    <p:anim calcmode="lin" valueType="num">
                                      <p:cBhvr additive="base">
                                        <p:cTn id="119" dur="500"/>
                                        <p:tgtEl>
                                          <p:spTgt spid="43"/>
                                        </p:tgtEl>
                                        <p:attrNameLst>
                                          <p:attrName>ppt_x</p:attrName>
                                        </p:attrNameLst>
                                      </p:cBhvr>
                                      <p:tavLst>
                                        <p:tav tm="0">
                                          <p:val>
                                            <p:strVal val="ppt_x"/>
                                          </p:val>
                                        </p:tav>
                                        <p:tav tm="100000">
                                          <p:val>
                                            <p:strVal val="1+ppt_w/2"/>
                                          </p:val>
                                        </p:tav>
                                      </p:tavLst>
                                    </p:anim>
                                    <p:anim calcmode="lin" valueType="num">
                                      <p:cBhvr additive="base">
                                        <p:cTn id="120" dur="500"/>
                                        <p:tgtEl>
                                          <p:spTgt spid="43"/>
                                        </p:tgtEl>
                                        <p:attrNameLst>
                                          <p:attrName>ppt_y</p:attrName>
                                        </p:attrNameLst>
                                      </p:cBhvr>
                                      <p:tavLst>
                                        <p:tav tm="0">
                                          <p:val>
                                            <p:strVal val="ppt_y"/>
                                          </p:val>
                                        </p:tav>
                                        <p:tav tm="100000">
                                          <p:val>
                                            <p:strVal val="ppt_y"/>
                                          </p:val>
                                        </p:tav>
                                      </p:tavLst>
                                    </p:anim>
                                    <p:set>
                                      <p:cBhvr>
                                        <p:cTn id="12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2" restart="whenNotActive" fill="hold" evtFilter="cancelBubble" nodeType="interactiveSeq">
                <p:stCondLst>
                  <p:cond evt="onClick" delay="0">
                    <p:tgtEl>
                      <p:spTgt spid="5"/>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childTnLst>
                                </p:cTn>
                              </p:par>
                              <p:par>
                                <p:cTn id="127" presetID="1" presetClass="entr" presetSubtype="0" fill="hold" grpId="1" nodeType="withEffect">
                                  <p:stCondLst>
                                    <p:cond delay="0"/>
                                  </p:stCondLst>
                                  <p:childTnLst>
                                    <p:set>
                                      <p:cBhvr>
                                        <p:cTn id="128" dur="1" fill="hold">
                                          <p:stCondLst>
                                            <p:cond delay="0"/>
                                          </p:stCondLst>
                                        </p:cTn>
                                        <p:tgtEl>
                                          <p:spTgt spid="39"/>
                                        </p:tgtEl>
                                        <p:attrNameLst>
                                          <p:attrName>style.visibility</p:attrName>
                                        </p:attrNameLst>
                                      </p:cBhvr>
                                      <p:to>
                                        <p:strVal val="visible"/>
                                      </p:to>
                                    </p:set>
                                  </p:childTnLst>
                                </p:cTn>
                              </p:par>
                              <p:par>
                                <p:cTn id="129" presetID="1" presetClass="entr" presetSubtype="0" fill="hold" grpId="1" nodeType="withEffect">
                                  <p:stCondLst>
                                    <p:cond delay="0"/>
                                  </p:stCondLst>
                                  <p:childTnLst>
                                    <p:set>
                                      <p:cBhvr>
                                        <p:cTn id="130" dur="1" fill="hold">
                                          <p:stCondLst>
                                            <p:cond delay="0"/>
                                          </p:stCondLst>
                                        </p:cTn>
                                        <p:tgtEl>
                                          <p:spTgt spid="40"/>
                                        </p:tgtEl>
                                        <p:attrNameLst>
                                          <p:attrName>style.visibility</p:attrName>
                                        </p:attrNameLst>
                                      </p:cBhvr>
                                      <p:to>
                                        <p:strVal val="visible"/>
                                      </p:to>
                                    </p:set>
                                  </p:childTnLst>
                                </p:cTn>
                              </p:par>
                              <p:par>
                                <p:cTn id="131" presetID="1" presetClass="entr" presetSubtype="0" fill="hold" grpId="1" nodeType="withEffect">
                                  <p:stCondLst>
                                    <p:cond delay="0"/>
                                  </p:stCondLst>
                                  <p:childTnLst>
                                    <p:set>
                                      <p:cBhvr>
                                        <p:cTn id="132" dur="1" fill="hold">
                                          <p:stCondLst>
                                            <p:cond delay="0"/>
                                          </p:stCondLst>
                                        </p:cTn>
                                        <p:tgtEl>
                                          <p:spTgt spid="41"/>
                                        </p:tgtEl>
                                        <p:attrNameLst>
                                          <p:attrName>style.visibility</p:attrName>
                                        </p:attrNameLst>
                                      </p:cBhvr>
                                      <p:to>
                                        <p:strVal val="visible"/>
                                      </p:to>
                                    </p:set>
                                  </p:childTnLst>
                                </p:cTn>
                              </p:par>
                              <p:par>
                                <p:cTn id="133" presetID="1" presetClass="entr" presetSubtype="0" fill="hold" grpId="1" nodeType="withEffect">
                                  <p:stCondLst>
                                    <p:cond delay="0"/>
                                  </p:stCondLst>
                                  <p:childTnLst>
                                    <p:set>
                                      <p:cBhvr>
                                        <p:cTn id="134" dur="1" fill="hold">
                                          <p:stCondLst>
                                            <p:cond delay="0"/>
                                          </p:stCondLst>
                                        </p:cTn>
                                        <p:tgtEl>
                                          <p:spTgt spid="42"/>
                                        </p:tgtEl>
                                        <p:attrNameLst>
                                          <p:attrName>style.visibility</p:attrName>
                                        </p:attrNameLst>
                                      </p:cBhvr>
                                      <p:to>
                                        <p:strVal val="visible"/>
                                      </p:to>
                                    </p:set>
                                  </p:childTnLst>
                                </p:cTn>
                              </p:par>
                              <p:par>
                                <p:cTn id="135" presetID="1" presetClass="entr" presetSubtype="0" fill="hold" grpId="1" nodeType="withEffect">
                                  <p:stCondLst>
                                    <p:cond delay="0"/>
                                  </p:stCondLst>
                                  <p:childTnLst>
                                    <p:set>
                                      <p:cBhvr>
                                        <p:cTn id="136" dur="1" fill="hold">
                                          <p:stCondLst>
                                            <p:cond delay="0"/>
                                          </p:stCondLst>
                                        </p:cTn>
                                        <p:tgtEl>
                                          <p:spTgt spid="43"/>
                                        </p:tgtEl>
                                        <p:attrNameLst>
                                          <p:attrName>style.visibility</p:attrName>
                                        </p:attrNameLst>
                                      </p:cBhvr>
                                      <p:to>
                                        <p:strVal val="visible"/>
                                      </p:to>
                                    </p:set>
                                  </p:childTnLst>
                                </p:cTn>
                              </p:par>
                              <p:par>
                                <p:cTn id="137" presetID="1" presetClass="exit" presetSubtype="0" fill="hold" grpId="1" nodeType="withEffect">
                                  <p:stCondLst>
                                    <p:cond delay="0"/>
                                  </p:stCondLst>
                                  <p:childTnLst>
                                    <p:set>
                                      <p:cBhvr>
                                        <p:cTn id="138" dur="1" fill="hold">
                                          <p:stCondLst>
                                            <p:cond delay="0"/>
                                          </p:stCondLst>
                                        </p:cTn>
                                        <p:tgtEl>
                                          <p:spTgt spid="18"/>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23"/>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24"/>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5"/>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26"/>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28"/>
                                        </p:tgtEl>
                                        <p:attrNameLst>
                                          <p:attrName>style.visibility</p:attrName>
                                        </p:attrNameLst>
                                      </p:cBhvr>
                                      <p:to>
                                        <p:strVal val="hidden"/>
                                      </p:to>
                                    </p:set>
                                  </p:childTnLst>
                                </p:cTn>
                              </p:par>
                              <p:par>
                                <p:cTn id="149" presetID="1" presetClass="entr" presetSubtype="0" fill="hold" grpId="1" nodeType="withEffect">
                                  <p:stCondLst>
                                    <p:cond delay="0"/>
                                  </p:stCondLst>
                                  <p:childTnLst>
                                    <p:set>
                                      <p:cBhvr>
                                        <p:cTn id="150" dur="1" fill="hold">
                                          <p:stCondLst>
                                            <p:cond delay="0"/>
                                          </p:stCondLst>
                                        </p:cTn>
                                        <p:tgtEl>
                                          <p:spTgt spid="29"/>
                                        </p:tgtEl>
                                        <p:attrNameLst>
                                          <p:attrName>style.visibility</p:attrName>
                                        </p:attrNameLst>
                                      </p:cBhvr>
                                      <p:to>
                                        <p:strVal val="visible"/>
                                      </p:to>
                                    </p:set>
                                  </p:childTnLst>
                                </p:cTn>
                              </p:par>
                              <p:par>
                                <p:cTn id="151" presetID="1" presetClass="entr" presetSubtype="0" fill="hold" grpId="1" nodeType="withEffect">
                                  <p:stCondLst>
                                    <p:cond delay="0"/>
                                  </p:stCondLst>
                                  <p:childTnLst>
                                    <p:set>
                                      <p:cBhvr>
                                        <p:cTn id="152" dur="1" fill="hold">
                                          <p:stCondLst>
                                            <p:cond delay="0"/>
                                          </p:stCondLst>
                                        </p:cTn>
                                        <p:tgtEl>
                                          <p:spTgt spid="30"/>
                                        </p:tgtEl>
                                        <p:attrNameLst>
                                          <p:attrName>style.visibility</p:attrName>
                                        </p:attrNameLst>
                                      </p:cBhvr>
                                      <p:to>
                                        <p:strVal val="visible"/>
                                      </p:to>
                                    </p:set>
                                  </p:childTnLst>
                                </p:cTn>
                              </p:par>
                              <p:par>
                                <p:cTn id="153" presetID="1" presetClass="entr" presetSubtype="0" fill="hold" grpId="1" nodeType="withEffect">
                                  <p:stCondLst>
                                    <p:cond delay="0"/>
                                  </p:stCondLst>
                                  <p:childTnLst>
                                    <p:set>
                                      <p:cBhvr>
                                        <p:cTn id="154" dur="1" fill="hold">
                                          <p:stCondLst>
                                            <p:cond delay="0"/>
                                          </p:stCondLst>
                                        </p:cTn>
                                        <p:tgtEl>
                                          <p:spTgt spid="31"/>
                                        </p:tgtEl>
                                        <p:attrNameLst>
                                          <p:attrName>style.visibility</p:attrName>
                                        </p:attrNameLst>
                                      </p:cBhvr>
                                      <p:to>
                                        <p:strVal val="visible"/>
                                      </p:to>
                                    </p:set>
                                  </p:childTnLst>
                                </p:cTn>
                              </p:par>
                              <p:par>
                                <p:cTn id="155" presetID="1" presetClass="entr" presetSubtype="0" fill="hold" grpId="1" nodeType="withEffect">
                                  <p:stCondLst>
                                    <p:cond delay="0"/>
                                  </p:stCondLst>
                                  <p:childTnLst>
                                    <p:set>
                                      <p:cBhvr>
                                        <p:cTn id="156" dur="1" fill="hold">
                                          <p:stCondLst>
                                            <p:cond delay="0"/>
                                          </p:stCondLst>
                                        </p:cTn>
                                        <p:tgtEl>
                                          <p:spTgt spid="32"/>
                                        </p:tgtEl>
                                        <p:attrNameLst>
                                          <p:attrName>style.visibility</p:attrName>
                                        </p:attrNameLst>
                                      </p:cBhvr>
                                      <p:to>
                                        <p:strVal val="visible"/>
                                      </p:to>
                                    </p:set>
                                  </p:childTnLst>
                                </p:cTn>
                              </p:par>
                              <p:par>
                                <p:cTn id="157" presetID="1" presetClass="entr" presetSubtype="0" fill="hold" grpId="1" nodeType="withEffect">
                                  <p:stCondLst>
                                    <p:cond delay="0"/>
                                  </p:stCondLst>
                                  <p:childTnLst>
                                    <p:set>
                                      <p:cBhvr>
                                        <p:cTn id="158" dur="1" fill="hold">
                                          <p:stCondLst>
                                            <p:cond delay="0"/>
                                          </p:stCondLst>
                                        </p:cTn>
                                        <p:tgtEl>
                                          <p:spTgt spid="33"/>
                                        </p:tgtEl>
                                        <p:attrNameLst>
                                          <p:attrName>style.visibility</p:attrName>
                                        </p:attrNameLst>
                                      </p:cBhvr>
                                      <p:to>
                                        <p:strVal val="visible"/>
                                      </p:to>
                                    </p:set>
                                  </p:childTnLst>
                                </p:cTn>
                              </p:par>
                              <p:par>
                                <p:cTn id="159" presetID="1" presetClass="entr" presetSubtype="0" fill="hold" grpId="1" nodeType="withEffect">
                                  <p:stCondLst>
                                    <p:cond delay="0"/>
                                  </p:stCondLst>
                                  <p:childTnLst>
                                    <p:set>
                                      <p:cBhvr>
                                        <p:cTn id="160" dur="1" fill="hold">
                                          <p:stCondLst>
                                            <p:cond delay="0"/>
                                          </p:stCondLst>
                                        </p:cTn>
                                        <p:tgtEl>
                                          <p:spTgt spid="34"/>
                                        </p:tgtEl>
                                        <p:attrNameLst>
                                          <p:attrName>style.visibility</p:attrName>
                                        </p:attrNameLst>
                                      </p:cBhvr>
                                      <p:to>
                                        <p:strVal val="visible"/>
                                      </p:to>
                                    </p:set>
                                  </p:childTnLst>
                                </p:cTn>
                              </p:par>
                              <p:par>
                                <p:cTn id="161" presetID="1" presetClass="entr" presetSubtype="0" fill="hold" grpId="1" nodeType="withEffect">
                                  <p:stCondLst>
                                    <p:cond delay="0"/>
                                  </p:stCondLst>
                                  <p:childTnLst>
                                    <p:set>
                                      <p:cBhvr>
                                        <p:cTn id="162" dur="1" fill="hold">
                                          <p:stCondLst>
                                            <p:cond delay="0"/>
                                          </p:stCondLst>
                                        </p:cTn>
                                        <p:tgtEl>
                                          <p:spTgt spid="8"/>
                                        </p:tgtEl>
                                        <p:attrNameLst>
                                          <p:attrName>style.visibility</p:attrName>
                                        </p:attrNameLst>
                                      </p:cBhvr>
                                      <p:to>
                                        <p:strVal val="visible"/>
                                      </p:to>
                                    </p:set>
                                  </p:childTnLst>
                                </p:cTn>
                              </p:par>
                              <p:par>
                                <p:cTn id="163" presetID="1" presetClass="entr" presetSubtype="0" fill="hold" grpId="1" nodeType="withEffect">
                                  <p:stCondLst>
                                    <p:cond delay="0"/>
                                  </p:stCondLst>
                                  <p:childTnLst>
                                    <p:set>
                                      <p:cBhvr>
                                        <p:cTn id="164" dur="1" fill="hold">
                                          <p:stCondLst>
                                            <p:cond delay="0"/>
                                          </p:stCondLst>
                                        </p:cTn>
                                        <p:tgtEl>
                                          <p:spTgt spid="10"/>
                                        </p:tgtEl>
                                        <p:attrNameLst>
                                          <p:attrName>style.visibility</p:attrName>
                                        </p:attrNameLst>
                                      </p:cBhvr>
                                      <p:to>
                                        <p:strVal val="visible"/>
                                      </p:to>
                                    </p:set>
                                  </p:childTnLst>
                                </p:cTn>
                              </p:par>
                              <p:par>
                                <p:cTn id="165" presetID="1" presetClass="entr" presetSubtype="0" fill="hold" grpId="1" nodeType="withEffect">
                                  <p:stCondLst>
                                    <p:cond delay="0"/>
                                  </p:stCondLst>
                                  <p:childTnLst>
                                    <p:set>
                                      <p:cBhvr>
                                        <p:cTn id="166" dur="1" fill="hold">
                                          <p:stCondLst>
                                            <p:cond delay="0"/>
                                          </p:stCondLst>
                                        </p:cTn>
                                        <p:tgtEl>
                                          <p:spTgt spid="11"/>
                                        </p:tgtEl>
                                        <p:attrNameLst>
                                          <p:attrName>style.visibility</p:attrName>
                                        </p:attrNameLst>
                                      </p:cBhvr>
                                      <p:to>
                                        <p:strVal val="visible"/>
                                      </p:to>
                                    </p:set>
                                  </p:childTnLst>
                                </p:cTn>
                              </p:par>
                              <p:par>
                                <p:cTn id="167" presetID="1" presetClass="entr" presetSubtype="0" fill="hold" grpId="1" nodeType="withEffect">
                                  <p:stCondLst>
                                    <p:cond delay="0"/>
                                  </p:stCondLst>
                                  <p:childTnLst>
                                    <p:set>
                                      <p:cBhvr>
                                        <p:cTn id="168" dur="1" fill="hold">
                                          <p:stCondLst>
                                            <p:cond delay="0"/>
                                          </p:stCondLst>
                                        </p:cTn>
                                        <p:tgtEl>
                                          <p:spTgt spid="13"/>
                                        </p:tgtEl>
                                        <p:attrNameLst>
                                          <p:attrName>style.visibility</p:attrName>
                                        </p:attrNameLst>
                                      </p:cBhvr>
                                      <p:to>
                                        <p:strVal val="visible"/>
                                      </p:to>
                                    </p:set>
                                  </p:childTnLst>
                                </p:cTn>
                              </p:par>
                              <p:par>
                                <p:cTn id="169" presetID="1" presetClass="entr" presetSubtype="0" fill="hold" grpId="1" nodeType="withEffect">
                                  <p:stCondLst>
                                    <p:cond delay="0"/>
                                  </p:stCondLst>
                                  <p:childTnLst>
                                    <p:set>
                                      <p:cBhvr>
                                        <p:cTn id="170" dur="1" fill="hold">
                                          <p:stCondLst>
                                            <p:cond delay="0"/>
                                          </p:stCondLst>
                                        </p:cTn>
                                        <p:tgtEl>
                                          <p:spTgt spid="16"/>
                                        </p:tgtEl>
                                        <p:attrNameLst>
                                          <p:attrName>style.visibility</p:attrName>
                                        </p:attrNameLst>
                                      </p:cBhvr>
                                      <p:to>
                                        <p:strVal val="visible"/>
                                      </p:to>
                                    </p:set>
                                  </p:childTnLst>
                                </p:cTn>
                              </p:par>
                              <p:par>
                                <p:cTn id="171" presetID="1" presetClass="entr" presetSubtype="0" fill="hold" grpId="1" nodeType="withEffect">
                                  <p:stCondLst>
                                    <p:cond delay="0"/>
                                  </p:stCondLst>
                                  <p:childTnLst>
                                    <p:set>
                                      <p:cBhvr>
                                        <p:cTn id="172"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73" restart="whenNotActive" fill="hold" evtFilter="cancelBubble" nodeType="interactiveSeq">
                <p:stCondLst>
                  <p:cond evt="onClick" delay="0">
                    <p:tgtEl>
                      <p:spTgt spid="6"/>
                    </p:tgtEl>
                  </p:cond>
                </p:stCondLst>
                <p:endSync evt="end" delay="0">
                  <p:rtn val="all"/>
                </p:endSync>
                <p:childTnLst>
                  <p:par>
                    <p:cTn id="174" fill="hold">
                      <p:stCondLst>
                        <p:cond delay="0"/>
                      </p:stCondLst>
                      <p:childTnLst>
                        <p:par>
                          <p:cTn id="175" fill="hold">
                            <p:stCondLst>
                              <p:cond delay="0"/>
                            </p:stCondLst>
                            <p:childTnLst>
                              <p:par>
                                <p:cTn id="176" presetID="1" presetClass="entr" presetSubtype="0" fill="hold" grpId="2" nodeType="withEffect">
                                  <p:stCondLst>
                                    <p:cond delay="0"/>
                                  </p:stCondLst>
                                  <p:childTnLst>
                                    <p:set>
                                      <p:cBhvr>
                                        <p:cTn id="177" dur="1" fill="hold">
                                          <p:stCondLst>
                                            <p:cond delay="0"/>
                                          </p:stCondLst>
                                        </p:cTn>
                                        <p:tgtEl>
                                          <p:spTgt spid="38"/>
                                        </p:tgtEl>
                                        <p:attrNameLst>
                                          <p:attrName>style.visibility</p:attrName>
                                        </p:attrNameLst>
                                      </p:cBhvr>
                                      <p:to>
                                        <p:strVal val="visible"/>
                                      </p:to>
                                    </p:set>
                                  </p:childTnLst>
                                </p:cTn>
                              </p:par>
                              <p:par>
                                <p:cTn id="178" presetID="1" presetClass="entr" presetSubtype="0" fill="hold" grpId="2" nodeType="withEffect">
                                  <p:stCondLst>
                                    <p:cond delay="0"/>
                                  </p:stCondLst>
                                  <p:childTnLst>
                                    <p:set>
                                      <p:cBhvr>
                                        <p:cTn id="179" dur="1" fill="hold">
                                          <p:stCondLst>
                                            <p:cond delay="0"/>
                                          </p:stCondLst>
                                        </p:cTn>
                                        <p:tgtEl>
                                          <p:spTgt spid="39"/>
                                        </p:tgtEl>
                                        <p:attrNameLst>
                                          <p:attrName>style.visibility</p:attrName>
                                        </p:attrNameLst>
                                      </p:cBhvr>
                                      <p:to>
                                        <p:strVal val="visible"/>
                                      </p:to>
                                    </p:set>
                                  </p:childTnLst>
                                </p:cTn>
                              </p:par>
                              <p:par>
                                <p:cTn id="180" presetID="1" presetClass="entr" presetSubtype="0" fill="hold" grpId="2" nodeType="withEffect">
                                  <p:stCondLst>
                                    <p:cond delay="0"/>
                                  </p:stCondLst>
                                  <p:childTnLst>
                                    <p:set>
                                      <p:cBhvr>
                                        <p:cTn id="181" dur="1" fill="hold">
                                          <p:stCondLst>
                                            <p:cond delay="0"/>
                                          </p:stCondLst>
                                        </p:cTn>
                                        <p:tgtEl>
                                          <p:spTgt spid="40"/>
                                        </p:tgtEl>
                                        <p:attrNameLst>
                                          <p:attrName>style.visibility</p:attrName>
                                        </p:attrNameLst>
                                      </p:cBhvr>
                                      <p:to>
                                        <p:strVal val="visible"/>
                                      </p:to>
                                    </p:set>
                                  </p:childTnLst>
                                </p:cTn>
                              </p:par>
                              <p:par>
                                <p:cTn id="182" presetID="1" presetClass="entr" presetSubtype="0" fill="hold" grpId="2" nodeType="withEffect">
                                  <p:stCondLst>
                                    <p:cond delay="0"/>
                                  </p:stCondLst>
                                  <p:childTnLst>
                                    <p:set>
                                      <p:cBhvr>
                                        <p:cTn id="183" dur="1" fill="hold">
                                          <p:stCondLst>
                                            <p:cond delay="0"/>
                                          </p:stCondLst>
                                        </p:cTn>
                                        <p:tgtEl>
                                          <p:spTgt spid="41"/>
                                        </p:tgtEl>
                                        <p:attrNameLst>
                                          <p:attrName>style.visibility</p:attrName>
                                        </p:attrNameLst>
                                      </p:cBhvr>
                                      <p:to>
                                        <p:strVal val="visible"/>
                                      </p:to>
                                    </p:set>
                                  </p:childTnLst>
                                </p:cTn>
                              </p:par>
                              <p:par>
                                <p:cTn id="184" presetID="1" presetClass="entr" presetSubtype="0" fill="hold" grpId="2" nodeType="withEffect">
                                  <p:stCondLst>
                                    <p:cond delay="0"/>
                                  </p:stCondLst>
                                  <p:childTnLst>
                                    <p:set>
                                      <p:cBhvr>
                                        <p:cTn id="185" dur="1" fill="hold">
                                          <p:stCondLst>
                                            <p:cond delay="0"/>
                                          </p:stCondLst>
                                        </p:cTn>
                                        <p:tgtEl>
                                          <p:spTgt spid="42"/>
                                        </p:tgtEl>
                                        <p:attrNameLst>
                                          <p:attrName>style.visibility</p:attrName>
                                        </p:attrNameLst>
                                      </p:cBhvr>
                                      <p:to>
                                        <p:strVal val="visible"/>
                                      </p:to>
                                    </p:set>
                                  </p:childTnLst>
                                </p:cTn>
                              </p:par>
                              <p:par>
                                <p:cTn id="186" presetID="1" presetClass="entr" presetSubtype="0" fill="hold" grpId="2" nodeType="withEffect">
                                  <p:stCondLst>
                                    <p:cond delay="0"/>
                                  </p:stCondLst>
                                  <p:childTnLst>
                                    <p:set>
                                      <p:cBhvr>
                                        <p:cTn id="187" dur="1" fill="hold">
                                          <p:stCondLst>
                                            <p:cond delay="0"/>
                                          </p:stCondLst>
                                        </p:cTn>
                                        <p:tgtEl>
                                          <p:spTgt spid="43"/>
                                        </p:tgtEl>
                                        <p:attrNameLst>
                                          <p:attrName>style.visibility</p:attrName>
                                        </p:attrNameLst>
                                      </p:cBhvr>
                                      <p:to>
                                        <p:strVal val="visible"/>
                                      </p:to>
                                    </p:set>
                                  </p:childTnLst>
                                </p:cTn>
                              </p:par>
                              <p:par>
                                <p:cTn id="188" presetID="1" presetClass="exit" presetSubtype="0" fill="hold" grpId="2" nodeType="withEffect">
                                  <p:stCondLst>
                                    <p:cond delay="0"/>
                                  </p:stCondLst>
                                  <p:childTnLst>
                                    <p:set>
                                      <p:cBhvr>
                                        <p:cTn id="189" dur="1" fill="hold">
                                          <p:stCondLst>
                                            <p:cond delay="0"/>
                                          </p:stCondLst>
                                        </p:cTn>
                                        <p:tgtEl>
                                          <p:spTgt spid="18"/>
                                        </p:tgtEl>
                                        <p:attrNameLst>
                                          <p:attrName>style.visibility</p:attrName>
                                        </p:attrNameLst>
                                      </p:cBhvr>
                                      <p:to>
                                        <p:strVal val="hidden"/>
                                      </p:to>
                                    </p:set>
                                  </p:childTnLst>
                                </p:cTn>
                              </p:par>
                              <p:par>
                                <p:cTn id="190" presetID="1" presetClass="exit" presetSubtype="0" fill="hold" grpId="2" nodeType="withEffect">
                                  <p:stCondLst>
                                    <p:cond delay="0"/>
                                  </p:stCondLst>
                                  <p:childTnLst>
                                    <p:set>
                                      <p:cBhvr>
                                        <p:cTn id="191" dur="1" fill="hold">
                                          <p:stCondLst>
                                            <p:cond delay="0"/>
                                          </p:stCondLst>
                                        </p:cTn>
                                        <p:tgtEl>
                                          <p:spTgt spid="23"/>
                                        </p:tgtEl>
                                        <p:attrNameLst>
                                          <p:attrName>style.visibility</p:attrName>
                                        </p:attrNameLst>
                                      </p:cBhvr>
                                      <p:to>
                                        <p:strVal val="hidden"/>
                                      </p:to>
                                    </p:set>
                                  </p:childTnLst>
                                </p:cTn>
                              </p:par>
                              <p:par>
                                <p:cTn id="192" presetID="1" presetClass="exit" presetSubtype="0" fill="hold" grpId="2" nodeType="withEffect">
                                  <p:stCondLst>
                                    <p:cond delay="0"/>
                                  </p:stCondLst>
                                  <p:childTnLst>
                                    <p:set>
                                      <p:cBhvr>
                                        <p:cTn id="193" dur="1" fill="hold">
                                          <p:stCondLst>
                                            <p:cond delay="0"/>
                                          </p:stCondLst>
                                        </p:cTn>
                                        <p:tgtEl>
                                          <p:spTgt spid="24"/>
                                        </p:tgtEl>
                                        <p:attrNameLst>
                                          <p:attrName>style.visibility</p:attrName>
                                        </p:attrNameLst>
                                      </p:cBhvr>
                                      <p:to>
                                        <p:strVal val="hidden"/>
                                      </p:to>
                                    </p:set>
                                  </p:childTnLst>
                                </p:cTn>
                              </p:par>
                              <p:par>
                                <p:cTn id="194" presetID="1" presetClass="exit" presetSubtype="0" fill="hold" grpId="2" nodeType="withEffect">
                                  <p:stCondLst>
                                    <p:cond delay="0"/>
                                  </p:stCondLst>
                                  <p:childTnLst>
                                    <p:set>
                                      <p:cBhvr>
                                        <p:cTn id="195" dur="1" fill="hold">
                                          <p:stCondLst>
                                            <p:cond delay="0"/>
                                          </p:stCondLst>
                                        </p:cTn>
                                        <p:tgtEl>
                                          <p:spTgt spid="25"/>
                                        </p:tgtEl>
                                        <p:attrNameLst>
                                          <p:attrName>style.visibility</p:attrName>
                                        </p:attrNameLst>
                                      </p:cBhvr>
                                      <p:to>
                                        <p:strVal val="hidden"/>
                                      </p:to>
                                    </p:set>
                                  </p:childTnLst>
                                </p:cTn>
                              </p:par>
                              <p:par>
                                <p:cTn id="196" presetID="1" presetClass="exit" presetSubtype="0" fill="hold" grpId="2" nodeType="withEffect">
                                  <p:stCondLst>
                                    <p:cond delay="0"/>
                                  </p:stCondLst>
                                  <p:childTnLst>
                                    <p:set>
                                      <p:cBhvr>
                                        <p:cTn id="197" dur="1" fill="hold">
                                          <p:stCondLst>
                                            <p:cond delay="0"/>
                                          </p:stCondLst>
                                        </p:cTn>
                                        <p:tgtEl>
                                          <p:spTgt spid="26"/>
                                        </p:tgtEl>
                                        <p:attrNameLst>
                                          <p:attrName>style.visibility</p:attrName>
                                        </p:attrNameLst>
                                      </p:cBhvr>
                                      <p:to>
                                        <p:strVal val="hidden"/>
                                      </p:to>
                                    </p:set>
                                  </p:childTnLst>
                                </p:cTn>
                              </p:par>
                              <p:par>
                                <p:cTn id="198" presetID="1" presetClass="exit" presetSubtype="0" fill="hold" grpId="2" nodeType="withEffect">
                                  <p:stCondLst>
                                    <p:cond delay="0"/>
                                  </p:stCondLst>
                                  <p:childTnLst>
                                    <p:set>
                                      <p:cBhvr>
                                        <p:cTn id="199" dur="1" fill="hold">
                                          <p:stCondLst>
                                            <p:cond delay="0"/>
                                          </p:stCondLst>
                                        </p:cTn>
                                        <p:tgtEl>
                                          <p:spTgt spid="28"/>
                                        </p:tgtEl>
                                        <p:attrNameLst>
                                          <p:attrName>style.visibility</p:attrName>
                                        </p:attrNameLst>
                                      </p:cBhvr>
                                      <p:to>
                                        <p:strVal val="hidden"/>
                                      </p:to>
                                    </p:set>
                                  </p:childTnLst>
                                </p:cTn>
                              </p:par>
                              <p:par>
                                <p:cTn id="200" presetID="1" presetClass="entr" presetSubtype="0" fill="hold" grpId="2" nodeType="withEffect">
                                  <p:stCondLst>
                                    <p:cond delay="0"/>
                                  </p:stCondLst>
                                  <p:childTnLst>
                                    <p:set>
                                      <p:cBhvr>
                                        <p:cTn id="201" dur="1" fill="hold">
                                          <p:stCondLst>
                                            <p:cond delay="0"/>
                                          </p:stCondLst>
                                        </p:cTn>
                                        <p:tgtEl>
                                          <p:spTgt spid="8"/>
                                        </p:tgtEl>
                                        <p:attrNameLst>
                                          <p:attrName>style.visibility</p:attrName>
                                        </p:attrNameLst>
                                      </p:cBhvr>
                                      <p:to>
                                        <p:strVal val="visible"/>
                                      </p:to>
                                    </p:set>
                                  </p:childTnLst>
                                </p:cTn>
                              </p:par>
                              <p:par>
                                <p:cTn id="202" presetID="1" presetClass="entr" presetSubtype="0" fill="hold" grpId="2" nodeType="withEffect">
                                  <p:stCondLst>
                                    <p:cond delay="0"/>
                                  </p:stCondLst>
                                  <p:childTnLst>
                                    <p:set>
                                      <p:cBhvr>
                                        <p:cTn id="203" dur="1" fill="hold">
                                          <p:stCondLst>
                                            <p:cond delay="0"/>
                                          </p:stCondLst>
                                        </p:cTn>
                                        <p:tgtEl>
                                          <p:spTgt spid="29"/>
                                        </p:tgtEl>
                                        <p:attrNameLst>
                                          <p:attrName>style.visibility</p:attrName>
                                        </p:attrNameLst>
                                      </p:cBhvr>
                                      <p:to>
                                        <p:strVal val="visible"/>
                                      </p:to>
                                    </p:set>
                                  </p:childTnLst>
                                </p:cTn>
                              </p:par>
                              <p:par>
                                <p:cTn id="204" presetID="1" presetClass="entr" presetSubtype="0" fill="hold" grpId="2" nodeType="withEffect">
                                  <p:stCondLst>
                                    <p:cond delay="0"/>
                                  </p:stCondLst>
                                  <p:childTnLst>
                                    <p:set>
                                      <p:cBhvr>
                                        <p:cTn id="205" dur="1" fill="hold">
                                          <p:stCondLst>
                                            <p:cond delay="0"/>
                                          </p:stCondLst>
                                        </p:cTn>
                                        <p:tgtEl>
                                          <p:spTgt spid="10"/>
                                        </p:tgtEl>
                                        <p:attrNameLst>
                                          <p:attrName>style.visibility</p:attrName>
                                        </p:attrNameLst>
                                      </p:cBhvr>
                                      <p:to>
                                        <p:strVal val="visible"/>
                                      </p:to>
                                    </p:set>
                                  </p:childTnLst>
                                </p:cTn>
                              </p:par>
                              <p:par>
                                <p:cTn id="206" presetID="1" presetClass="entr" presetSubtype="0" fill="hold" grpId="2" nodeType="withEffect">
                                  <p:stCondLst>
                                    <p:cond delay="0"/>
                                  </p:stCondLst>
                                  <p:childTnLst>
                                    <p:set>
                                      <p:cBhvr>
                                        <p:cTn id="207" dur="1" fill="hold">
                                          <p:stCondLst>
                                            <p:cond delay="0"/>
                                          </p:stCondLst>
                                        </p:cTn>
                                        <p:tgtEl>
                                          <p:spTgt spid="30"/>
                                        </p:tgtEl>
                                        <p:attrNameLst>
                                          <p:attrName>style.visibility</p:attrName>
                                        </p:attrNameLst>
                                      </p:cBhvr>
                                      <p:to>
                                        <p:strVal val="visible"/>
                                      </p:to>
                                    </p:set>
                                  </p:childTnLst>
                                </p:cTn>
                              </p:par>
                              <p:par>
                                <p:cTn id="208" presetID="1" presetClass="entr" presetSubtype="0" fill="hold" grpId="2" nodeType="withEffect">
                                  <p:stCondLst>
                                    <p:cond delay="0"/>
                                  </p:stCondLst>
                                  <p:childTnLst>
                                    <p:set>
                                      <p:cBhvr>
                                        <p:cTn id="209" dur="1" fill="hold">
                                          <p:stCondLst>
                                            <p:cond delay="0"/>
                                          </p:stCondLst>
                                        </p:cTn>
                                        <p:tgtEl>
                                          <p:spTgt spid="11"/>
                                        </p:tgtEl>
                                        <p:attrNameLst>
                                          <p:attrName>style.visibility</p:attrName>
                                        </p:attrNameLst>
                                      </p:cBhvr>
                                      <p:to>
                                        <p:strVal val="visible"/>
                                      </p:to>
                                    </p:set>
                                  </p:childTnLst>
                                </p:cTn>
                              </p:par>
                              <p:par>
                                <p:cTn id="210" presetID="1" presetClass="entr" presetSubtype="0" fill="hold" grpId="2" nodeType="withEffect">
                                  <p:stCondLst>
                                    <p:cond delay="0"/>
                                  </p:stCondLst>
                                  <p:childTnLst>
                                    <p:set>
                                      <p:cBhvr>
                                        <p:cTn id="211" dur="1" fill="hold">
                                          <p:stCondLst>
                                            <p:cond delay="0"/>
                                          </p:stCondLst>
                                        </p:cTn>
                                        <p:tgtEl>
                                          <p:spTgt spid="31"/>
                                        </p:tgtEl>
                                        <p:attrNameLst>
                                          <p:attrName>style.visibility</p:attrName>
                                        </p:attrNameLst>
                                      </p:cBhvr>
                                      <p:to>
                                        <p:strVal val="visible"/>
                                      </p:to>
                                    </p:set>
                                  </p:childTnLst>
                                </p:cTn>
                              </p:par>
                              <p:par>
                                <p:cTn id="212" presetID="1" presetClass="entr" presetSubtype="0" fill="hold" grpId="2" nodeType="withEffect">
                                  <p:stCondLst>
                                    <p:cond delay="0"/>
                                  </p:stCondLst>
                                  <p:childTnLst>
                                    <p:set>
                                      <p:cBhvr>
                                        <p:cTn id="213" dur="1" fill="hold">
                                          <p:stCondLst>
                                            <p:cond delay="0"/>
                                          </p:stCondLst>
                                        </p:cTn>
                                        <p:tgtEl>
                                          <p:spTgt spid="13"/>
                                        </p:tgtEl>
                                        <p:attrNameLst>
                                          <p:attrName>style.visibility</p:attrName>
                                        </p:attrNameLst>
                                      </p:cBhvr>
                                      <p:to>
                                        <p:strVal val="visible"/>
                                      </p:to>
                                    </p:set>
                                  </p:childTnLst>
                                </p:cTn>
                              </p:par>
                              <p:par>
                                <p:cTn id="214" presetID="1" presetClass="entr" presetSubtype="0" fill="hold" grpId="2" nodeType="withEffect">
                                  <p:stCondLst>
                                    <p:cond delay="0"/>
                                  </p:stCondLst>
                                  <p:childTnLst>
                                    <p:set>
                                      <p:cBhvr>
                                        <p:cTn id="215" dur="1" fill="hold">
                                          <p:stCondLst>
                                            <p:cond delay="0"/>
                                          </p:stCondLst>
                                        </p:cTn>
                                        <p:tgtEl>
                                          <p:spTgt spid="32"/>
                                        </p:tgtEl>
                                        <p:attrNameLst>
                                          <p:attrName>style.visibility</p:attrName>
                                        </p:attrNameLst>
                                      </p:cBhvr>
                                      <p:to>
                                        <p:strVal val="visible"/>
                                      </p:to>
                                    </p:set>
                                  </p:childTnLst>
                                </p:cTn>
                              </p:par>
                              <p:par>
                                <p:cTn id="216" presetID="1" presetClass="entr" presetSubtype="0" fill="hold" grpId="2" nodeType="withEffect">
                                  <p:stCondLst>
                                    <p:cond delay="0"/>
                                  </p:stCondLst>
                                  <p:childTnLst>
                                    <p:set>
                                      <p:cBhvr>
                                        <p:cTn id="217" dur="1" fill="hold">
                                          <p:stCondLst>
                                            <p:cond delay="0"/>
                                          </p:stCondLst>
                                        </p:cTn>
                                        <p:tgtEl>
                                          <p:spTgt spid="16"/>
                                        </p:tgtEl>
                                        <p:attrNameLst>
                                          <p:attrName>style.visibility</p:attrName>
                                        </p:attrNameLst>
                                      </p:cBhvr>
                                      <p:to>
                                        <p:strVal val="visible"/>
                                      </p:to>
                                    </p:set>
                                  </p:childTnLst>
                                </p:cTn>
                              </p:par>
                              <p:par>
                                <p:cTn id="218" presetID="1" presetClass="entr" presetSubtype="0" fill="hold" grpId="2" nodeType="withEffect">
                                  <p:stCondLst>
                                    <p:cond delay="0"/>
                                  </p:stCondLst>
                                  <p:childTnLst>
                                    <p:set>
                                      <p:cBhvr>
                                        <p:cTn id="219" dur="1" fill="hold">
                                          <p:stCondLst>
                                            <p:cond delay="0"/>
                                          </p:stCondLst>
                                        </p:cTn>
                                        <p:tgtEl>
                                          <p:spTgt spid="33"/>
                                        </p:tgtEl>
                                        <p:attrNameLst>
                                          <p:attrName>style.visibility</p:attrName>
                                        </p:attrNameLst>
                                      </p:cBhvr>
                                      <p:to>
                                        <p:strVal val="visible"/>
                                      </p:to>
                                    </p:set>
                                  </p:childTnLst>
                                </p:cTn>
                              </p:par>
                              <p:par>
                                <p:cTn id="220" presetID="1" presetClass="entr" presetSubtype="0" fill="hold" grpId="2" nodeType="withEffect">
                                  <p:stCondLst>
                                    <p:cond delay="0"/>
                                  </p:stCondLst>
                                  <p:childTnLst>
                                    <p:set>
                                      <p:cBhvr>
                                        <p:cTn id="221" dur="1" fill="hold">
                                          <p:stCondLst>
                                            <p:cond delay="0"/>
                                          </p:stCondLst>
                                        </p:cTn>
                                        <p:tgtEl>
                                          <p:spTgt spid="27"/>
                                        </p:tgtEl>
                                        <p:attrNameLst>
                                          <p:attrName>style.visibility</p:attrName>
                                        </p:attrNameLst>
                                      </p:cBhvr>
                                      <p:to>
                                        <p:strVal val="visible"/>
                                      </p:to>
                                    </p:set>
                                  </p:childTnLst>
                                </p:cTn>
                              </p:par>
                              <p:par>
                                <p:cTn id="222" presetID="1" presetClass="entr" presetSubtype="0" fill="hold" grpId="2" nodeType="withEffect">
                                  <p:stCondLst>
                                    <p:cond delay="0"/>
                                  </p:stCondLst>
                                  <p:childTnLst>
                                    <p:set>
                                      <p:cBhvr>
                                        <p:cTn id="223"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27" grpId="0"/>
      <p:bldP spid="27" grpId="1"/>
      <p:bldP spid="27" grpId="2"/>
      <p:bldP spid="16" grpId="0"/>
      <p:bldP spid="16" grpId="1"/>
      <p:bldP spid="16" grpId="2"/>
      <p:bldP spid="13" grpId="0"/>
      <p:bldP spid="13" grpId="1"/>
      <p:bldP spid="13" grpId="2"/>
      <p:bldP spid="11" grpId="0"/>
      <p:bldP spid="11" grpId="1"/>
      <p:bldP spid="11" grpId="2"/>
      <p:bldP spid="10" grpId="0"/>
      <p:bldP spid="10" grpId="1"/>
      <p:bldP spid="10" grpId="2"/>
      <p:bldP spid="8" grpId="0"/>
      <p:bldP spid="8" grpId="1"/>
      <p:bldP spid="8" grpId="2"/>
      <p:bldP spid="34" grpId="0"/>
      <p:bldP spid="34" grpId="1"/>
      <p:bldP spid="34" grpId="2"/>
      <p:bldP spid="33" grpId="0"/>
      <p:bldP spid="33" grpId="1"/>
      <p:bldP spid="33" grpId="2"/>
      <p:bldP spid="32" grpId="0"/>
      <p:bldP spid="32" grpId="1"/>
      <p:bldP spid="32" grpId="2"/>
      <p:bldP spid="31" grpId="0"/>
      <p:bldP spid="31" grpId="1"/>
      <p:bldP spid="31" grpId="2"/>
      <p:bldP spid="30" grpId="0"/>
      <p:bldP spid="30" grpId="1"/>
      <p:bldP spid="30" grpId="2"/>
      <p:bldP spid="29" grpId="0"/>
      <p:bldP spid="29" grpId="1"/>
      <p:bldP spid="29" grpId="2"/>
      <p:bldP spid="25" grpId="0"/>
      <p:bldP spid="25" grpId="1"/>
      <p:bldP spid="25" grpId="2"/>
      <p:bldP spid="23" grpId="0"/>
      <p:bldP spid="23" grpId="1"/>
      <p:bldP spid="23" grpId="2"/>
      <p:bldP spid="18" grpId="0"/>
      <p:bldP spid="18" grpId="1"/>
      <p:bldP spid="18" grpId="2"/>
      <p:bldP spid="26" grpId="0"/>
      <p:bldP spid="26" grpId="1"/>
      <p:bldP spid="26" grpId="2"/>
      <p:bldP spid="24" grpId="0"/>
      <p:bldP spid="24" grpId="1"/>
      <p:bldP spid="24" grpId="2"/>
      <p:bldP spid="28" grpId="0"/>
      <p:bldP spid="28" grpId="1"/>
      <p:bldP spid="28" grpId="2"/>
      <p:bldP spid="43" grpId="0" animBg="1"/>
      <p:bldP spid="43" grpId="1" animBg="1"/>
      <p:bldP spid="43" grpId="2" animBg="1"/>
      <p:bldP spid="42" grpId="0" animBg="1"/>
      <p:bldP spid="42" grpId="1" animBg="1"/>
      <p:bldP spid="42" grpId="2" animBg="1"/>
      <p:bldP spid="41" grpId="0" animBg="1"/>
      <p:bldP spid="41" grpId="1" animBg="1"/>
      <p:bldP spid="41" grpId="2" animBg="1"/>
      <p:bldP spid="40" grpId="0" animBg="1"/>
      <p:bldP spid="40" grpId="1" animBg="1"/>
      <p:bldP spid="40" grpId="2" animBg="1"/>
      <p:bldP spid="39" grpId="0" animBg="1"/>
      <p:bldP spid="39" grpId="1" animBg="1"/>
      <p:bldP spid="39" grpId="2" animBg="1"/>
      <p:bldP spid="38" grpId="0" animBg="1"/>
      <p:bldP spid="38" grpId="1" animBg="1"/>
      <p:bldP spid="38"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9144000" cy="5143500"/>
          </a:xfrm>
          <a:prstGeom prst="rect">
            <a:avLst/>
          </a:prstGeom>
        </p:spPr>
      </p:pic>
      <p:pic>
        <p:nvPicPr>
          <p:cNvPr id="30" name="Image Butterfly top"/>
          <p:cNvPicPr>
            <a:picLocks noChangeAspect="1"/>
          </p:cNvPicPr>
          <p:nvPr/>
        </p:nvPicPr>
        <p:blipFill>
          <a:blip r:embed="rId4"/>
          <a:stretch>
            <a:fillRect/>
          </a:stretch>
        </p:blipFill>
        <p:spPr>
          <a:xfrm rot="1589333">
            <a:off x="7585776" y="391430"/>
            <a:ext cx="1461281" cy="1461281"/>
          </a:xfrm>
          <a:prstGeom prst="rect">
            <a:avLst/>
          </a:prstGeom>
        </p:spPr>
      </p:pic>
      <p:pic>
        <p:nvPicPr>
          <p:cNvPr id="31" name="Image: Butterfly bottom"/>
          <p:cNvPicPr>
            <a:picLocks noChangeAspect="1"/>
          </p:cNvPicPr>
          <p:nvPr/>
        </p:nvPicPr>
        <p:blipFill>
          <a:blip r:embed="rId5"/>
          <a:stretch>
            <a:fillRect/>
          </a:stretch>
        </p:blipFill>
        <p:spPr>
          <a:xfrm rot="2110679">
            <a:off x="5770783" y="3593229"/>
            <a:ext cx="1304343" cy="1178676"/>
          </a:xfrm>
          <a:prstGeom prst="rect">
            <a:avLst/>
          </a:prstGeom>
        </p:spPr>
      </p:pic>
      <p:sp>
        <p:nvSpPr>
          <p:cNvPr id="25" name="Text: Butterflies"/>
          <p:cNvSpPr txBox="1"/>
          <p:nvPr/>
        </p:nvSpPr>
        <p:spPr>
          <a:xfrm>
            <a:off x="2803841" y="1150115"/>
            <a:ext cx="5219313" cy="2585323"/>
          </a:xfrm>
          <a:prstGeom prst="rect">
            <a:avLst/>
          </a:prstGeom>
          <a:noFill/>
        </p:spPr>
        <p:txBody>
          <a:bodyPr wrap="square" rtlCol="0">
            <a:spAutoFit/>
          </a:bodyPr>
          <a:lstStyle/>
          <a:p>
            <a:r>
              <a:rPr lang="en-US" b="1" dirty="0">
                <a:latin typeface="Garamond" panose="02020404030301010803" pitchFamily="18" charset="0"/>
              </a:rPr>
              <a:t>Within Christianity</a:t>
            </a:r>
            <a:r>
              <a:rPr lang="en-US" dirty="0">
                <a:latin typeface="Garamond" panose="02020404030301010803" pitchFamily="18" charset="0"/>
              </a:rPr>
              <a:t>, the butterfly </a:t>
            </a:r>
            <a:r>
              <a:rPr lang="en-US" dirty="0" err="1" smtClean="0">
                <a:latin typeface="Garamond" panose="02020404030301010803" pitchFamily="18" charset="0"/>
              </a:rPr>
              <a:t>symbolises</a:t>
            </a:r>
            <a:r>
              <a:rPr lang="en-US" dirty="0" smtClean="0">
                <a:latin typeface="Garamond" panose="02020404030301010803" pitchFamily="18" charset="0"/>
              </a:rPr>
              <a:t> </a:t>
            </a:r>
            <a:r>
              <a:rPr lang="en-US" dirty="0">
                <a:latin typeface="Garamond" panose="02020404030301010803" pitchFamily="18" charset="0"/>
              </a:rPr>
              <a:t>the Resurrection of Christ and his believers. It can be seen around Easter celebrations and sometimes at Christian funerals. The caterpillar disappears into a cocoon, appearing dead, just as Christ was laid in the tomb after the crucifixion. Later, it emerges, having transformed into something more beautiful and powerful. Christ overcame death and was raised to a new life, just as his followers will be. </a:t>
            </a:r>
            <a:endParaRPr lang="en-NZ" dirty="0">
              <a:latin typeface="Garamond" panose="02020404030301010803" pitchFamily="18" charset="0"/>
            </a:endParaRPr>
          </a:p>
        </p:txBody>
      </p:sp>
      <p:sp>
        <p:nvSpPr>
          <p:cNvPr id="24" name="Text: Chickens"/>
          <p:cNvSpPr txBox="1"/>
          <p:nvPr/>
        </p:nvSpPr>
        <p:spPr>
          <a:xfrm>
            <a:off x="2803841" y="1150115"/>
            <a:ext cx="5220000" cy="1477328"/>
          </a:xfrm>
          <a:prstGeom prst="rect">
            <a:avLst/>
          </a:prstGeom>
          <a:noFill/>
        </p:spPr>
        <p:txBody>
          <a:bodyPr wrap="square" rtlCol="0">
            <a:spAutoFit/>
          </a:bodyPr>
          <a:lstStyle/>
          <a:p>
            <a:r>
              <a:rPr lang="en-NZ" b="1" dirty="0">
                <a:latin typeface="Garamond" panose="02020404030301010803" pitchFamily="18" charset="0"/>
              </a:rPr>
              <a:t>Baby chicks and eggs</a:t>
            </a:r>
            <a:r>
              <a:rPr lang="en-NZ" dirty="0">
                <a:latin typeface="Garamond" panose="02020404030301010803" pitchFamily="18" charset="0"/>
              </a:rPr>
              <a:t> </a:t>
            </a:r>
            <a:r>
              <a:rPr lang="en-NZ" dirty="0" smtClean="0">
                <a:latin typeface="Garamond" panose="02020404030301010803" pitchFamily="18" charset="0"/>
              </a:rPr>
              <a:t>symbolise </a:t>
            </a:r>
            <a:r>
              <a:rPr lang="en-NZ" dirty="0">
                <a:latin typeface="Garamond" panose="02020404030301010803" pitchFamily="18" charset="0"/>
              </a:rPr>
              <a:t>new life, joy and hope. Eggs have been a symbol of spring since ancient times. An egg also is a symbol of the rock tomb out of which Christ emerged when he arose again. The chick, hatching out of the egg, </a:t>
            </a:r>
            <a:r>
              <a:rPr lang="en-NZ" dirty="0" smtClean="0">
                <a:latin typeface="Garamond" panose="02020404030301010803" pitchFamily="18" charset="0"/>
              </a:rPr>
              <a:t>symbolises </a:t>
            </a:r>
            <a:r>
              <a:rPr lang="en-NZ" dirty="0">
                <a:latin typeface="Garamond" panose="02020404030301010803" pitchFamily="18" charset="0"/>
              </a:rPr>
              <a:t>new life or re-birth. </a:t>
            </a:r>
          </a:p>
        </p:txBody>
      </p:sp>
      <p:pic>
        <p:nvPicPr>
          <p:cNvPr id="18" name="Image: Eggs 2"/>
          <p:cNvPicPr>
            <a:picLocks noChangeAspect="1"/>
          </p:cNvPicPr>
          <p:nvPr/>
        </p:nvPicPr>
        <p:blipFill>
          <a:blip r:embed="rId6"/>
          <a:stretch>
            <a:fillRect/>
          </a:stretch>
        </p:blipFill>
        <p:spPr>
          <a:xfrm rot="10800000">
            <a:off x="5707634" y="2864366"/>
            <a:ext cx="2249903" cy="1522800"/>
          </a:xfrm>
          <a:prstGeom prst="rect">
            <a:avLst/>
          </a:prstGeom>
        </p:spPr>
      </p:pic>
      <p:pic>
        <p:nvPicPr>
          <p:cNvPr id="23" name="Image: Eggs 1"/>
          <p:cNvPicPr>
            <a:picLocks noChangeAspect="1"/>
          </p:cNvPicPr>
          <p:nvPr/>
        </p:nvPicPr>
        <p:blipFill>
          <a:blip r:embed="rId7"/>
          <a:stretch>
            <a:fillRect/>
          </a:stretch>
        </p:blipFill>
        <p:spPr>
          <a:xfrm rot="10800000">
            <a:off x="2817906" y="2864366"/>
            <a:ext cx="2901948" cy="1524132"/>
          </a:xfrm>
          <a:prstGeom prst="rect">
            <a:avLst/>
          </a:prstGeom>
        </p:spPr>
      </p:pic>
      <p:sp>
        <p:nvSpPr>
          <p:cNvPr id="16" name="Text: Eggs"/>
          <p:cNvSpPr txBox="1"/>
          <p:nvPr/>
        </p:nvSpPr>
        <p:spPr>
          <a:xfrm>
            <a:off x="2803841" y="1150115"/>
            <a:ext cx="5219313" cy="1477328"/>
          </a:xfrm>
          <a:prstGeom prst="rect">
            <a:avLst/>
          </a:prstGeom>
          <a:noFill/>
        </p:spPr>
        <p:txBody>
          <a:bodyPr wrap="square" rtlCol="0">
            <a:spAutoFit/>
          </a:bodyPr>
          <a:lstStyle/>
          <a:p>
            <a:r>
              <a:rPr lang="en-NZ" dirty="0">
                <a:latin typeface="Garamond" panose="02020404030301010803" pitchFamily="18" charset="0"/>
              </a:rPr>
              <a:t>Easter Eggs are also a symbol that were seen as a symbol of re-birth and rejuvenation that happens in spring. In later years, Christians recognised eggs as an Easter symbol, by attaching them to the Resurrection, or re-birth of Christ.</a:t>
            </a:r>
          </a:p>
        </p:txBody>
      </p:sp>
      <p:sp>
        <p:nvSpPr>
          <p:cNvPr id="13" name="Text: Bunny"/>
          <p:cNvSpPr txBox="1"/>
          <p:nvPr/>
        </p:nvSpPr>
        <p:spPr>
          <a:xfrm>
            <a:off x="2803841" y="1150115"/>
            <a:ext cx="5220000" cy="2862322"/>
          </a:xfrm>
          <a:prstGeom prst="rect">
            <a:avLst/>
          </a:prstGeom>
          <a:noFill/>
        </p:spPr>
        <p:txBody>
          <a:bodyPr wrap="square" rtlCol="0">
            <a:spAutoFit/>
          </a:bodyPr>
          <a:lstStyle/>
          <a:p>
            <a:r>
              <a:rPr lang="en-NZ" b="1" dirty="0">
                <a:latin typeface="Garamond" panose="02020404030301010803" pitchFamily="18" charset="0"/>
              </a:rPr>
              <a:t>The Easter Bunny</a:t>
            </a:r>
            <a:r>
              <a:rPr lang="en-NZ" dirty="0">
                <a:latin typeface="Garamond" panose="02020404030301010803" pitchFamily="18" charset="0"/>
              </a:rPr>
              <a:t> dates back to the Teutonic deity </a:t>
            </a:r>
            <a:r>
              <a:rPr lang="en-NZ" dirty="0" err="1">
                <a:latin typeface="Garamond" panose="02020404030301010803" pitchFamily="18" charset="0"/>
              </a:rPr>
              <a:t>Eostra</a:t>
            </a:r>
            <a:r>
              <a:rPr lang="en-NZ" dirty="0">
                <a:latin typeface="Garamond" panose="02020404030301010803" pitchFamily="18" charset="0"/>
              </a:rPr>
              <a:t> who was the goddess of spring and fertility. Feasts were held in her honour on the Vernal Equinox which is one of 2 moments in the year when the Sun is exactly above the Equator and day and night are of equal length. </a:t>
            </a:r>
            <a:r>
              <a:rPr lang="en-NZ" dirty="0" err="1">
                <a:latin typeface="Garamond" panose="02020404030301010803" pitchFamily="18" charset="0"/>
              </a:rPr>
              <a:t>Eostra’s</a:t>
            </a:r>
            <a:r>
              <a:rPr lang="en-NZ" dirty="0">
                <a:latin typeface="Garamond" panose="02020404030301010803" pitchFamily="18" charset="0"/>
              </a:rPr>
              <a:t> symbol was the rabbit because of the animal’s high reproduction rate.  Her earthly symbol was the Rabbit, and given how quickly rabbits produce ‘offspring’, you can see the connection.</a:t>
            </a:r>
          </a:p>
          <a:p>
            <a:endParaRPr lang="en-NZ" dirty="0">
              <a:latin typeface="Garamond" panose="02020404030301010803" pitchFamily="18" charset="0"/>
            </a:endParaRPr>
          </a:p>
        </p:txBody>
      </p:sp>
      <p:pic>
        <p:nvPicPr>
          <p:cNvPr id="11" name="Icon: Butterfly"/>
          <p:cNvPicPr>
            <a:picLocks noChangeAspect="1"/>
          </p:cNvPicPr>
          <p:nvPr/>
        </p:nvPicPr>
        <p:blipFill>
          <a:blip r:embed="rId8"/>
          <a:stretch>
            <a:fillRect/>
          </a:stretch>
        </p:blipFill>
        <p:spPr>
          <a:xfrm rot="18490661">
            <a:off x="253377" y="3403982"/>
            <a:ext cx="1431044" cy="1489515"/>
          </a:xfrm>
          <a:prstGeom prst="rect">
            <a:avLst/>
          </a:prstGeom>
        </p:spPr>
      </p:pic>
      <p:pic>
        <p:nvPicPr>
          <p:cNvPr id="10" name="Icon: chickens"/>
          <p:cNvPicPr>
            <a:picLocks noChangeAspect="1"/>
          </p:cNvPicPr>
          <p:nvPr/>
        </p:nvPicPr>
        <p:blipFill>
          <a:blip r:embed="rId9"/>
          <a:stretch>
            <a:fillRect/>
          </a:stretch>
        </p:blipFill>
        <p:spPr>
          <a:xfrm>
            <a:off x="253377" y="2797365"/>
            <a:ext cx="1431251" cy="753290"/>
          </a:xfrm>
          <a:prstGeom prst="rect">
            <a:avLst/>
          </a:prstGeom>
        </p:spPr>
      </p:pic>
      <p:pic>
        <p:nvPicPr>
          <p:cNvPr id="8" name="Icon: Eggs"/>
          <p:cNvPicPr>
            <a:picLocks noChangeAspect="1"/>
          </p:cNvPicPr>
          <p:nvPr/>
        </p:nvPicPr>
        <p:blipFill>
          <a:blip r:embed="rId10"/>
          <a:stretch>
            <a:fillRect/>
          </a:stretch>
        </p:blipFill>
        <p:spPr>
          <a:xfrm>
            <a:off x="253377" y="1886154"/>
            <a:ext cx="1431527" cy="804060"/>
          </a:xfrm>
          <a:prstGeom prst="rect">
            <a:avLst/>
          </a:prstGeom>
        </p:spPr>
      </p:pic>
      <p:pic>
        <p:nvPicPr>
          <p:cNvPr id="7" name="Icon: Bunny"/>
          <p:cNvPicPr>
            <a:picLocks noChangeAspect="1"/>
          </p:cNvPicPr>
          <p:nvPr/>
        </p:nvPicPr>
        <p:blipFill>
          <a:blip r:embed="rId11"/>
          <a:stretch>
            <a:fillRect/>
          </a:stretch>
        </p:blipFill>
        <p:spPr>
          <a:xfrm>
            <a:off x="253377" y="820637"/>
            <a:ext cx="1431044" cy="958366"/>
          </a:xfrm>
          <a:prstGeom prst="rect">
            <a:avLst/>
          </a:prstGeom>
        </p:spPr>
      </p:pic>
      <p:pic>
        <p:nvPicPr>
          <p:cNvPr id="26" name="Icon: Butterfly copy"/>
          <p:cNvPicPr>
            <a:picLocks noChangeAspect="1"/>
          </p:cNvPicPr>
          <p:nvPr/>
        </p:nvPicPr>
        <p:blipFill>
          <a:blip r:embed="rId8"/>
          <a:stretch>
            <a:fillRect/>
          </a:stretch>
        </p:blipFill>
        <p:spPr>
          <a:xfrm rot="18490661">
            <a:off x="889244" y="3403982"/>
            <a:ext cx="1431044" cy="1489515"/>
          </a:xfrm>
          <a:prstGeom prst="rect">
            <a:avLst/>
          </a:prstGeom>
        </p:spPr>
      </p:pic>
      <p:pic>
        <p:nvPicPr>
          <p:cNvPr id="27" name="Icon: chickens copy"/>
          <p:cNvPicPr>
            <a:picLocks noChangeAspect="1"/>
          </p:cNvPicPr>
          <p:nvPr/>
        </p:nvPicPr>
        <p:blipFill>
          <a:blip r:embed="rId9"/>
          <a:stretch>
            <a:fillRect/>
          </a:stretch>
        </p:blipFill>
        <p:spPr>
          <a:xfrm>
            <a:off x="889244" y="2797365"/>
            <a:ext cx="1431251" cy="753290"/>
          </a:xfrm>
          <a:prstGeom prst="rect">
            <a:avLst/>
          </a:prstGeom>
        </p:spPr>
      </p:pic>
      <p:pic>
        <p:nvPicPr>
          <p:cNvPr id="28" name="Icon: Eggs copy"/>
          <p:cNvPicPr>
            <a:picLocks noChangeAspect="1"/>
          </p:cNvPicPr>
          <p:nvPr/>
        </p:nvPicPr>
        <p:blipFill>
          <a:blip r:embed="rId10"/>
          <a:stretch>
            <a:fillRect/>
          </a:stretch>
        </p:blipFill>
        <p:spPr>
          <a:xfrm>
            <a:off x="889244" y="1886154"/>
            <a:ext cx="1431527" cy="804060"/>
          </a:xfrm>
          <a:prstGeom prst="rect">
            <a:avLst/>
          </a:prstGeom>
        </p:spPr>
      </p:pic>
      <p:pic>
        <p:nvPicPr>
          <p:cNvPr id="29" name="Icon: Bunny copy"/>
          <p:cNvPicPr>
            <a:picLocks noChangeAspect="1"/>
          </p:cNvPicPr>
          <p:nvPr/>
        </p:nvPicPr>
        <p:blipFill>
          <a:blip r:embed="rId11"/>
          <a:stretch>
            <a:fillRect/>
          </a:stretch>
        </p:blipFill>
        <p:spPr>
          <a:xfrm>
            <a:off x="889244" y="820637"/>
            <a:ext cx="1431044" cy="958366"/>
          </a:xfrm>
          <a:prstGeom prst="rect">
            <a:avLst/>
          </a:prstGeom>
        </p:spPr>
      </p:pic>
      <p:sp>
        <p:nvSpPr>
          <p:cNvPr id="2" name="Title"/>
          <p:cNvSpPr>
            <a:spLocks noGrp="1"/>
          </p:cNvSpPr>
          <p:nvPr>
            <p:ph type="ctrTitle"/>
          </p:nvPr>
        </p:nvSpPr>
        <p:spPr>
          <a:xfrm>
            <a:off x="1446663" y="31423"/>
            <a:ext cx="6250675" cy="642346"/>
          </a:xfrm>
        </p:spPr>
        <p:txBody>
          <a:bodyPr>
            <a:noAutofit/>
          </a:bodyPr>
          <a:lstStyle/>
          <a:p>
            <a:r>
              <a:rPr lang="en-NZ" sz="4000" dirty="0">
                <a:latin typeface="Garamond" panose="02020404030301010803" pitchFamily="18" charset="0"/>
                <a:ea typeface="Adobe Gothic Std B" panose="020B0800000000000000" pitchFamily="34" charset="-128"/>
                <a:cs typeface="Arial" panose="020B0604020202020204" pitchFamily="34" charset="0"/>
              </a:rPr>
              <a:t>The Symbols of Easter</a:t>
            </a:r>
            <a:endParaRPr lang="en-GB" sz="4000" dirty="0">
              <a:latin typeface="Garamond" panose="02020404030301010803" pitchFamily="18" charset="0"/>
              <a:ea typeface="Adobe Gothic Std B" panose="020B0800000000000000" pitchFamily="34" charset="-128"/>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anose="020B0604020202020204" pitchFamily="34" charset="0"/>
                <a:cs typeface="Arial" panose="020B0604020202020204" pitchFamily="34" charset="0"/>
              </a:rPr>
              <a:t>R-1</a:t>
            </a:r>
          </a:p>
          <a:p>
            <a:pPr algn="ctr"/>
            <a:r>
              <a:rPr lang="en-GB" sz="900" b="1" dirty="0" smtClean="0">
                <a:solidFill>
                  <a:srgbClr val="002060"/>
                </a:solidFill>
                <a:latin typeface="Arial" panose="020B0604020202020204" pitchFamily="34" charset="0"/>
                <a:cs typeface="Arial" panose="020B0604020202020204" pitchFamily="34" charset="0"/>
              </a:rPr>
              <a:t>S-08</a:t>
            </a:r>
            <a:endParaRPr lang="en-GB" sz="900" b="1" dirty="0">
              <a:solidFill>
                <a:srgbClr val="002060"/>
              </a:solidFill>
              <a:latin typeface="Arial" panose="020B0604020202020204" pitchFamily="34" charset="0"/>
              <a:cs typeface="Arial" panose="020B0604020202020204"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ramond" panose="02020404030301010803" pitchFamily="18"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ramond" panose="02020404030301010803" pitchFamily="18" charset="0"/>
            </a:endParaRPr>
          </a:p>
        </p:txBody>
      </p:sp>
      <p:sp>
        <p:nvSpPr>
          <p:cNvPr id="21" name="Textbox: Tool instructions"/>
          <p:cNvSpPr txBox="1"/>
          <p:nvPr/>
        </p:nvSpPr>
        <p:spPr>
          <a:xfrm>
            <a:off x="3319915" y="4912668"/>
            <a:ext cx="2504212" cy="230832"/>
          </a:xfrm>
          <a:prstGeom prst="rect">
            <a:avLst/>
          </a:prstGeom>
          <a:noFill/>
        </p:spPr>
        <p:txBody>
          <a:bodyPr wrap="none" rtlCol="0">
            <a:spAutoFit/>
          </a:bodyPr>
          <a:lstStyle/>
          <a:p>
            <a:pPr algn="ctr"/>
            <a:r>
              <a:rPr lang="en-US" sz="900" dirty="0" smtClean="0">
                <a:latin typeface="Trebuchet MS" panose="020B0603020202020204" pitchFamily="34" charset="0"/>
                <a:ea typeface="Adobe Gothic Std B" panose="020B0800000000000000" pitchFamily="34" charset="-128"/>
                <a:cs typeface="Arial" panose="020B0604020202020204" pitchFamily="34" charset="0"/>
              </a:rPr>
              <a:t>Click the symbols on the left to information.</a:t>
            </a:r>
            <a:endParaRPr lang="en-GB" sz="900" dirty="0">
              <a:latin typeface="Trebuchet MS" panose="020B0603020202020204" pitchFamily="34"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3362702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xit" presetSubtype="0" fill="hold" grpId="4"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xit" presetSubtype="0" fill="hold" grpId="4" nodeType="with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1" presetClass="exit" presetSubtype="0" fill="hold" grpId="4" nodeType="withEffect">
                                  <p:stCondLst>
                                    <p:cond delay="0"/>
                                  </p:stCondLst>
                                  <p:childTnLst>
                                    <p:set>
                                      <p:cBhvr>
                                        <p:cTn id="22" dur="1" fill="hold">
                                          <p:stCondLst>
                                            <p:cond delay="0"/>
                                          </p:stCondLst>
                                        </p:cTn>
                                        <p:tgtEl>
                                          <p:spTgt spid="25"/>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0"/>
                                        </p:tgtEl>
                                        <p:attrNameLst>
                                          <p:attrName>style.visibility</p:attrName>
                                        </p:attrNameLst>
                                      </p:cBhvr>
                                      <p:to>
                                        <p:strVal val="hidden"/>
                                      </p:to>
                                    </p:set>
                                  </p:childTnLst>
                                </p:cTn>
                              </p:par>
                              <p:par>
                                <p:cTn id="27" presetID="1" presetClass="exit" presetSubtype="0" fill="hold" grpId="4"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23"/>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8"/>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31"/>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30"/>
                                        </p:tgtEl>
                                        <p:attrNameLst>
                                          <p:attrName>style.visibility</p:attrName>
                                        </p:attrNameLst>
                                      </p:cBhvr>
                                      <p:to>
                                        <p:strVal val="hidden"/>
                                      </p:to>
                                    </p:set>
                                  </p:childTnLst>
                                </p:cTn>
                              </p:par>
                            </p:childTnLst>
                          </p:cTn>
                        </p:par>
                        <p:par>
                          <p:cTn id="54" fill="hold">
                            <p:stCondLst>
                              <p:cond delay="0"/>
                            </p:stCondLst>
                            <p:childTnLst>
                              <p:par>
                                <p:cTn id="55" presetID="22" presetClass="exit" presetSubtype="2" fill="hold" nodeType="afterEffect">
                                  <p:stCondLst>
                                    <p:cond delay="0"/>
                                  </p:stCondLst>
                                  <p:childTnLst>
                                    <p:animEffect transition="out" filter="wipe(right)">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cTn>
                              </p:par>
                              <p:par>
                                <p:cTn id="58" presetID="10" presetClass="entr" presetSubtype="0" fill="hold" nodeType="withEffect">
                                  <p:stCondLst>
                                    <p:cond delay="30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22" presetClass="exit" presetSubtype="2" fill="hold" nodeType="withEffect">
                                  <p:stCondLst>
                                    <p:cond delay="0"/>
                                  </p:stCondLst>
                                  <p:childTnLst>
                                    <p:animEffect transition="out" filter="wipe(right)">
                                      <p:cBhvr>
                                        <p:cTn id="62" dur="500"/>
                                        <p:tgtEl>
                                          <p:spTgt spid="28"/>
                                        </p:tgtEl>
                                      </p:cBhvr>
                                    </p:animEffect>
                                    <p:set>
                                      <p:cBhvr>
                                        <p:cTn id="63" dur="1" fill="hold">
                                          <p:stCondLst>
                                            <p:cond delay="499"/>
                                          </p:stCondLst>
                                        </p:cTn>
                                        <p:tgtEl>
                                          <p:spTgt spid="28"/>
                                        </p:tgtEl>
                                        <p:attrNameLst>
                                          <p:attrName>style.visibility</p:attrName>
                                        </p:attrNameLst>
                                      </p:cBhvr>
                                      <p:to>
                                        <p:strVal val="hidden"/>
                                      </p:to>
                                    </p:set>
                                  </p:childTnLst>
                                </p:cTn>
                              </p:par>
                              <p:par>
                                <p:cTn id="64" presetID="10" presetClass="entr" presetSubtype="0" fill="hold" nodeType="withEffect">
                                  <p:stCondLst>
                                    <p:cond delay="30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par>
                                <p:cTn id="67" presetID="22" presetClass="exit" presetSubtype="2" fill="hold" nodeType="withEffect">
                                  <p:stCondLst>
                                    <p:cond delay="0"/>
                                  </p:stCondLst>
                                  <p:childTnLst>
                                    <p:animEffect transition="out" filter="wipe(right)">
                                      <p:cBhvr>
                                        <p:cTn id="68" dur="500"/>
                                        <p:tgtEl>
                                          <p:spTgt spid="27"/>
                                        </p:tgtEl>
                                      </p:cBhvr>
                                    </p:animEffect>
                                    <p:set>
                                      <p:cBhvr>
                                        <p:cTn id="69" dur="1" fill="hold">
                                          <p:stCondLst>
                                            <p:cond delay="499"/>
                                          </p:stCondLst>
                                        </p:cTn>
                                        <p:tgtEl>
                                          <p:spTgt spid="27"/>
                                        </p:tgtEl>
                                        <p:attrNameLst>
                                          <p:attrName>style.visibility</p:attrName>
                                        </p:attrNameLst>
                                      </p:cBhvr>
                                      <p:to>
                                        <p:strVal val="hidden"/>
                                      </p:to>
                                    </p:set>
                                  </p:childTnLst>
                                </p:cTn>
                              </p:par>
                              <p:par>
                                <p:cTn id="70" presetID="10" presetClass="entr" presetSubtype="0" fill="hold" nodeType="withEffect">
                                  <p:stCondLst>
                                    <p:cond delay="30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par>
                                <p:cTn id="73" presetID="22" presetClass="exit" presetSubtype="8" fill="hold" nodeType="withEffect">
                                  <p:stCondLst>
                                    <p:cond delay="300"/>
                                  </p:stCondLst>
                                  <p:childTnLst>
                                    <p:animEffect transition="out" filter="wipe(left)">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par>
                                <p:cTn id="76" presetID="22" presetClass="entr" presetSubtype="8" fill="hold" nodeType="withEffect">
                                  <p:stCondLst>
                                    <p:cond delay="600"/>
                                  </p:stCondLst>
                                  <p:childTnLst>
                                    <p:set>
                                      <p:cBhvr>
                                        <p:cTn id="77" dur="1" fill="hold">
                                          <p:stCondLst>
                                            <p:cond delay="0"/>
                                          </p:stCondLst>
                                        </p:cTn>
                                        <p:tgtEl>
                                          <p:spTgt spid="29"/>
                                        </p:tgtEl>
                                        <p:attrNameLst>
                                          <p:attrName>style.visibility</p:attrName>
                                        </p:attrNameLst>
                                      </p:cBhvr>
                                      <p:to>
                                        <p:strVal val="visible"/>
                                      </p:to>
                                    </p:set>
                                    <p:animEffect transition="in" filter="wipe(left)">
                                      <p:cBhvr>
                                        <p:cTn id="78" dur="500"/>
                                        <p:tgtEl>
                                          <p:spTgt spid="29"/>
                                        </p:tgtEl>
                                      </p:cBhvr>
                                    </p:animEffect>
                                  </p:childTnLst>
                                </p:cTn>
                              </p:par>
                            </p:childTnLst>
                          </p:cTn>
                        </p:par>
                        <p:par>
                          <p:cTn id="79" fill="hold">
                            <p:stCondLst>
                              <p:cond delay="1100"/>
                            </p:stCondLst>
                            <p:childTnLst>
                              <p:par>
                                <p:cTn id="80" presetID="10" presetClass="entr" presetSubtype="0" fill="hold" grpId="0"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500"/>
                                        <p:tgtEl>
                                          <p:spTgt spid="13"/>
                                        </p:tgtEl>
                                      </p:cBhvr>
                                    </p:animEffect>
                                  </p:childTnLst>
                                </p:cTn>
                              </p:par>
                            </p:childTnLst>
                          </p:cTn>
                        </p:par>
                      </p:childTnLst>
                    </p:cTn>
                  </p:par>
                </p:childTnLst>
              </p:cTn>
              <p:nextCondLst>
                <p:cond evt="onClick" delay="0">
                  <p:tgtEl>
                    <p:spTgt spid="7"/>
                  </p:tgtEl>
                </p:cond>
              </p:nextCondLst>
            </p:seq>
            <p:seq concurrent="1" nextAc="seek">
              <p:cTn id="83" restart="whenNotActive" fill="hold" evtFilter="cancelBubble" nodeType="interactiveSeq">
                <p:stCondLst>
                  <p:cond evt="onClick" delay="0">
                    <p:tgtEl>
                      <p:spTgt spid="8"/>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grpId="1" nodeType="withEffect">
                                  <p:stCondLst>
                                    <p:cond delay="0"/>
                                  </p:stCondLst>
                                  <p:childTnLst>
                                    <p:set>
                                      <p:cBhvr>
                                        <p:cTn id="87" dur="1" fill="hold">
                                          <p:stCondLst>
                                            <p:cond delay="0"/>
                                          </p:stCondLst>
                                        </p:cTn>
                                        <p:tgtEl>
                                          <p:spTgt spid="24"/>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25"/>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31"/>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30"/>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13"/>
                                        </p:tgtEl>
                                        <p:attrNameLst>
                                          <p:attrName>style.visibility</p:attrName>
                                        </p:attrNameLst>
                                      </p:cBhvr>
                                      <p:to>
                                        <p:strVal val="hidden"/>
                                      </p:to>
                                    </p:set>
                                  </p:childTnLst>
                                </p:cTn>
                              </p:par>
                              <p:par>
                                <p:cTn id="96" presetID="22" presetClass="exit" presetSubtype="2" fill="hold" nodeType="withEffect">
                                  <p:stCondLst>
                                    <p:cond delay="0"/>
                                  </p:stCondLst>
                                  <p:childTnLst>
                                    <p:animEffect transition="out" filter="wipe(right)">
                                      <p:cBhvr>
                                        <p:cTn id="97" dur="500"/>
                                        <p:tgtEl>
                                          <p:spTgt spid="26"/>
                                        </p:tgtEl>
                                      </p:cBhvr>
                                    </p:animEffect>
                                    <p:set>
                                      <p:cBhvr>
                                        <p:cTn id="98" dur="1" fill="hold">
                                          <p:stCondLst>
                                            <p:cond delay="499"/>
                                          </p:stCondLst>
                                        </p:cTn>
                                        <p:tgtEl>
                                          <p:spTgt spid="26"/>
                                        </p:tgtEl>
                                        <p:attrNameLst>
                                          <p:attrName>style.visibility</p:attrName>
                                        </p:attrNameLst>
                                      </p:cBhvr>
                                      <p:to>
                                        <p:strVal val="hidden"/>
                                      </p:to>
                                    </p:set>
                                  </p:childTnLst>
                                </p:cTn>
                              </p:par>
                              <p:par>
                                <p:cTn id="99" presetID="10" presetClass="entr" presetSubtype="0" fill="hold" nodeType="withEffect">
                                  <p:stCondLst>
                                    <p:cond delay="300"/>
                                  </p:stCondLst>
                                  <p:childTnLst>
                                    <p:set>
                                      <p:cBhvr>
                                        <p:cTn id="100" dur="1" fill="hold">
                                          <p:stCondLst>
                                            <p:cond delay="0"/>
                                          </p:stCondLst>
                                        </p:cTn>
                                        <p:tgtEl>
                                          <p:spTgt spid="11"/>
                                        </p:tgtEl>
                                        <p:attrNameLst>
                                          <p:attrName>style.visibility</p:attrName>
                                        </p:attrNameLst>
                                      </p:cBhvr>
                                      <p:to>
                                        <p:strVal val="visible"/>
                                      </p:to>
                                    </p:set>
                                    <p:animEffect transition="in" filter="fade">
                                      <p:cBhvr>
                                        <p:cTn id="101" dur="500"/>
                                        <p:tgtEl>
                                          <p:spTgt spid="11"/>
                                        </p:tgtEl>
                                      </p:cBhvr>
                                    </p:animEffect>
                                  </p:childTnLst>
                                </p:cTn>
                              </p:par>
                              <p:par>
                                <p:cTn id="102" presetID="22" presetClass="exit" presetSubtype="2" fill="hold" nodeType="withEffect">
                                  <p:stCondLst>
                                    <p:cond delay="0"/>
                                  </p:stCondLst>
                                  <p:childTnLst>
                                    <p:animEffect transition="out" filter="wipe(right)">
                                      <p:cBhvr>
                                        <p:cTn id="103" dur="500"/>
                                        <p:tgtEl>
                                          <p:spTgt spid="27"/>
                                        </p:tgtEl>
                                      </p:cBhvr>
                                    </p:animEffect>
                                    <p:set>
                                      <p:cBhvr>
                                        <p:cTn id="104" dur="1" fill="hold">
                                          <p:stCondLst>
                                            <p:cond delay="499"/>
                                          </p:stCondLst>
                                        </p:cTn>
                                        <p:tgtEl>
                                          <p:spTgt spid="27"/>
                                        </p:tgtEl>
                                        <p:attrNameLst>
                                          <p:attrName>style.visibility</p:attrName>
                                        </p:attrNameLst>
                                      </p:cBhvr>
                                      <p:to>
                                        <p:strVal val="hidden"/>
                                      </p:to>
                                    </p:set>
                                  </p:childTnLst>
                                </p:cTn>
                              </p:par>
                              <p:par>
                                <p:cTn id="105" presetID="10" presetClass="entr" presetSubtype="0" fill="hold" nodeType="withEffect">
                                  <p:stCondLst>
                                    <p:cond delay="300"/>
                                  </p:stCondLst>
                                  <p:childTnLst>
                                    <p:set>
                                      <p:cBhvr>
                                        <p:cTn id="106" dur="1" fill="hold">
                                          <p:stCondLst>
                                            <p:cond delay="0"/>
                                          </p:stCondLst>
                                        </p:cTn>
                                        <p:tgtEl>
                                          <p:spTgt spid="10"/>
                                        </p:tgtEl>
                                        <p:attrNameLst>
                                          <p:attrName>style.visibility</p:attrName>
                                        </p:attrNameLst>
                                      </p:cBhvr>
                                      <p:to>
                                        <p:strVal val="visible"/>
                                      </p:to>
                                    </p:set>
                                    <p:animEffect transition="in" filter="fade">
                                      <p:cBhvr>
                                        <p:cTn id="107" dur="500"/>
                                        <p:tgtEl>
                                          <p:spTgt spid="10"/>
                                        </p:tgtEl>
                                      </p:cBhvr>
                                    </p:animEffect>
                                  </p:childTnLst>
                                </p:cTn>
                              </p:par>
                              <p:par>
                                <p:cTn id="108" presetID="22" presetClass="exit" presetSubtype="2" fill="hold" nodeType="withEffect">
                                  <p:stCondLst>
                                    <p:cond delay="0"/>
                                  </p:stCondLst>
                                  <p:childTnLst>
                                    <p:animEffect transition="out" filter="wipe(right)">
                                      <p:cBhvr>
                                        <p:cTn id="109" dur="500"/>
                                        <p:tgtEl>
                                          <p:spTgt spid="29"/>
                                        </p:tgtEl>
                                      </p:cBhvr>
                                    </p:animEffect>
                                    <p:set>
                                      <p:cBhvr>
                                        <p:cTn id="110" dur="1" fill="hold">
                                          <p:stCondLst>
                                            <p:cond delay="499"/>
                                          </p:stCondLst>
                                        </p:cTn>
                                        <p:tgtEl>
                                          <p:spTgt spid="29"/>
                                        </p:tgtEl>
                                        <p:attrNameLst>
                                          <p:attrName>style.visibility</p:attrName>
                                        </p:attrNameLst>
                                      </p:cBhvr>
                                      <p:to>
                                        <p:strVal val="hidden"/>
                                      </p:to>
                                    </p:set>
                                  </p:childTnLst>
                                </p:cTn>
                              </p:par>
                              <p:par>
                                <p:cTn id="111" presetID="10" presetClass="entr" presetSubtype="0" fill="hold" nodeType="withEffect">
                                  <p:stCondLst>
                                    <p:cond delay="300"/>
                                  </p:stCondLst>
                                  <p:childTnLst>
                                    <p:set>
                                      <p:cBhvr>
                                        <p:cTn id="112" dur="1" fill="hold">
                                          <p:stCondLst>
                                            <p:cond delay="0"/>
                                          </p:stCondLst>
                                        </p:cTn>
                                        <p:tgtEl>
                                          <p:spTgt spid="7"/>
                                        </p:tgtEl>
                                        <p:attrNameLst>
                                          <p:attrName>style.visibility</p:attrName>
                                        </p:attrNameLst>
                                      </p:cBhvr>
                                      <p:to>
                                        <p:strVal val="visible"/>
                                      </p:to>
                                    </p:set>
                                    <p:animEffect transition="in" filter="fade">
                                      <p:cBhvr>
                                        <p:cTn id="113" dur="500"/>
                                        <p:tgtEl>
                                          <p:spTgt spid="7"/>
                                        </p:tgtEl>
                                      </p:cBhvr>
                                    </p:animEffect>
                                  </p:childTnLst>
                                </p:cTn>
                              </p:par>
                              <p:par>
                                <p:cTn id="114" presetID="22" presetClass="exit" presetSubtype="8" fill="hold" nodeType="withEffect">
                                  <p:stCondLst>
                                    <p:cond delay="300"/>
                                  </p:stCondLst>
                                  <p:childTnLst>
                                    <p:animEffect transition="out" filter="wipe(left)">
                                      <p:cBhvr>
                                        <p:cTn id="115" dur="500"/>
                                        <p:tgtEl>
                                          <p:spTgt spid="8"/>
                                        </p:tgtEl>
                                      </p:cBhvr>
                                    </p:animEffect>
                                    <p:set>
                                      <p:cBhvr>
                                        <p:cTn id="116" dur="1" fill="hold">
                                          <p:stCondLst>
                                            <p:cond delay="499"/>
                                          </p:stCondLst>
                                        </p:cTn>
                                        <p:tgtEl>
                                          <p:spTgt spid="8"/>
                                        </p:tgtEl>
                                        <p:attrNameLst>
                                          <p:attrName>style.visibility</p:attrName>
                                        </p:attrNameLst>
                                      </p:cBhvr>
                                      <p:to>
                                        <p:strVal val="hidden"/>
                                      </p:to>
                                    </p:set>
                                  </p:childTnLst>
                                </p:cTn>
                              </p:par>
                              <p:par>
                                <p:cTn id="117" presetID="22" presetClass="entr" presetSubtype="8" fill="hold" nodeType="withEffect">
                                  <p:stCondLst>
                                    <p:cond delay="600"/>
                                  </p:stCondLst>
                                  <p:childTnLst>
                                    <p:set>
                                      <p:cBhvr>
                                        <p:cTn id="118" dur="1" fill="hold">
                                          <p:stCondLst>
                                            <p:cond delay="0"/>
                                          </p:stCondLst>
                                        </p:cTn>
                                        <p:tgtEl>
                                          <p:spTgt spid="28"/>
                                        </p:tgtEl>
                                        <p:attrNameLst>
                                          <p:attrName>style.visibility</p:attrName>
                                        </p:attrNameLst>
                                      </p:cBhvr>
                                      <p:to>
                                        <p:strVal val="visible"/>
                                      </p:to>
                                    </p:set>
                                    <p:animEffect transition="in" filter="wipe(left)">
                                      <p:cBhvr>
                                        <p:cTn id="119" dur="500"/>
                                        <p:tgtEl>
                                          <p:spTgt spid="28"/>
                                        </p:tgtEl>
                                      </p:cBhvr>
                                    </p:animEffect>
                                  </p:childTnLst>
                                </p:cTn>
                              </p:par>
                            </p:childTnLst>
                          </p:cTn>
                        </p:par>
                        <p:par>
                          <p:cTn id="120" fill="hold">
                            <p:stCondLst>
                              <p:cond delay="1100"/>
                            </p:stCondLst>
                            <p:childTnLst>
                              <p:par>
                                <p:cTn id="121" presetID="10" presetClass="entr" presetSubtype="0" fill="hold" grpId="1" nodeType="afterEffect">
                                  <p:stCondLst>
                                    <p:cond delay="0"/>
                                  </p:stCondLst>
                                  <p:childTnLst>
                                    <p:set>
                                      <p:cBhvr>
                                        <p:cTn id="122" dur="1" fill="hold">
                                          <p:stCondLst>
                                            <p:cond delay="0"/>
                                          </p:stCondLst>
                                        </p:cTn>
                                        <p:tgtEl>
                                          <p:spTgt spid="16"/>
                                        </p:tgtEl>
                                        <p:attrNameLst>
                                          <p:attrName>style.visibility</p:attrName>
                                        </p:attrNameLst>
                                      </p:cBhvr>
                                      <p:to>
                                        <p:strVal val="visible"/>
                                      </p:to>
                                    </p:set>
                                    <p:animEffect transition="in" filter="fade">
                                      <p:cBhvr>
                                        <p:cTn id="123" dur="500"/>
                                        <p:tgtEl>
                                          <p:spTgt spid="16"/>
                                        </p:tgtEl>
                                      </p:cBhvr>
                                    </p:animEffect>
                                  </p:childTnLst>
                                </p:cTn>
                              </p:par>
                            </p:childTnLst>
                          </p:cTn>
                        </p:par>
                        <p:par>
                          <p:cTn id="124" fill="hold">
                            <p:stCondLst>
                              <p:cond delay="1600"/>
                            </p:stCondLst>
                            <p:childTnLst>
                              <p:par>
                                <p:cTn id="125" presetID="31" presetClass="entr" presetSubtype="0" fill="hold" nodeType="afterEffect">
                                  <p:stCondLst>
                                    <p:cond delay="0"/>
                                  </p:stCondLst>
                                  <p:childTnLst>
                                    <p:set>
                                      <p:cBhvr>
                                        <p:cTn id="126" dur="1" fill="hold">
                                          <p:stCondLst>
                                            <p:cond delay="0"/>
                                          </p:stCondLst>
                                        </p:cTn>
                                        <p:tgtEl>
                                          <p:spTgt spid="23"/>
                                        </p:tgtEl>
                                        <p:attrNameLst>
                                          <p:attrName>style.visibility</p:attrName>
                                        </p:attrNameLst>
                                      </p:cBhvr>
                                      <p:to>
                                        <p:strVal val="visible"/>
                                      </p:to>
                                    </p:set>
                                    <p:anim calcmode="lin" valueType="num">
                                      <p:cBhvr>
                                        <p:cTn id="127" dur="1000" fill="hold"/>
                                        <p:tgtEl>
                                          <p:spTgt spid="23"/>
                                        </p:tgtEl>
                                        <p:attrNameLst>
                                          <p:attrName>ppt_w</p:attrName>
                                        </p:attrNameLst>
                                      </p:cBhvr>
                                      <p:tavLst>
                                        <p:tav tm="0">
                                          <p:val>
                                            <p:fltVal val="0"/>
                                          </p:val>
                                        </p:tav>
                                        <p:tav tm="100000">
                                          <p:val>
                                            <p:strVal val="#ppt_w"/>
                                          </p:val>
                                        </p:tav>
                                      </p:tavLst>
                                    </p:anim>
                                    <p:anim calcmode="lin" valueType="num">
                                      <p:cBhvr>
                                        <p:cTn id="128" dur="1000" fill="hold"/>
                                        <p:tgtEl>
                                          <p:spTgt spid="23"/>
                                        </p:tgtEl>
                                        <p:attrNameLst>
                                          <p:attrName>ppt_h</p:attrName>
                                        </p:attrNameLst>
                                      </p:cBhvr>
                                      <p:tavLst>
                                        <p:tav tm="0">
                                          <p:val>
                                            <p:fltVal val="0"/>
                                          </p:val>
                                        </p:tav>
                                        <p:tav tm="100000">
                                          <p:val>
                                            <p:strVal val="#ppt_h"/>
                                          </p:val>
                                        </p:tav>
                                      </p:tavLst>
                                    </p:anim>
                                    <p:anim calcmode="lin" valueType="num">
                                      <p:cBhvr>
                                        <p:cTn id="129" dur="1000" fill="hold"/>
                                        <p:tgtEl>
                                          <p:spTgt spid="23"/>
                                        </p:tgtEl>
                                        <p:attrNameLst>
                                          <p:attrName>style.rotation</p:attrName>
                                        </p:attrNameLst>
                                      </p:cBhvr>
                                      <p:tavLst>
                                        <p:tav tm="0">
                                          <p:val>
                                            <p:fltVal val="90"/>
                                          </p:val>
                                        </p:tav>
                                        <p:tav tm="100000">
                                          <p:val>
                                            <p:fltVal val="0"/>
                                          </p:val>
                                        </p:tav>
                                      </p:tavLst>
                                    </p:anim>
                                    <p:animEffect transition="in" filter="fade">
                                      <p:cBhvr>
                                        <p:cTn id="130" dur="1000"/>
                                        <p:tgtEl>
                                          <p:spTgt spid="23"/>
                                        </p:tgtEl>
                                      </p:cBhvr>
                                    </p:animEffect>
                                  </p:childTnLst>
                                </p:cTn>
                              </p:par>
                            </p:childTnLst>
                          </p:cTn>
                        </p:par>
                        <p:par>
                          <p:cTn id="131" fill="hold">
                            <p:stCondLst>
                              <p:cond delay="2600"/>
                            </p:stCondLst>
                            <p:childTnLst>
                              <p:par>
                                <p:cTn id="132" presetID="31" presetClass="entr" presetSubtype="0" fill="hold" nodeType="afterEffect">
                                  <p:stCondLst>
                                    <p:cond delay="0"/>
                                  </p:stCondLst>
                                  <p:childTnLst>
                                    <p:set>
                                      <p:cBhvr>
                                        <p:cTn id="133" dur="1" fill="hold">
                                          <p:stCondLst>
                                            <p:cond delay="0"/>
                                          </p:stCondLst>
                                        </p:cTn>
                                        <p:tgtEl>
                                          <p:spTgt spid="18"/>
                                        </p:tgtEl>
                                        <p:attrNameLst>
                                          <p:attrName>style.visibility</p:attrName>
                                        </p:attrNameLst>
                                      </p:cBhvr>
                                      <p:to>
                                        <p:strVal val="visible"/>
                                      </p:to>
                                    </p:set>
                                    <p:anim calcmode="lin" valueType="num">
                                      <p:cBhvr>
                                        <p:cTn id="134" dur="1000" fill="hold"/>
                                        <p:tgtEl>
                                          <p:spTgt spid="18"/>
                                        </p:tgtEl>
                                        <p:attrNameLst>
                                          <p:attrName>ppt_w</p:attrName>
                                        </p:attrNameLst>
                                      </p:cBhvr>
                                      <p:tavLst>
                                        <p:tav tm="0">
                                          <p:val>
                                            <p:fltVal val="0"/>
                                          </p:val>
                                        </p:tav>
                                        <p:tav tm="100000">
                                          <p:val>
                                            <p:strVal val="#ppt_w"/>
                                          </p:val>
                                        </p:tav>
                                      </p:tavLst>
                                    </p:anim>
                                    <p:anim calcmode="lin" valueType="num">
                                      <p:cBhvr>
                                        <p:cTn id="135" dur="1000" fill="hold"/>
                                        <p:tgtEl>
                                          <p:spTgt spid="18"/>
                                        </p:tgtEl>
                                        <p:attrNameLst>
                                          <p:attrName>ppt_h</p:attrName>
                                        </p:attrNameLst>
                                      </p:cBhvr>
                                      <p:tavLst>
                                        <p:tav tm="0">
                                          <p:val>
                                            <p:fltVal val="0"/>
                                          </p:val>
                                        </p:tav>
                                        <p:tav tm="100000">
                                          <p:val>
                                            <p:strVal val="#ppt_h"/>
                                          </p:val>
                                        </p:tav>
                                      </p:tavLst>
                                    </p:anim>
                                    <p:anim calcmode="lin" valueType="num">
                                      <p:cBhvr>
                                        <p:cTn id="136" dur="1000" fill="hold"/>
                                        <p:tgtEl>
                                          <p:spTgt spid="18"/>
                                        </p:tgtEl>
                                        <p:attrNameLst>
                                          <p:attrName>style.rotation</p:attrName>
                                        </p:attrNameLst>
                                      </p:cBhvr>
                                      <p:tavLst>
                                        <p:tav tm="0">
                                          <p:val>
                                            <p:fltVal val="90"/>
                                          </p:val>
                                        </p:tav>
                                        <p:tav tm="100000">
                                          <p:val>
                                            <p:fltVal val="0"/>
                                          </p:val>
                                        </p:tav>
                                      </p:tavLst>
                                    </p:anim>
                                    <p:animEffect transition="in" filter="fade">
                                      <p:cBhvr>
                                        <p:cTn id="137" dur="1000"/>
                                        <p:tgtEl>
                                          <p:spTgt spid="18"/>
                                        </p:tgtEl>
                                      </p:cBhvr>
                                    </p:animEffect>
                                  </p:childTnLst>
                                </p:cTn>
                              </p:par>
                            </p:childTnLst>
                          </p:cTn>
                        </p:par>
                      </p:childTnLst>
                    </p:cTn>
                  </p:par>
                </p:childTnLst>
              </p:cTn>
              <p:nextCondLst>
                <p:cond evt="onClick" delay="0">
                  <p:tgtEl>
                    <p:spTgt spid="8"/>
                  </p:tgtEl>
                </p:cond>
              </p:nextCondLst>
            </p:seq>
            <p:seq concurrent="1" nextAc="seek">
              <p:cTn id="138" restart="whenNotActive" fill="hold" evtFilter="cancelBubble" nodeType="interactiveSeq">
                <p:stCondLst>
                  <p:cond evt="onClick" delay="0">
                    <p:tgtEl>
                      <p:spTgt spid="10"/>
                    </p:tgtEl>
                  </p:cond>
                </p:stCondLst>
                <p:endSync evt="end" delay="0">
                  <p:rtn val="all"/>
                </p:endSync>
                <p:childTnLst>
                  <p:par>
                    <p:cTn id="139" fill="hold">
                      <p:stCondLst>
                        <p:cond delay="0"/>
                      </p:stCondLst>
                      <p:childTnLst>
                        <p:par>
                          <p:cTn id="140" fill="hold">
                            <p:stCondLst>
                              <p:cond delay="0"/>
                            </p:stCondLst>
                            <p:childTnLst>
                              <p:par>
                                <p:cTn id="141" presetID="1" presetClass="exit" presetSubtype="0" fill="hold" grpId="2" nodeType="withEffect">
                                  <p:stCondLst>
                                    <p:cond delay="0"/>
                                  </p:stCondLst>
                                  <p:childTnLst>
                                    <p:set>
                                      <p:cBhvr>
                                        <p:cTn id="142" dur="1" fill="hold">
                                          <p:stCondLst>
                                            <p:cond delay="0"/>
                                          </p:stCondLst>
                                        </p:cTn>
                                        <p:tgtEl>
                                          <p:spTgt spid="16"/>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23"/>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18"/>
                                        </p:tgtEl>
                                        <p:attrNameLst>
                                          <p:attrName>style.visibility</p:attrName>
                                        </p:attrNameLst>
                                      </p:cBhvr>
                                      <p:to>
                                        <p:strVal val="hidden"/>
                                      </p:to>
                                    </p:set>
                                  </p:childTnLst>
                                </p:cTn>
                              </p:par>
                              <p:par>
                                <p:cTn id="147" presetID="1" presetClass="exit" presetSubtype="0" fill="hold" grpId="2" nodeType="withEffect">
                                  <p:stCondLst>
                                    <p:cond delay="0"/>
                                  </p:stCondLst>
                                  <p:childTnLst>
                                    <p:set>
                                      <p:cBhvr>
                                        <p:cTn id="148" dur="1" fill="hold">
                                          <p:stCondLst>
                                            <p:cond delay="0"/>
                                          </p:stCondLst>
                                        </p:cTn>
                                        <p:tgtEl>
                                          <p:spTgt spid="25"/>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31"/>
                                        </p:tgtEl>
                                        <p:attrNameLst>
                                          <p:attrName>style.visibility</p:attrName>
                                        </p:attrNameLst>
                                      </p:cBhvr>
                                      <p:to>
                                        <p:strVal val="hidden"/>
                                      </p:to>
                                    </p:set>
                                  </p:childTnLst>
                                </p:cTn>
                              </p:par>
                              <p:par>
                                <p:cTn id="151" presetID="1" presetClass="exit" presetSubtype="0" fill="hold" nodeType="withEffect">
                                  <p:stCondLst>
                                    <p:cond delay="0"/>
                                  </p:stCondLst>
                                  <p:childTnLst>
                                    <p:set>
                                      <p:cBhvr>
                                        <p:cTn id="152" dur="1" fill="hold">
                                          <p:stCondLst>
                                            <p:cond delay="0"/>
                                          </p:stCondLst>
                                        </p:cTn>
                                        <p:tgtEl>
                                          <p:spTgt spid="30"/>
                                        </p:tgtEl>
                                        <p:attrNameLst>
                                          <p:attrName>style.visibility</p:attrName>
                                        </p:attrNameLst>
                                      </p:cBhvr>
                                      <p:to>
                                        <p:strVal val="hidden"/>
                                      </p:to>
                                    </p:set>
                                  </p:childTnLst>
                                </p:cTn>
                              </p:par>
                              <p:par>
                                <p:cTn id="153" presetID="1" presetClass="exit" presetSubtype="0" fill="hold" grpId="2" nodeType="withEffect">
                                  <p:stCondLst>
                                    <p:cond delay="0"/>
                                  </p:stCondLst>
                                  <p:childTnLst>
                                    <p:set>
                                      <p:cBhvr>
                                        <p:cTn id="154" dur="1" fill="hold">
                                          <p:stCondLst>
                                            <p:cond delay="0"/>
                                          </p:stCondLst>
                                        </p:cTn>
                                        <p:tgtEl>
                                          <p:spTgt spid="13"/>
                                        </p:tgtEl>
                                        <p:attrNameLst>
                                          <p:attrName>style.visibility</p:attrName>
                                        </p:attrNameLst>
                                      </p:cBhvr>
                                      <p:to>
                                        <p:strVal val="hidden"/>
                                      </p:to>
                                    </p:set>
                                  </p:childTnLst>
                                </p:cTn>
                              </p:par>
                              <p:par>
                                <p:cTn id="155" presetID="22" presetClass="exit" presetSubtype="2" fill="hold" nodeType="withEffect">
                                  <p:stCondLst>
                                    <p:cond delay="0"/>
                                  </p:stCondLst>
                                  <p:childTnLst>
                                    <p:animEffect transition="out" filter="wipe(right)">
                                      <p:cBhvr>
                                        <p:cTn id="156" dur="500"/>
                                        <p:tgtEl>
                                          <p:spTgt spid="26"/>
                                        </p:tgtEl>
                                      </p:cBhvr>
                                    </p:animEffect>
                                    <p:set>
                                      <p:cBhvr>
                                        <p:cTn id="157" dur="1" fill="hold">
                                          <p:stCondLst>
                                            <p:cond delay="499"/>
                                          </p:stCondLst>
                                        </p:cTn>
                                        <p:tgtEl>
                                          <p:spTgt spid="26"/>
                                        </p:tgtEl>
                                        <p:attrNameLst>
                                          <p:attrName>style.visibility</p:attrName>
                                        </p:attrNameLst>
                                      </p:cBhvr>
                                      <p:to>
                                        <p:strVal val="hidden"/>
                                      </p:to>
                                    </p:set>
                                  </p:childTnLst>
                                </p:cTn>
                              </p:par>
                              <p:par>
                                <p:cTn id="158" presetID="10" presetClass="entr" presetSubtype="0" fill="hold" nodeType="withEffect">
                                  <p:stCondLst>
                                    <p:cond delay="300"/>
                                  </p:stCondLst>
                                  <p:childTnLst>
                                    <p:set>
                                      <p:cBhvr>
                                        <p:cTn id="159" dur="1" fill="hold">
                                          <p:stCondLst>
                                            <p:cond delay="0"/>
                                          </p:stCondLst>
                                        </p:cTn>
                                        <p:tgtEl>
                                          <p:spTgt spid="11"/>
                                        </p:tgtEl>
                                        <p:attrNameLst>
                                          <p:attrName>style.visibility</p:attrName>
                                        </p:attrNameLst>
                                      </p:cBhvr>
                                      <p:to>
                                        <p:strVal val="visible"/>
                                      </p:to>
                                    </p:set>
                                    <p:animEffect transition="in" filter="fade">
                                      <p:cBhvr>
                                        <p:cTn id="160" dur="500"/>
                                        <p:tgtEl>
                                          <p:spTgt spid="11"/>
                                        </p:tgtEl>
                                      </p:cBhvr>
                                    </p:animEffect>
                                  </p:childTnLst>
                                </p:cTn>
                              </p:par>
                              <p:par>
                                <p:cTn id="161" presetID="22" presetClass="exit" presetSubtype="2" fill="hold" nodeType="withEffect">
                                  <p:stCondLst>
                                    <p:cond delay="0"/>
                                  </p:stCondLst>
                                  <p:childTnLst>
                                    <p:animEffect transition="out" filter="wipe(right)">
                                      <p:cBhvr>
                                        <p:cTn id="162" dur="500"/>
                                        <p:tgtEl>
                                          <p:spTgt spid="28"/>
                                        </p:tgtEl>
                                      </p:cBhvr>
                                    </p:animEffect>
                                    <p:set>
                                      <p:cBhvr>
                                        <p:cTn id="163" dur="1" fill="hold">
                                          <p:stCondLst>
                                            <p:cond delay="499"/>
                                          </p:stCondLst>
                                        </p:cTn>
                                        <p:tgtEl>
                                          <p:spTgt spid="28"/>
                                        </p:tgtEl>
                                        <p:attrNameLst>
                                          <p:attrName>style.visibility</p:attrName>
                                        </p:attrNameLst>
                                      </p:cBhvr>
                                      <p:to>
                                        <p:strVal val="hidden"/>
                                      </p:to>
                                    </p:set>
                                  </p:childTnLst>
                                </p:cTn>
                              </p:par>
                              <p:par>
                                <p:cTn id="164" presetID="10" presetClass="entr" presetSubtype="0" fill="hold" nodeType="withEffect">
                                  <p:stCondLst>
                                    <p:cond delay="300"/>
                                  </p:stCondLst>
                                  <p:childTnLst>
                                    <p:set>
                                      <p:cBhvr>
                                        <p:cTn id="165" dur="1" fill="hold">
                                          <p:stCondLst>
                                            <p:cond delay="0"/>
                                          </p:stCondLst>
                                        </p:cTn>
                                        <p:tgtEl>
                                          <p:spTgt spid="8"/>
                                        </p:tgtEl>
                                        <p:attrNameLst>
                                          <p:attrName>style.visibility</p:attrName>
                                        </p:attrNameLst>
                                      </p:cBhvr>
                                      <p:to>
                                        <p:strVal val="visible"/>
                                      </p:to>
                                    </p:set>
                                    <p:animEffect transition="in" filter="fade">
                                      <p:cBhvr>
                                        <p:cTn id="166" dur="500"/>
                                        <p:tgtEl>
                                          <p:spTgt spid="8"/>
                                        </p:tgtEl>
                                      </p:cBhvr>
                                    </p:animEffect>
                                  </p:childTnLst>
                                </p:cTn>
                              </p:par>
                              <p:par>
                                <p:cTn id="167" presetID="22" presetClass="exit" presetSubtype="2" fill="hold" nodeType="withEffect">
                                  <p:stCondLst>
                                    <p:cond delay="0"/>
                                  </p:stCondLst>
                                  <p:childTnLst>
                                    <p:animEffect transition="out" filter="wipe(right)">
                                      <p:cBhvr>
                                        <p:cTn id="168" dur="500"/>
                                        <p:tgtEl>
                                          <p:spTgt spid="29"/>
                                        </p:tgtEl>
                                      </p:cBhvr>
                                    </p:animEffect>
                                    <p:set>
                                      <p:cBhvr>
                                        <p:cTn id="169" dur="1" fill="hold">
                                          <p:stCondLst>
                                            <p:cond delay="499"/>
                                          </p:stCondLst>
                                        </p:cTn>
                                        <p:tgtEl>
                                          <p:spTgt spid="29"/>
                                        </p:tgtEl>
                                        <p:attrNameLst>
                                          <p:attrName>style.visibility</p:attrName>
                                        </p:attrNameLst>
                                      </p:cBhvr>
                                      <p:to>
                                        <p:strVal val="hidden"/>
                                      </p:to>
                                    </p:set>
                                  </p:childTnLst>
                                </p:cTn>
                              </p:par>
                              <p:par>
                                <p:cTn id="170" presetID="10" presetClass="entr" presetSubtype="0" fill="hold" nodeType="withEffect">
                                  <p:stCondLst>
                                    <p:cond delay="300"/>
                                  </p:stCondLst>
                                  <p:childTnLst>
                                    <p:set>
                                      <p:cBhvr>
                                        <p:cTn id="171" dur="1" fill="hold">
                                          <p:stCondLst>
                                            <p:cond delay="0"/>
                                          </p:stCondLst>
                                        </p:cTn>
                                        <p:tgtEl>
                                          <p:spTgt spid="7"/>
                                        </p:tgtEl>
                                        <p:attrNameLst>
                                          <p:attrName>style.visibility</p:attrName>
                                        </p:attrNameLst>
                                      </p:cBhvr>
                                      <p:to>
                                        <p:strVal val="visible"/>
                                      </p:to>
                                    </p:set>
                                    <p:animEffect transition="in" filter="fade">
                                      <p:cBhvr>
                                        <p:cTn id="172" dur="500"/>
                                        <p:tgtEl>
                                          <p:spTgt spid="7"/>
                                        </p:tgtEl>
                                      </p:cBhvr>
                                    </p:animEffect>
                                  </p:childTnLst>
                                </p:cTn>
                              </p:par>
                              <p:par>
                                <p:cTn id="173" presetID="22" presetClass="exit" presetSubtype="8" fill="hold" nodeType="withEffect">
                                  <p:stCondLst>
                                    <p:cond delay="300"/>
                                  </p:stCondLst>
                                  <p:childTnLst>
                                    <p:animEffect transition="out" filter="wipe(left)">
                                      <p:cBhvr>
                                        <p:cTn id="174" dur="500"/>
                                        <p:tgtEl>
                                          <p:spTgt spid="10"/>
                                        </p:tgtEl>
                                      </p:cBhvr>
                                    </p:animEffect>
                                    <p:set>
                                      <p:cBhvr>
                                        <p:cTn id="175" dur="1" fill="hold">
                                          <p:stCondLst>
                                            <p:cond delay="499"/>
                                          </p:stCondLst>
                                        </p:cTn>
                                        <p:tgtEl>
                                          <p:spTgt spid="10"/>
                                        </p:tgtEl>
                                        <p:attrNameLst>
                                          <p:attrName>style.visibility</p:attrName>
                                        </p:attrNameLst>
                                      </p:cBhvr>
                                      <p:to>
                                        <p:strVal val="hidden"/>
                                      </p:to>
                                    </p:set>
                                  </p:childTnLst>
                                </p:cTn>
                              </p:par>
                              <p:par>
                                <p:cTn id="176" presetID="22" presetClass="entr" presetSubtype="8" fill="hold" nodeType="withEffect">
                                  <p:stCondLst>
                                    <p:cond delay="600"/>
                                  </p:stCondLst>
                                  <p:childTnLst>
                                    <p:set>
                                      <p:cBhvr>
                                        <p:cTn id="177" dur="1" fill="hold">
                                          <p:stCondLst>
                                            <p:cond delay="0"/>
                                          </p:stCondLst>
                                        </p:cTn>
                                        <p:tgtEl>
                                          <p:spTgt spid="27"/>
                                        </p:tgtEl>
                                        <p:attrNameLst>
                                          <p:attrName>style.visibility</p:attrName>
                                        </p:attrNameLst>
                                      </p:cBhvr>
                                      <p:to>
                                        <p:strVal val="visible"/>
                                      </p:to>
                                    </p:set>
                                    <p:animEffect transition="in" filter="wipe(left)">
                                      <p:cBhvr>
                                        <p:cTn id="178" dur="500"/>
                                        <p:tgtEl>
                                          <p:spTgt spid="27"/>
                                        </p:tgtEl>
                                      </p:cBhvr>
                                    </p:animEffect>
                                  </p:childTnLst>
                                </p:cTn>
                              </p:par>
                            </p:childTnLst>
                          </p:cTn>
                        </p:par>
                        <p:par>
                          <p:cTn id="179" fill="hold">
                            <p:stCondLst>
                              <p:cond delay="1100"/>
                            </p:stCondLst>
                            <p:childTnLst>
                              <p:par>
                                <p:cTn id="180" presetID="10" presetClass="entr" presetSubtype="0" fill="hold" grpId="2" nodeType="afterEffect">
                                  <p:stCondLst>
                                    <p:cond delay="0"/>
                                  </p:stCondLst>
                                  <p:childTnLst>
                                    <p:set>
                                      <p:cBhvr>
                                        <p:cTn id="181" dur="1" fill="hold">
                                          <p:stCondLst>
                                            <p:cond delay="0"/>
                                          </p:stCondLst>
                                        </p:cTn>
                                        <p:tgtEl>
                                          <p:spTgt spid="24"/>
                                        </p:tgtEl>
                                        <p:attrNameLst>
                                          <p:attrName>style.visibility</p:attrName>
                                        </p:attrNameLst>
                                      </p:cBhvr>
                                      <p:to>
                                        <p:strVal val="visible"/>
                                      </p:to>
                                    </p:set>
                                    <p:animEffect transition="in" filter="fade">
                                      <p:cBhvr>
                                        <p:cTn id="182" dur="500"/>
                                        <p:tgtEl>
                                          <p:spTgt spid="24"/>
                                        </p:tgtEl>
                                      </p:cBhvr>
                                    </p:animEffect>
                                  </p:childTnLst>
                                </p:cTn>
                              </p:par>
                            </p:childTnLst>
                          </p:cTn>
                        </p:par>
                      </p:childTnLst>
                    </p:cTn>
                  </p:par>
                </p:childTnLst>
              </p:cTn>
              <p:nextCondLst>
                <p:cond evt="onClick" delay="0">
                  <p:tgtEl>
                    <p:spTgt spid="10"/>
                  </p:tgtEl>
                </p:cond>
              </p:nextCondLst>
            </p:seq>
            <p:seq concurrent="1" nextAc="seek">
              <p:cTn id="183" restart="whenNotActive" fill="hold" evtFilter="cancelBubble" nodeType="interactiveSeq">
                <p:stCondLst>
                  <p:cond evt="onClick" delay="0">
                    <p:tgtEl>
                      <p:spTgt spid="11"/>
                    </p:tgtEl>
                  </p:cond>
                </p:stCondLst>
                <p:endSync evt="end" delay="0">
                  <p:rtn val="all"/>
                </p:endSync>
                <p:childTnLst>
                  <p:par>
                    <p:cTn id="184" fill="hold">
                      <p:stCondLst>
                        <p:cond delay="0"/>
                      </p:stCondLst>
                      <p:childTnLst>
                        <p:par>
                          <p:cTn id="185" fill="hold">
                            <p:stCondLst>
                              <p:cond delay="0"/>
                            </p:stCondLst>
                            <p:childTnLst>
                              <p:par>
                                <p:cTn id="186" presetID="1" presetClass="exit" presetSubtype="0" fill="hold" grpId="3" nodeType="withEffect">
                                  <p:stCondLst>
                                    <p:cond delay="0"/>
                                  </p:stCondLst>
                                  <p:childTnLst>
                                    <p:set>
                                      <p:cBhvr>
                                        <p:cTn id="187" dur="1" fill="hold">
                                          <p:stCondLst>
                                            <p:cond delay="0"/>
                                          </p:stCondLst>
                                        </p:cTn>
                                        <p:tgtEl>
                                          <p:spTgt spid="16"/>
                                        </p:tgtEl>
                                        <p:attrNameLst>
                                          <p:attrName>style.visibility</p:attrName>
                                        </p:attrNameLst>
                                      </p:cBhvr>
                                      <p:to>
                                        <p:strVal val="hidden"/>
                                      </p:to>
                                    </p:set>
                                  </p:childTnLst>
                                </p:cTn>
                              </p:par>
                              <p:par>
                                <p:cTn id="188" presetID="1" presetClass="exit" presetSubtype="0" fill="hold" nodeType="withEffect">
                                  <p:stCondLst>
                                    <p:cond delay="0"/>
                                  </p:stCondLst>
                                  <p:childTnLst>
                                    <p:set>
                                      <p:cBhvr>
                                        <p:cTn id="189" dur="1" fill="hold">
                                          <p:stCondLst>
                                            <p:cond delay="0"/>
                                          </p:stCondLst>
                                        </p:cTn>
                                        <p:tgtEl>
                                          <p:spTgt spid="23"/>
                                        </p:tgtEl>
                                        <p:attrNameLst>
                                          <p:attrName>style.visibility</p:attrName>
                                        </p:attrNameLst>
                                      </p:cBhvr>
                                      <p:to>
                                        <p:strVal val="hidden"/>
                                      </p:to>
                                    </p:set>
                                  </p:childTnLst>
                                </p:cTn>
                              </p:par>
                              <p:par>
                                <p:cTn id="190" presetID="1" presetClass="exit" presetSubtype="0" fill="hold" nodeType="withEffect">
                                  <p:stCondLst>
                                    <p:cond delay="0"/>
                                  </p:stCondLst>
                                  <p:childTnLst>
                                    <p:set>
                                      <p:cBhvr>
                                        <p:cTn id="191" dur="1" fill="hold">
                                          <p:stCondLst>
                                            <p:cond delay="0"/>
                                          </p:stCondLst>
                                        </p:cTn>
                                        <p:tgtEl>
                                          <p:spTgt spid="18"/>
                                        </p:tgtEl>
                                        <p:attrNameLst>
                                          <p:attrName>style.visibility</p:attrName>
                                        </p:attrNameLst>
                                      </p:cBhvr>
                                      <p:to>
                                        <p:strVal val="hidden"/>
                                      </p:to>
                                    </p:set>
                                  </p:childTnLst>
                                </p:cTn>
                              </p:par>
                              <p:par>
                                <p:cTn id="192" presetID="1" presetClass="exit" presetSubtype="0" fill="hold" grpId="3" nodeType="withEffect">
                                  <p:stCondLst>
                                    <p:cond delay="0"/>
                                  </p:stCondLst>
                                  <p:childTnLst>
                                    <p:set>
                                      <p:cBhvr>
                                        <p:cTn id="193" dur="1" fill="hold">
                                          <p:stCondLst>
                                            <p:cond delay="0"/>
                                          </p:stCondLst>
                                        </p:cTn>
                                        <p:tgtEl>
                                          <p:spTgt spid="24"/>
                                        </p:tgtEl>
                                        <p:attrNameLst>
                                          <p:attrName>style.visibility</p:attrName>
                                        </p:attrNameLst>
                                      </p:cBhvr>
                                      <p:to>
                                        <p:strVal val="hidden"/>
                                      </p:to>
                                    </p:set>
                                  </p:childTnLst>
                                </p:cTn>
                              </p:par>
                              <p:par>
                                <p:cTn id="194" presetID="1" presetClass="exit" presetSubtype="0" fill="hold" grpId="3" nodeType="withEffect">
                                  <p:stCondLst>
                                    <p:cond delay="0"/>
                                  </p:stCondLst>
                                  <p:childTnLst>
                                    <p:set>
                                      <p:cBhvr>
                                        <p:cTn id="195" dur="1" fill="hold">
                                          <p:stCondLst>
                                            <p:cond delay="0"/>
                                          </p:stCondLst>
                                        </p:cTn>
                                        <p:tgtEl>
                                          <p:spTgt spid="13"/>
                                        </p:tgtEl>
                                        <p:attrNameLst>
                                          <p:attrName>style.visibility</p:attrName>
                                        </p:attrNameLst>
                                      </p:cBhvr>
                                      <p:to>
                                        <p:strVal val="hidden"/>
                                      </p:to>
                                    </p:set>
                                  </p:childTnLst>
                                </p:cTn>
                              </p:par>
                              <p:par>
                                <p:cTn id="196" presetID="22" presetClass="exit" presetSubtype="2" fill="hold" nodeType="withEffect">
                                  <p:stCondLst>
                                    <p:cond delay="0"/>
                                  </p:stCondLst>
                                  <p:childTnLst>
                                    <p:animEffect transition="out" filter="wipe(right)">
                                      <p:cBhvr>
                                        <p:cTn id="197" dur="500"/>
                                        <p:tgtEl>
                                          <p:spTgt spid="28"/>
                                        </p:tgtEl>
                                      </p:cBhvr>
                                    </p:animEffect>
                                    <p:set>
                                      <p:cBhvr>
                                        <p:cTn id="198" dur="1" fill="hold">
                                          <p:stCondLst>
                                            <p:cond delay="499"/>
                                          </p:stCondLst>
                                        </p:cTn>
                                        <p:tgtEl>
                                          <p:spTgt spid="28"/>
                                        </p:tgtEl>
                                        <p:attrNameLst>
                                          <p:attrName>style.visibility</p:attrName>
                                        </p:attrNameLst>
                                      </p:cBhvr>
                                      <p:to>
                                        <p:strVal val="hidden"/>
                                      </p:to>
                                    </p:set>
                                  </p:childTnLst>
                                </p:cTn>
                              </p:par>
                              <p:par>
                                <p:cTn id="199" presetID="10" presetClass="entr" presetSubtype="0" fill="hold" nodeType="withEffect">
                                  <p:stCondLst>
                                    <p:cond delay="300"/>
                                  </p:stCondLst>
                                  <p:childTnLst>
                                    <p:set>
                                      <p:cBhvr>
                                        <p:cTn id="200" dur="1" fill="hold">
                                          <p:stCondLst>
                                            <p:cond delay="0"/>
                                          </p:stCondLst>
                                        </p:cTn>
                                        <p:tgtEl>
                                          <p:spTgt spid="8"/>
                                        </p:tgtEl>
                                        <p:attrNameLst>
                                          <p:attrName>style.visibility</p:attrName>
                                        </p:attrNameLst>
                                      </p:cBhvr>
                                      <p:to>
                                        <p:strVal val="visible"/>
                                      </p:to>
                                    </p:set>
                                    <p:animEffect transition="in" filter="fade">
                                      <p:cBhvr>
                                        <p:cTn id="201" dur="500"/>
                                        <p:tgtEl>
                                          <p:spTgt spid="8"/>
                                        </p:tgtEl>
                                      </p:cBhvr>
                                    </p:animEffect>
                                  </p:childTnLst>
                                </p:cTn>
                              </p:par>
                              <p:par>
                                <p:cTn id="202" presetID="22" presetClass="exit" presetSubtype="2" fill="hold" nodeType="withEffect">
                                  <p:stCondLst>
                                    <p:cond delay="0"/>
                                  </p:stCondLst>
                                  <p:childTnLst>
                                    <p:animEffect transition="out" filter="wipe(right)">
                                      <p:cBhvr>
                                        <p:cTn id="203" dur="500"/>
                                        <p:tgtEl>
                                          <p:spTgt spid="27"/>
                                        </p:tgtEl>
                                      </p:cBhvr>
                                    </p:animEffect>
                                    <p:set>
                                      <p:cBhvr>
                                        <p:cTn id="204" dur="1" fill="hold">
                                          <p:stCondLst>
                                            <p:cond delay="499"/>
                                          </p:stCondLst>
                                        </p:cTn>
                                        <p:tgtEl>
                                          <p:spTgt spid="27"/>
                                        </p:tgtEl>
                                        <p:attrNameLst>
                                          <p:attrName>style.visibility</p:attrName>
                                        </p:attrNameLst>
                                      </p:cBhvr>
                                      <p:to>
                                        <p:strVal val="hidden"/>
                                      </p:to>
                                    </p:set>
                                  </p:childTnLst>
                                </p:cTn>
                              </p:par>
                              <p:par>
                                <p:cTn id="205" presetID="10" presetClass="entr" presetSubtype="0" fill="hold" nodeType="withEffect">
                                  <p:stCondLst>
                                    <p:cond delay="300"/>
                                  </p:stCondLst>
                                  <p:childTnLst>
                                    <p:set>
                                      <p:cBhvr>
                                        <p:cTn id="206" dur="1" fill="hold">
                                          <p:stCondLst>
                                            <p:cond delay="0"/>
                                          </p:stCondLst>
                                        </p:cTn>
                                        <p:tgtEl>
                                          <p:spTgt spid="10"/>
                                        </p:tgtEl>
                                        <p:attrNameLst>
                                          <p:attrName>style.visibility</p:attrName>
                                        </p:attrNameLst>
                                      </p:cBhvr>
                                      <p:to>
                                        <p:strVal val="visible"/>
                                      </p:to>
                                    </p:set>
                                    <p:animEffect transition="in" filter="fade">
                                      <p:cBhvr>
                                        <p:cTn id="207" dur="500"/>
                                        <p:tgtEl>
                                          <p:spTgt spid="10"/>
                                        </p:tgtEl>
                                      </p:cBhvr>
                                    </p:animEffect>
                                  </p:childTnLst>
                                </p:cTn>
                              </p:par>
                              <p:par>
                                <p:cTn id="208" presetID="22" presetClass="exit" presetSubtype="2" fill="hold" nodeType="withEffect">
                                  <p:stCondLst>
                                    <p:cond delay="0"/>
                                  </p:stCondLst>
                                  <p:childTnLst>
                                    <p:animEffect transition="out" filter="wipe(right)">
                                      <p:cBhvr>
                                        <p:cTn id="209" dur="500"/>
                                        <p:tgtEl>
                                          <p:spTgt spid="29"/>
                                        </p:tgtEl>
                                      </p:cBhvr>
                                    </p:animEffect>
                                    <p:set>
                                      <p:cBhvr>
                                        <p:cTn id="210" dur="1" fill="hold">
                                          <p:stCondLst>
                                            <p:cond delay="499"/>
                                          </p:stCondLst>
                                        </p:cTn>
                                        <p:tgtEl>
                                          <p:spTgt spid="29"/>
                                        </p:tgtEl>
                                        <p:attrNameLst>
                                          <p:attrName>style.visibility</p:attrName>
                                        </p:attrNameLst>
                                      </p:cBhvr>
                                      <p:to>
                                        <p:strVal val="hidden"/>
                                      </p:to>
                                    </p:set>
                                  </p:childTnLst>
                                </p:cTn>
                              </p:par>
                              <p:par>
                                <p:cTn id="211" presetID="10" presetClass="entr" presetSubtype="0" fill="hold" nodeType="withEffect">
                                  <p:stCondLst>
                                    <p:cond delay="300"/>
                                  </p:stCondLst>
                                  <p:childTnLst>
                                    <p:set>
                                      <p:cBhvr>
                                        <p:cTn id="212" dur="1" fill="hold">
                                          <p:stCondLst>
                                            <p:cond delay="0"/>
                                          </p:stCondLst>
                                        </p:cTn>
                                        <p:tgtEl>
                                          <p:spTgt spid="7"/>
                                        </p:tgtEl>
                                        <p:attrNameLst>
                                          <p:attrName>style.visibility</p:attrName>
                                        </p:attrNameLst>
                                      </p:cBhvr>
                                      <p:to>
                                        <p:strVal val="visible"/>
                                      </p:to>
                                    </p:set>
                                    <p:animEffect transition="in" filter="fade">
                                      <p:cBhvr>
                                        <p:cTn id="213" dur="500"/>
                                        <p:tgtEl>
                                          <p:spTgt spid="7"/>
                                        </p:tgtEl>
                                      </p:cBhvr>
                                    </p:animEffect>
                                  </p:childTnLst>
                                </p:cTn>
                              </p:par>
                              <p:par>
                                <p:cTn id="214" presetID="22" presetClass="exit" presetSubtype="8" fill="hold" nodeType="withEffect">
                                  <p:stCondLst>
                                    <p:cond delay="300"/>
                                  </p:stCondLst>
                                  <p:childTnLst>
                                    <p:animEffect transition="out" filter="wipe(left)">
                                      <p:cBhvr>
                                        <p:cTn id="215" dur="500"/>
                                        <p:tgtEl>
                                          <p:spTgt spid="11"/>
                                        </p:tgtEl>
                                      </p:cBhvr>
                                    </p:animEffect>
                                    <p:set>
                                      <p:cBhvr>
                                        <p:cTn id="216" dur="1" fill="hold">
                                          <p:stCondLst>
                                            <p:cond delay="499"/>
                                          </p:stCondLst>
                                        </p:cTn>
                                        <p:tgtEl>
                                          <p:spTgt spid="11"/>
                                        </p:tgtEl>
                                        <p:attrNameLst>
                                          <p:attrName>style.visibility</p:attrName>
                                        </p:attrNameLst>
                                      </p:cBhvr>
                                      <p:to>
                                        <p:strVal val="hidden"/>
                                      </p:to>
                                    </p:set>
                                  </p:childTnLst>
                                </p:cTn>
                              </p:par>
                              <p:par>
                                <p:cTn id="217" presetID="22" presetClass="entr" presetSubtype="8" fill="hold" nodeType="withEffect">
                                  <p:stCondLst>
                                    <p:cond delay="600"/>
                                  </p:stCondLst>
                                  <p:childTnLst>
                                    <p:set>
                                      <p:cBhvr>
                                        <p:cTn id="218" dur="1" fill="hold">
                                          <p:stCondLst>
                                            <p:cond delay="0"/>
                                          </p:stCondLst>
                                        </p:cTn>
                                        <p:tgtEl>
                                          <p:spTgt spid="26"/>
                                        </p:tgtEl>
                                        <p:attrNameLst>
                                          <p:attrName>style.visibility</p:attrName>
                                        </p:attrNameLst>
                                      </p:cBhvr>
                                      <p:to>
                                        <p:strVal val="visible"/>
                                      </p:to>
                                    </p:set>
                                    <p:animEffect transition="in" filter="wipe(left)">
                                      <p:cBhvr>
                                        <p:cTn id="219" dur="500"/>
                                        <p:tgtEl>
                                          <p:spTgt spid="26"/>
                                        </p:tgtEl>
                                      </p:cBhvr>
                                    </p:animEffect>
                                  </p:childTnLst>
                                </p:cTn>
                              </p:par>
                            </p:childTnLst>
                          </p:cTn>
                        </p:par>
                        <p:par>
                          <p:cTn id="220" fill="hold">
                            <p:stCondLst>
                              <p:cond delay="1100"/>
                            </p:stCondLst>
                            <p:childTnLst>
                              <p:par>
                                <p:cTn id="221" presetID="10" presetClass="entr" presetSubtype="0" fill="hold" grpId="3" nodeType="afterEffect">
                                  <p:stCondLst>
                                    <p:cond delay="0"/>
                                  </p:stCondLst>
                                  <p:childTnLst>
                                    <p:set>
                                      <p:cBhvr>
                                        <p:cTn id="222" dur="1" fill="hold">
                                          <p:stCondLst>
                                            <p:cond delay="0"/>
                                          </p:stCondLst>
                                        </p:cTn>
                                        <p:tgtEl>
                                          <p:spTgt spid="25"/>
                                        </p:tgtEl>
                                        <p:attrNameLst>
                                          <p:attrName>style.visibility</p:attrName>
                                        </p:attrNameLst>
                                      </p:cBhvr>
                                      <p:to>
                                        <p:strVal val="visible"/>
                                      </p:to>
                                    </p:set>
                                    <p:animEffect transition="in" filter="fade">
                                      <p:cBhvr>
                                        <p:cTn id="223" dur="500"/>
                                        <p:tgtEl>
                                          <p:spTgt spid="25"/>
                                        </p:tgtEl>
                                      </p:cBhvr>
                                    </p:animEffect>
                                  </p:childTnLst>
                                </p:cTn>
                              </p:par>
                            </p:childTnLst>
                          </p:cTn>
                        </p:par>
                        <p:par>
                          <p:cTn id="224" fill="hold">
                            <p:stCondLst>
                              <p:cond delay="1600"/>
                            </p:stCondLst>
                            <p:childTnLst>
                              <p:par>
                                <p:cTn id="225" presetID="31" presetClass="entr" presetSubtype="0" fill="hold" nodeType="afterEffect">
                                  <p:stCondLst>
                                    <p:cond delay="0"/>
                                  </p:stCondLst>
                                  <p:childTnLst>
                                    <p:set>
                                      <p:cBhvr>
                                        <p:cTn id="226" dur="1" fill="hold">
                                          <p:stCondLst>
                                            <p:cond delay="0"/>
                                          </p:stCondLst>
                                        </p:cTn>
                                        <p:tgtEl>
                                          <p:spTgt spid="31"/>
                                        </p:tgtEl>
                                        <p:attrNameLst>
                                          <p:attrName>style.visibility</p:attrName>
                                        </p:attrNameLst>
                                      </p:cBhvr>
                                      <p:to>
                                        <p:strVal val="visible"/>
                                      </p:to>
                                    </p:set>
                                    <p:anim calcmode="lin" valueType="num">
                                      <p:cBhvr>
                                        <p:cTn id="227" dur="1000" fill="hold"/>
                                        <p:tgtEl>
                                          <p:spTgt spid="31"/>
                                        </p:tgtEl>
                                        <p:attrNameLst>
                                          <p:attrName>ppt_w</p:attrName>
                                        </p:attrNameLst>
                                      </p:cBhvr>
                                      <p:tavLst>
                                        <p:tav tm="0">
                                          <p:val>
                                            <p:fltVal val="0"/>
                                          </p:val>
                                        </p:tav>
                                        <p:tav tm="100000">
                                          <p:val>
                                            <p:strVal val="#ppt_w"/>
                                          </p:val>
                                        </p:tav>
                                      </p:tavLst>
                                    </p:anim>
                                    <p:anim calcmode="lin" valueType="num">
                                      <p:cBhvr>
                                        <p:cTn id="228" dur="1000" fill="hold"/>
                                        <p:tgtEl>
                                          <p:spTgt spid="31"/>
                                        </p:tgtEl>
                                        <p:attrNameLst>
                                          <p:attrName>ppt_h</p:attrName>
                                        </p:attrNameLst>
                                      </p:cBhvr>
                                      <p:tavLst>
                                        <p:tav tm="0">
                                          <p:val>
                                            <p:fltVal val="0"/>
                                          </p:val>
                                        </p:tav>
                                        <p:tav tm="100000">
                                          <p:val>
                                            <p:strVal val="#ppt_h"/>
                                          </p:val>
                                        </p:tav>
                                      </p:tavLst>
                                    </p:anim>
                                    <p:anim calcmode="lin" valueType="num">
                                      <p:cBhvr>
                                        <p:cTn id="229" dur="1000" fill="hold"/>
                                        <p:tgtEl>
                                          <p:spTgt spid="31"/>
                                        </p:tgtEl>
                                        <p:attrNameLst>
                                          <p:attrName>style.rotation</p:attrName>
                                        </p:attrNameLst>
                                      </p:cBhvr>
                                      <p:tavLst>
                                        <p:tav tm="0">
                                          <p:val>
                                            <p:fltVal val="90"/>
                                          </p:val>
                                        </p:tav>
                                        <p:tav tm="100000">
                                          <p:val>
                                            <p:fltVal val="0"/>
                                          </p:val>
                                        </p:tav>
                                      </p:tavLst>
                                    </p:anim>
                                    <p:animEffect transition="in" filter="fade">
                                      <p:cBhvr>
                                        <p:cTn id="230" dur="1000"/>
                                        <p:tgtEl>
                                          <p:spTgt spid="31"/>
                                        </p:tgtEl>
                                      </p:cBhvr>
                                    </p:animEffect>
                                  </p:childTnLst>
                                </p:cTn>
                              </p:par>
                            </p:childTnLst>
                          </p:cTn>
                        </p:par>
                        <p:par>
                          <p:cTn id="231" fill="hold">
                            <p:stCondLst>
                              <p:cond delay="2600"/>
                            </p:stCondLst>
                            <p:childTnLst>
                              <p:par>
                                <p:cTn id="232" presetID="31" presetClass="entr" presetSubtype="0" fill="hold" nodeType="afterEffect">
                                  <p:stCondLst>
                                    <p:cond delay="0"/>
                                  </p:stCondLst>
                                  <p:childTnLst>
                                    <p:set>
                                      <p:cBhvr>
                                        <p:cTn id="233" dur="1" fill="hold">
                                          <p:stCondLst>
                                            <p:cond delay="0"/>
                                          </p:stCondLst>
                                        </p:cTn>
                                        <p:tgtEl>
                                          <p:spTgt spid="30"/>
                                        </p:tgtEl>
                                        <p:attrNameLst>
                                          <p:attrName>style.visibility</p:attrName>
                                        </p:attrNameLst>
                                      </p:cBhvr>
                                      <p:to>
                                        <p:strVal val="visible"/>
                                      </p:to>
                                    </p:set>
                                    <p:anim calcmode="lin" valueType="num">
                                      <p:cBhvr>
                                        <p:cTn id="234" dur="1000" fill="hold"/>
                                        <p:tgtEl>
                                          <p:spTgt spid="30"/>
                                        </p:tgtEl>
                                        <p:attrNameLst>
                                          <p:attrName>ppt_w</p:attrName>
                                        </p:attrNameLst>
                                      </p:cBhvr>
                                      <p:tavLst>
                                        <p:tav tm="0">
                                          <p:val>
                                            <p:fltVal val="0"/>
                                          </p:val>
                                        </p:tav>
                                        <p:tav tm="100000">
                                          <p:val>
                                            <p:strVal val="#ppt_w"/>
                                          </p:val>
                                        </p:tav>
                                      </p:tavLst>
                                    </p:anim>
                                    <p:anim calcmode="lin" valueType="num">
                                      <p:cBhvr>
                                        <p:cTn id="235" dur="1000" fill="hold"/>
                                        <p:tgtEl>
                                          <p:spTgt spid="30"/>
                                        </p:tgtEl>
                                        <p:attrNameLst>
                                          <p:attrName>ppt_h</p:attrName>
                                        </p:attrNameLst>
                                      </p:cBhvr>
                                      <p:tavLst>
                                        <p:tav tm="0">
                                          <p:val>
                                            <p:fltVal val="0"/>
                                          </p:val>
                                        </p:tav>
                                        <p:tav tm="100000">
                                          <p:val>
                                            <p:strVal val="#ppt_h"/>
                                          </p:val>
                                        </p:tav>
                                      </p:tavLst>
                                    </p:anim>
                                    <p:anim calcmode="lin" valueType="num">
                                      <p:cBhvr>
                                        <p:cTn id="236" dur="1000" fill="hold"/>
                                        <p:tgtEl>
                                          <p:spTgt spid="30"/>
                                        </p:tgtEl>
                                        <p:attrNameLst>
                                          <p:attrName>style.rotation</p:attrName>
                                        </p:attrNameLst>
                                      </p:cBhvr>
                                      <p:tavLst>
                                        <p:tav tm="0">
                                          <p:val>
                                            <p:fltVal val="90"/>
                                          </p:val>
                                        </p:tav>
                                        <p:tav tm="100000">
                                          <p:val>
                                            <p:fltVal val="0"/>
                                          </p:val>
                                        </p:tav>
                                      </p:tavLst>
                                    </p:anim>
                                    <p:animEffect transition="in" filter="fade">
                                      <p:cBhvr>
                                        <p:cTn id="237" dur="1000"/>
                                        <p:tgtEl>
                                          <p:spTgt spid="30"/>
                                        </p:tgtEl>
                                      </p:cBhvr>
                                    </p:animEffect>
                                  </p:childTnLst>
                                </p:cTn>
                              </p:par>
                            </p:childTnLst>
                          </p:cTn>
                        </p:par>
                      </p:childTnLst>
                    </p:cTn>
                  </p:par>
                </p:childTnLst>
              </p:cTn>
              <p:nextCondLst>
                <p:cond evt="onClick" delay="0">
                  <p:tgtEl>
                    <p:spTgt spid="11"/>
                  </p:tgtEl>
                </p:cond>
              </p:nextCondLst>
            </p:seq>
          </p:childTnLst>
        </p:cTn>
      </p:par>
    </p:tnLst>
    <p:bldLst>
      <p:bldP spid="25" grpId="0"/>
      <p:bldP spid="25" grpId="1"/>
      <p:bldP spid="25" grpId="2"/>
      <p:bldP spid="25" grpId="3"/>
      <p:bldP spid="25" grpId="4"/>
      <p:bldP spid="24" grpId="0"/>
      <p:bldP spid="24" grpId="1"/>
      <p:bldP spid="24" grpId="2"/>
      <p:bldP spid="24" grpId="3"/>
      <p:bldP spid="24" grpId="4"/>
      <p:bldP spid="16" grpId="0"/>
      <p:bldP spid="16" grpId="1"/>
      <p:bldP spid="16" grpId="2"/>
      <p:bldP spid="16" grpId="3"/>
      <p:bldP spid="16" grpId="4"/>
      <p:bldP spid="13" grpId="0"/>
      <p:bldP spid="13" grpId="1"/>
      <p:bldP spid="13" grpId="2"/>
      <p:bldP spid="13" grpId="3"/>
      <p:bldP spid="13" grpId="4"/>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B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9144000" cy="5143500"/>
          </a:xfrm>
          <a:prstGeom prst="rect">
            <a:avLst/>
          </a:prstGeom>
        </p:spPr>
      </p:pic>
      <p:pic>
        <p:nvPicPr>
          <p:cNvPr id="3" name="Picture"/>
          <p:cNvPicPr>
            <a:picLocks noChangeAspect="1"/>
          </p:cNvPicPr>
          <p:nvPr/>
        </p:nvPicPr>
        <p:blipFill>
          <a:blip r:embed="rId4"/>
          <a:stretch>
            <a:fillRect/>
          </a:stretch>
        </p:blipFill>
        <p:spPr>
          <a:xfrm>
            <a:off x="2592472" y="720558"/>
            <a:ext cx="3959057" cy="3959057"/>
          </a:xfrm>
          <a:prstGeom prst="rect">
            <a:avLst/>
          </a:prstGeom>
        </p:spPr>
      </p:pic>
      <p:pic>
        <p:nvPicPr>
          <p:cNvPr id="7" name="Egg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2000" y="400522"/>
            <a:ext cx="2110293" cy="2740365"/>
          </a:xfrm>
          <a:prstGeom prst="rect">
            <a:avLst/>
          </a:prstGeom>
        </p:spPr>
      </p:pic>
      <p:pic>
        <p:nvPicPr>
          <p:cNvPr id="8" name="Egg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8605" y="1920144"/>
            <a:ext cx="2076863" cy="2740365"/>
          </a:xfrm>
          <a:prstGeom prst="rect">
            <a:avLst/>
          </a:prstGeom>
        </p:spPr>
      </p:pic>
      <p:pic>
        <p:nvPicPr>
          <p:cNvPr id="9" name="Egg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7688" y="621488"/>
            <a:ext cx="1790101" cy="2571150"/>
          </a:xfrm>
          <a:prstGeom prst="rect">
            <a:avLst/>
          </a:prstGeom>
        </p:spPr>
      </p:pic>
      <p:pic>
        <p:nvPicPr>
          <p:cNvPr id="11" name="Egg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2822" y="2238023"/>
            <a:ext cx="2197719" cy="2740365"/>
          </a:xfrm>
          <a:prstGeom prst="rect">
            <a:avLst/>
          </a:prstGeom>
        </p:spPr>
      </p:pic>
      <p:pic>
        <p:nvPicPr>
          <p:cNvPr id="12" name="Egg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31734" y="649138"/>
            <a:ext cx="1790101" cy="2571150"/>
          </a:xfrm>
          <a:prstGeom prst="rect">
            <a:avLst/>
          </a:prstGeom>
        </p:spPr>
      </p:pic>
      <p:pic>
        <p:nvPicPr>
          <p:cNvPr id="13" name="Egg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43166" y="2100113"/>
            <a:ext cx="2051848" cy="2740365"/>
          </a:xfrm>
          <a:prstGeom prst="rect">
            <a:avLst/>
          </a:prstGeom>
        </p:spPr>
      </p:pic>
      <p:pic>
        <p:nvPicPr>
          <p:cNvPr id="14" name="Egg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24484" y="615554"/>
            <a:ext cx="2144336" cy="2740365"/>
          </a:xfrm>
          <a:prstGeom prst="rect">
            <a:avLst/>
          </a:prstGeom>
        </p:spPr>
      </p:pic>
      <p:pic>
        <p:nvPicPr>
          <p:cNvPr id="15" name="Egg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62082" y="2127763"/>
            <a:ext cx="2185441" cy="2740365"/>
          </a:xfrm>
          <a:prstGeom prst="rect">
            <a:avLst/>
          </a:prstGeom>
        </p:spPr>
      </p:pic>
      <p:pic>
        <p:nvPicPr>
          <p:cNvPr id="17" name="Egg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0946" y="1330036"/>
            <a:ext cx="2144336" cy="2740365"/>
          </a:xfrm>
          <a:prstGeom prst="rect">
            <a:avLst/>
          </a:prstGeom>
        </p:spPr>
      </p:pic>
      <p:sp>
        <p:nvSpPr>
          <p:cNvPr id="32" name="Shape: Card 9 (bottom)"/>
          <p:cNvSpPr/>
          <p:nvPr/>
        </p:nvSpPr>
        <p:spPr>
          <a:xfrm>
            <a:off x="232221" y="634807"/>
            <a:ext cx="3060000" cy="3960000"/>
          </a:xfrm>
          <a:prstGeom prst="ellipse">
            <a:avLst/>
          </a:prstGeom>
          <a:blipFill dpi="0" rotWithShape="1">
            <a:blip r:embed="rId14"/>
            <a:srcRect/>
            <a:stretch>
              <a:fillRect/>
            </a:stretch>
          </a:blip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lstStyle/>
          <a:p>
            <a:pPr algn="ctr"/>
            <a:r>
              <a:rPr lang="en-US" sz="1400" b="1" dirty="0">
                <a:solidFill>
                  <a:schemeClr val="tx1"/>
                </a:solidFill>
                <a:latin typeface="Garamond" panose="02020404030301010803" pitchFamily="18" charset="0"/>
                <a:ea typeface="Adobe Gothic Std B" panose="020B0800000000000000" pitchFamily="34" charset="-128"/>
              </a:rPr>
              <a:t>-9-</a:t>
            </a:r>
          </a:p>
          <a:p>
            <a:pPr lvl="0" algn="ctr"/>
            <a:r>
              <a:rPr lang="en-NZ" sz="1400" b="1" dirty="0">
                <a:solidFill>
                  <a:schemeClr val="tx1"/>
                </a:solidFill>
                <a:latin typeface="Garamond" panose="02020404030301010803" pitchFamily="18" charset="0"/>
              </a:rPr>
              <a:t>Many families arrange an Easter Egg Hunt for children on Easter Sunday. Make a list of instructions and rules for your family’s Easter Egg Hunt this year so that everyone gets a fair </a:t>
            </a:r>
            <a:r>
              <a:rPr lang="en-NZ" sz="1400" b="1" dirty="0" smtClean="0">
                <a:solidFill>
                  <a:schemeClr val="tx1"/>
                </a:solidFill>
                <a:latin typeface="Garamond" panose="02020404030301010803" pitchFamily="18" charset="0"/>
              </a:rPr>
              <a:t>share.</a:t>
            </a:r>
          </a:p>
          <a:p>
            <a:pPr lvl="0" algn="ctr"/>
            <a:r>
              <a:rPr lang="en-NZ" sz="1400" b="1" dirty="0" smtClean="0">
                <a:solidFill>
                  <a:srgbClr val="FFFF00"/>
                </a:solidFill>
                <a:latin typeface="Garamond" panose="02020404030301010803" pitchFamily="18" charset="0"/>
              </a:rPr>
              <a:t>Share </a:t>
            </a:r>
            <a:r>
              <a:rPr lang="en-NZ" sz="1400" b="1" dirty="0">
                <a:solidFill>
                  <a:srgbClr val="FFFF00"/>
                </a:solidFill>
                <a:latin typeface="Garamond" panose="02020404030301010803" pitchFamily="18" charset="0"/>
              </a:rPr>
              <a:t>an experience you have had of participating in an Easter Egg Hunt.</a:t>
            </a:r>
            <a:endParaRPr lang="en-NZ" sz="1400" dirty="0">
              <a:solidFill>
                <a:srgbClr val="FFFF00"/>
              </a:solidFill>
              <a:latin typeface="Garamond" panose="02020404030301010803" pitchFamily="18" charset="0"/>
            </a:endParaRPr>
          </a:p>
        </p:txBody>
      </p:sp>
      <p:sp>
        <p:nvSpPr>
          <p:cNvPr id="31" name="Shape: Card 8"/>
          <p:cNvSpPr/>
          <p:nvPr/>
        </p:nvSpPr>
        <p:spPr>
          <a:xfrm>
            <a:off x="930898" y="634807"/>
            <a:ext cx="3060000" cy="3960000"/>
          </a:xfrm>
          <a:prstGeom prst="ellipse">
            <a:avLst/>
          </a:prstGeom>
          <a:blipFill dpi="0" rotWithShape="1">
            <a:blip r:embed="rId14"/>
            <a:srcRect/>
            <a:stretch>
              <a:fillRect/>
            </a:stretch>
          </a:blip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lstStyle/>
          <a:p>
            <a:pPr algn="ctr"/>
            <a:r>
              <a:rPr lang="en-US" sz="1400" b="1" dirty="0">
                <a:solidFill>
                  <a:schemeClr val="tx1"/>
                </a:solidFill>
                <a:latin typeface="Garamond" panose="02020404030301010803" pitchFamily="18" charset="0"/>
                <a:ea typeface="Adobe Gothic Std B" panose="020B0800000000000000" pitchFamily="34" charset="-128"/>
              </a:rPr>
              <a:t>-8-</a:t>
            </a:r>
          </a:p>
          <a:p>
            <a:pPr lvl="0" algn="ctr"/>
            <a:r>
              <a:rPr lang="en-NZ" sz="1400" b="1" dirty="0">
                <a:solidFill>
                  <a:schemeClr val="tx1"/>
                </a:solidFill>
                <a:latin typeface="Garamond" panose="02020404030301010803" pitchFamily="18" charset="0"/>
              </a:rPr>
              <a:t>Hot Cross Buns are a favourite Easter food in New Zealand. Some families enjoy painting or dyeing hard boiled eggs to celebrate Easter </a:t>
            </a:r>
            <a:r>
              <a:rPr lang="en-NZ" sz="1400" b="1" dirty="0" smtClean="0">
                <a:solidFill>
                  <a:schemeClr val="tx1"/>
                </a:solidFill>
                <a:latin typeface="Garamond" panose="02020404030301010803" pitchFamily="18" charset="0"/>
              </a:rPr>
              <a:t>Sunday.</a:t>
            </a:r>
            <a:br>
              <a:rPr lang="en-NZ" sz="1400" b="1" dirty="0" smtClean="0">
                <a:solidFill>
                  <a:schemeClr val="tx1"/>
                </a:solidFill>
                <a:latin typeface="Garamond" panose="02020404030301010803" pitchFamily="18" charset="0"/>
              </a:rPr>
            </a:br>
            <a:r>
              <a:rPr lang="en-NZ" sz="1400" b="1" dirty="0" smtClean="0">
                <a:solidFill>
                  <a:srgbClr val="FFFF00"/>
                </a:solidFill>
                <a:latin typeface="Garamond" panose="02020404030301010803" pitchFamily="18" charset="0"/>
              </a:rPr>
              <a:t>Can </a:t>
            </a:r>
            <a:r>
              <a:rPr lang="en-NZ" sz="1400" b="1" dirty="0">
                <a:solidFill>
                  <a:srgbClr val="FFFF00"/>
                </a:solidFill>
                <a:latin typeface="Garamond" panose="02020404030301010803" pitchFamily="18" charset="0"/>
              </a:rPr>
              <a:t>you suggest some other symbols or customs your family uses to celebrate Easter that relate to the Resurrection event?</a:t>
            </a:r>
          </a:p>
        </p:txBody>
      </p:sp>
      <p:sp>
        <p:nvSpPr>
          <p:cNvPr id="30" name="Shape: Card 7"/>
          <p:cNvSpPr/>
          <p:nvPr/>
        </p:nvSpPr>
        <p:spPr>
          <a:xfrm>
            <a:off x="1629575" y="634807"/>
            <a:ext cx="3060000" cy="3960000"/>
          </a:xfrm>
          <a:prstGeom prst="ellipse">
            <a:avLst/>
          </a:prstGeom>
          <a:blipFill dpi="0" rotWithShape="1">
            <a:blip r:embed="rId14"/>
            <a:srcRect/>
            <a:stretch>
              <a:fillRect/>
            </a:stretch>
          </a:blip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lstStyle/>
          <a:p>
            <a:pPr algn="ctr"/>
            <a:r>
              <a:rPr lang="en-US" sz="1300" b="1" dirty="0">
                <a:solidFill>
                  <a:schemeClr val="tx1"/>
                </a:solidFill>
                <a:latin typeface="Garamond" panose="02020404030301010803" pitchFamily="18" charset="0"/>
                <a:ea typeface="Adobe Gothic Std B" panose="020B0800000000000000" pitchFamily="34" charset="-128"/>
              </a:rPr>
              <a:t>-7-</a:t>
            </a:r>
          </a:p>
          <a:p>
            <a:pPr lvl="0" algn="ctr"/>
            <a:r>
              <a:rPr lang="en-NZ" sz="1300" b="1" dirty="0">
                <a:solidFill>
                  <a:schemeClr val="tx1"/>
                </a:solidFill>
                <a:latin typeface="Garamond" panose="02020404030301010803" pitchFamily="18" charset="0"/>
              </a:rPr>
              <a:t>Easter time is </a:t>
            </a:r>
            <a:r>
              <a:rPr lang="en-NZ" sz="1300" b="1" dirty="0" smtClean="0">
                <a:solidFill>
                  <a:schemeClr val="tx1"/>
                </a:solidFill>
                <a:latin typeface="Garamond" panose="02020404030301010803" pitchFamily="18" charset="0"/>
              </a:rPr>
              <a:t>also</a:t>
            </a:r>
          </a:p>
          <a:p>
            <a:pPr lvl="0" algn="ctr"/>
            <a:r>
              <a:rPr lang="en-NZ" sz="1300" b="1" dirty="0" smtClean="0">
                <a:solidFill>
                  <a:schemeClr val="tx1"/>
                </a:solidFill>
                <a:latin typeface="Garamond" panose="02020404030301010803" pitchFamily="18" charset="0"/>
              </a:rPr>
              <a:t>harvest </a:t>
            </a:r>
            <a:r>
              <a:rPr lang="en-NZ" sz="1300" b="1" dirty="0">
                <a:solidFill>
                  <a:schemeClr val="tx1"/>
                </a:solidFill>
                <a:latin typeface="Garamond" panose="02020404030301010803" pitchFamily="18" charset="0"/>
              </a:rPr>
              <a:t>time in New Zealand.  In both cities and country towns there are shows and markets to add to the enjoyment of visitors. There are stalls full of food that has been harvested into jams and pickles as well as honey and wine which is popular as people stock up for the cold days and nights </a:t>
            </a:r>
            <a:r>
              <a:rPr lang="en-NZ" sz="1300" b="1" dirty="0" smtClean="0">
                <a:solidFill>
                  <a:schemeClr val="tx1"/>
                </a:solidFill>
                <a:latin typeface="Garamond" panose="02020404030301010803" pitchFamily="18" charset="0"/>
              </a:rPr>
              <a:t>ahead.</a:t>
            </a:r>
            <a:br>
              <a:rPr lang="en-NZ" sz="1300" b="1" dirty="0" smtClean="0">
                <a:solidFill>
                  <a:schemeClr val="tx1"/>
                </a:solidFill>
                <a:latin typeface="Garamond" panose="02020404030301010803" pitchFamily="18" charset="0"/>
              </a:rPr>
            </a:br>
            <a:r>
              <a:rPr lang="en-NZ" sz="1300" b="1" dirty="0" smtClean="0">
                <a:solidFill>
                  <a:srgbClr val="FFFF00"/>
                </a:solidFill>
                <a:latin typeface="Garamond" panose="02020404030301010803" pitchFamily="18" charset="0"/>
              </a:rPr>
              <a:t>If </a:t>
            </a:r>
            <a:r>
              <a:rPr lang="en-NZ" sz="1300" b="1" dirty="0">
                <a:solidFill>
                  <a:srgbClr val="FFFF00"/>
                </a:solidFill>
                <a:latin typeface="Garamond" panose="02020404030301010803" pitchFamily="18" charset="0"/>
              </a:rPr>
              <a:t>you had to make a law about respecting the reason for the Easter holidays what would you </a:t>
            </a:r>
            <a:r>
              <a:rPr lang="en-NZ" sz="1300" b="1" dirty="0" smtClean="0">
                <a:solidFill>
                  <a:srgbClr val="FFFF00"/>
                </a:solidFill>
                <a:latin typeface="Garamond" panose="02020404030301010803" pitchFamily="18" charset="0"/>
              </a:rPr>
              <a:t>include</a:t>
            </a:r>
          </a:p>
          <a:p>
            <a:pPr lvl="0" algn="ctr"/>
            <a:r>
              <a:rPr lang="en-NZ" sz="1300" b="1" dirty="0" smtClean="0">
                <a:solidFill>
                  <a:srgbClr val="FFFF00"/>
                </a:solidFill>
                <a:latin typeface="Garamond" panose="02020404030301010803" pitchFamily="18" charset="0"/>
              </a:rPr>
              <a:t>in </a:t>
            </a:r>
            <a:r>
              <a:rPr lang="en-NZ" sz="1300" b="1" dirty="0">
                <a:solidFill>
                  <a:srgbClr val="FFFF00"/>
                </a:solidFill>
                <a:latin typeface="Garamond" panose="02020404030301010803" pitchFamily="18" charset="0"/>
              </a:rPr>
              <a:t>it?</a:t>
            </a:r>
          </a:p>
        </p:txBody>
      </p:sp>
      <p:sp>
        <p:nvSpPr>
          <p:cNvPr id="29" name="Shape: Card 6"/>
          <p:cNvSpPr/>
          <p:nvPr/>
        </p:nvSpPr>
        <p:spPr>
          <a:xfrm>
            <a:off x="2328252" y="634807"/>
            <a:ext cx="3060000" cy="3960000"/>
          </a:xfrm>
          <a:prstGeom prst="ellipse">
            <a:avLst/>
          </a:prstGeom>
          <a:blipFill dpi="0" rotWithShape="1">
            <a:blip r:embed="rId14"/>
            <a:srcRect/>
            <a:stretch>
              <a:fillRect/>
            </a:stretch>
          </a:blip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lstStyle/>
          <a:p>
            <a:pPr algn="ctr"/>
            <a:r>
              <a:rPr lang="en-US" sz="1400" b="1" dirty="0">
                <a:solidFill>
                  <a:schemeClr val="tx1"/>
                </a:solidFill>
                <a:latin typeface="Garamond" panose="02020404030301010803" pitchFamily="18" charset="0"/>
                <a:ea typeface="Adobe Gothic Std B" panose="020B0800000000000000" pitchFamily="34" charset="-128"/>
              </a:rPr>
              <a:t>-6-</a:t>
            </a:r>
          </a:p>
          <a:p>
            <a:pPr algn="ctr"/>
            <a:r>
              <a:rPr lang="en-NZ" sz="1400" b="1" dirty="0">
                <a:solidFill>
                  <a:schemeClr val="tx1"/>
                </a:solidFill>
                <a:latin typeface="Garamond" panose="02020404030301010803" pitchFamily="18" charset="0"/>
              </a:rPr>
              <a:t>The long Easter </a:t>
            </a:r>
            <a:r>
              <a:rPr lang="en-NZ" sz="1400" b="1" dirty="0" smtClean="0">
                <a:solidFill>
                  <a:schemeClr val="tx1"/>
                </a:solidFill>
                <a:latin typeface="Garamond" panose="02020404030301010803" pitchFamily="18" charset="0"/>
              </a:rPr>
              <a:t>weekend</a:t>
            </a:r>
            <a:br>
              <a:rPr lang="en-NZ" sz="1400" b="1" dirty="0" smtClean="0">
                <a:solidFill>
                  <a:schemeClr val="tx1"/>
                </a:solidFill>
                <a:latin typeface="Garamond" panose="02020404030301010803" pitchFamily="18" charset="0"/>
              </a:rPr>
            </a:br>
            <a:r>
              <a:rPr lang="en-NZ" sz="1400" b="1" dirty="0" smtClean="0">
                <a:solidFill>
                  <a:schemeClr val="tx1"/>
                </a:solidFill>
                <a:latin typeface="Garamond" panose="02020404030301010803" pitchFamily="18" charset="0"/>
              </a:rPr>
              <a:t>is </a:t>
            </a:r>
            <a:r>
              <a:rPr lang="en-NZ" sz="1400" b="1" dirty="0">
                <a:solidFill>
                  <a:schemeClr val="tx1"/>
                </a:solidFill>
                <a:latin typeface="Garamond" panose="02020404030301010803" pitchFamily="18" charset="0"/>
              </a:rPr>
              <a:t>a popular time for school and family re-unions, sports’ tournaments and family weddings. It is also a popular time for friends getting together for shopping and dining out before winter sets </a:t>
            </a:r>
            <a:r>
              <a:rPr lang="en-NZ" sz="1400" b="1" dirty="0" smtClean="0">
                <a:solidFill>
                  <a:schemeClr val="tx1"/>
                </a:solidFill>
                <a:latin typeface="Garamond" panose="02020404030301010803" pitchFamily="18" charset="0"/>
              </a:rPr>
              <a:t>in.</a:t>
            </a:r>
            <a:br>
              <a:rPr lang="en-NZ" sz="1400" b="1" dirty="0" smtClean="0">
                <a:solidFill>
                  <a:schemeClr val="tx1"/>
                </a:solidFill>
                <a:latin typeface="Garamond" panose="02020404030301010803" pitchFamily="18" charset="0"/>
              </a:rPr>
            </a:br>
            <a:r>
              <a:rPr lang="en-NZ" sz="1400" b="1" dirty="0" smtClean="0">
                <a:solidFill>
                  <a:srgbClr val="FFFF00"/>
                </a:solidFill>
                <a:latin typeface="Garamond" panose="02020404030301010803" pitchFamily="18" charset="0"/>
              </a:rPr>
              <a:t>What </a:t>
            </a:r>
            <a:r>
              <a:rPr lang="en-NZ" sz="1400" b="1" dirty="0">
                <a:solidFill>
                  <a:srgbClr val="FFFF00"/>
                </a:solidFill>
                <a:latin typeface="Garamond" panose="02020404030301010803" pitchFamily="18" charset="0"/>
              </a:rPr>
              <a:t>restrictions, if any do you think should be put on social gatherings on Good Friday and Easter Sunday and give your reasons</a:t>
            </a:r>
            <a:r>
              <a:rPr lang="en-NZ" sz="1400" b="1" dirty="0" smtClean="0">
                <a:solidFill>
                  <a:srgbClr val="FFFF00"/>
                </a:solidFill>
                <a:latin typeface="Garamond" panose="02020404030301010803" pitchFamily="18" charset="0"/>
              </a:rPr>
              <a:t>?</a:t>
            </a:r>
          </a:p>
          <a:p>
            <a:pPr algn="ctr"/>
            <a:endParaRPr lang="en-GB" sz="1400" b="1" dirty="0">
              <a:solidFill>
                <a:srgbClr val="FFFF00"/>
              </a:solidFill>
              <a:latin typeface="Garamond" panose="02020404030301010803" pitchFamily="18" charset="0"/>
              <a:ea typeface="Adobe Gothic Std B" panose="020B0800000000000000" pitchFamily="34" charset="-128"/>
            </a:endParaRPr>
          </a:p>
        </p:txBody>
      </p:sp>
      <p:sp>
        <p:nvSpPr>
          <p:cNvPr id="22" name="Shape: Card 5"/>
          <p:cNvSpPr/>
          <p:nvPr/>
        </p:nvSpPr>
        <p:spPr>
          <a:xfrm>
            <a:off x="3026929" y="634807"/>
            <a:ext cx="3060000" cy="3960000"/>
          </a:xfrm>
          <a:prstGeom prst="ellipse">
            <a:avLst/>
          </a:prstGeom>
          <a:blipFill dpi="0" rotWithShape="1">
            <a:blip r:embed="rId14"/>
            <a:srcRect/>
            <a:stretch>
              <a:fillRect/>
            </a:stretch>
          </a:blip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lstStyle/>
          <a:p>
            <a:pPr algn="ctr"/>
            <a:r>
              <a:rPr lang="en-US" sz="1200" b="1" dirty="0">
                <a:solidFill>
                  <a:schemeClr val="tx1"/>
                </a:solidFill>
                <a:latin typeface="Garamond" panose="02020404030301010803" pitchFamily="18" charset="0"/>
                <a:ea typeface="Adobe Gothic Std B" panose="020B0800000000000000" pitchFamily="34" charset="-128"/>
              </a:rPr>
              <a:t>-5-</a:t>
            </a:r>
          </a:p>
          <a:p>
            <a:pPr lvl="0" algn="ctr"/>
            <a:r>
              <a:rPr lang="en-NZ" sz="1200" b="1" dirty="0">
                <a:solidFill>
                  <a:schemeClr val="tx1"/>
                </a:solidFill>
                <a:latin typeface="Garamond" panose="02020404030301010803" pitchFamily="18" charset="0"/>
              </a:rPr>
              <a:t>Most retail stores are </a:t>
            </a:r>
            <a:r>
              <a:rPr lang="en-NZ" sz="1200" b="1" dirty="0" smtClean="0">
                <a:solidFill>
                  <a:schemeClr val="tx1"/>
                </a:solidFill>
                <a:latin typeface="Garamond" panose="02020404030301010803" pitchFamily="18" charset="0"/>
              </a:rPr>
              <a:t>closed</a:t>
            </a:r>
          </a:p>
          <a:p>
            <a:pPr lvl="0" algn="ctr"/>
            <a:r>
              <a:rPr lang="en-NZ" sz="1200" b="1" dirty="0" smtClean="0">
                <a:solidFill>
                  <a:schemeClr val="tx1"/>
                </a:solidFill>
                <a:latin typeface="Garamond" panose="02020404030301010803" pitchFamily="18" charset="0"/>
              </a:rPr>
              <a:t>on </a:t>
            </a:r>
            <a:r>
              <a:rPr lang="en-NZ" sz="1200" b="1" dirty="0">
                <a:solidFill>
                  <a:schemeClr val="tx1"/>
                </a:solidFill>
                <a:latin typeface="Garamond" panose="02020404030301010803" pitchFamily="18" charset="0"/>
              </a:rPr>
              <a:t>Good Friday </a:t>
            </a:r>
            <a:r>
              <a:rPr lang="en-NZ" sz="1200" b="1" dirty="0" smtClean="0">
                <a:solidFill>
                  <a:schemeClr val="tx1"/>
                </a:solidFill>
                <a:latin typeface="Garamond" panose="02020404030301010803" pitchFamily="18" charset="0"/>
              </a:rPr>
              <a:t>and</a:t>
            </a:r>
          </a:p>
          <a:p>
            <a:pPr lvl="0" algn="ctr"/>
            <a:r>
              <a:rPr lang="en-NZ" sz="1200" b="1" dirty="0" smtClean="0">
                <a:solidFill>
                  <a:schemeClr val="tx1"/>
                </a:solidFill>
                <a:latin typeface="Garamond" panose="02020404030301010803" pitchFamily="18" charset="0"/>
              </a:rPr>
              <a:t>Easter </a:t>
            </a:r>
            <a:r>
              <a:rPr lang="en-NZ" sz="1200" b="1" dirty="0">
                <a:solidFill>
                  <a:schemeClr val="tx1"/>
                </a:solidFill>
                <a:latin typeface="Garamond" panose="02020404030301010803" pitchFamily="18" charset="0"/>
              </a:rPr>
              <a:t>Sunday and it is </a:t>
            </a:r>
            <a:r>
              <a:rPr lang="en-NZ" sz="1200" b="1" dirty="0" smtClean="0">
                <a:solidFill>
                  <a:schemeClr val="tx1"/>
                </a:solidFill>
                <a:latin typeface="Garamond" panose="02020404030301010803" pitchFamily="18" charset="0"/>
              </a:rPr>
              <a:t>illegal</a:t>
            </a:r>
          </a:p>
          <a:p>
            <a:pPr lvl="0" algn="ctr"/>
            <a:r>
              <a:rPr lang="en-NZ" sz="1200" b="1" dirty="0" smtClean="0">
                <a:solidFill>
                  <a:schemeClr val="tx1"/>
                </a:solidFill>
                <a:latin typeface="Garamond" panose="02020404030301010803" pitchFamily="18" charset="0"/>
              </a:rPr>
              <a:t>for </a:t>
            </a:r>
            <a:r>
              <a:rPr lang="en-NZ" sz="1200" b="1" dirty="0">
                <a:solidFill>
                  <a:schemeClr val="tx1"/>
                </a:solidFill>
                <a:latin typeface="Garamond" panose="02020404030301010803" pitchFamily="18" charset="0"/>
              </a:rPr>
              <a:t>them to be open on these religious days. This is beginning to change as the  increasing number of tourists and holiday makers who are traveling around the country at this time need to be catered for. Special licenses to open on these days are becoming more </a:t>
            </a:r>
            <a:r>
              <a:rPr lang="en-NZ" sz="1200" b="1" dirty="0" smtClean="0">
                <a:solidFill>
                  <a:schemeClr val="tx1"/>
                </a:solidFill>
                <a:latin typeface="Garamond" panose="02020404030301010803" pitchFamily="18" charset="0"/>
              </a:rPr>
              <a:t>common.</a:t>
            </a:r>
          </a:p>
          <a:p>
            <a:pPr lvl="0" algn="ctr"/>
            <a:r>
              <a:rPr lang="en-NZ" sz="1200" b="1" dirty="0" smtClean="0">
                <a:solidFill>
                  <a:srgbClr val="FFFF00"/>
                </a:solidFill>
                <a:latin typeface="Garamond" panose="02020404030301010803" pitchFamily="18" charset="0"/>
              </a:rPr>
              <a:t>Discuss </a:t>
            </a:r>
            <a:r>
              <a:rPr lang="en-NZ" sz="1200" b="1" dirty="0">
                <a:solidFill>
                  <a:srgbClr val="FFFF00"/>
                </a:solidFill>
                <a:latin typeface="Garamond" panose="02020404030301010803" pitchFamily="18" charset="0"/>
              </a:rPr>
              <a:t>with a partner whether you agree or disagree that shops and entertainment places should be open on Good Friday and Easter Sunday?</a:t>
            </a:r>
          </a:p>
        </p:txBody>
      </p:sp>
      <p:sp>
        <p:nvSpPr>
          <p:cNvPr id="23" name="Shape: Card 4"/>
          <p:cNvSpPr/>
          <p:nvPr/>
        </p:nvSpPr>
        <p:spPr>
          <a:xfrm>
            <a:off x="3725606" y="634807"/>
            <a:ext cx="3060000" cy="3960000"/>
          </a:xfrm>
          <a:prstGeom prst="ellipse">
            <a:avLst/>
          </a:prstGeom>
          <a:blipFill dpi="0" rotWithShape="1">
            <a:blip r:embed="rId14"/>
            <a:srcRect/>
            <a:stretch>
              <a:fillRect/>
            </a:stretch>
          </a:blip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lstStyle/>
          <a:p>
            <a:pPr algn="ctr"/>
            <a:r>
              <a:rPr lang="en-US" sz="1400" b="1" dirty="0">
                <a:solidFill>
                  <a:schemeClr val="tx1"/>
                </a:solidFill>
                <a:latin typeface="Garamond" panose="02020404030301010803" pitchFamily="18" charset="0"/>
                <a:ea typeface="Adobe Gothic Std B" panose="020B0800000000000000" pitchFamily="34" charset="-128"/>
              </a:rPr>
              <a:t>-4-</a:t>
            </a:r>
          </a:p>
          <a:p>
            <a:pPr algn="ctr"/>
            <a:r>
              <a:rPr lang="en-NZ" sz="1400" b="1" dirty="0">
                <a:solidFill>
                  <a:schemeClr val="tx1"/>
                </a:solidFill>
                <a:latin typeface="Garamond" panose="02020404030301010803" pitchFamily="18" charset="0"/>
              </a:rPr>
              <a:t>The left-overs of the dead trees and plants decompose and become compost which feed the earth and generate new life. The </a:t>
            </a:r>
            <a:r>
              <a:rPr lang="en-NZ" sz="1400" b="1" dirty="0" smtClean="0">
                <a:solidFill>
                  <a:schemeClr val="tx1"/>
                </a:solidFill>
                <a:latin typeface="Garamond" panose="02020404030301010803" pitchFamily="18" charset="0"/>
              </a:rPr>
              <a:t>months </a:t>
            </a:r>
            <a:r>
              <a:rPr lang="en-NZ" sz="1400" b="1" dirty="0">
                <a:solidFill>
                  <a:schemeClr val="tx1"/>
                </a:solidFill>
                <a:latin typeface="Garamond" panose="02020404030301010803" pitchFamily="18" charset="0"/>
              </a:rPr>
              <a:t>vary about when the growth time of the year is but the life cycle is the </a:t>
            </a:r>
            <a:r>
              <a:rPr lang="en-NZ" sz="1400" b="1" dirty="0" smtClean="0">
                <a:solidFill>
                  <a:schemeClr val="tx1"/>
                </a:solidFill>
                <a:latin typeface="Garamond" panose="02020404030301010803" pitchFamily="18" charset="0"/>
              </a:rPr>
              <a:t>same.</a:t>
            </a:r>
          </a:p>
          <a:p>
            <a:pPr algn="ctr"/>
            <a:r>
              <a:rPr lang="en-NZ" sz="1400" b="1" dirty="0" smtClean="0">
                <a:solidFill>
                  <a:srgbClr val="FFFF00"/>
                </a:solidFill>
                <a:latin typeface="Garamond" panose="02020404030301010803" pitchFamily="18" charset="0"/>
              </a:rPr>
              <a:t>Where </a:t>
            </a:r>
            <a:r>
              <a:rPr lang="en-NZ" sz="1400" b="1" dirty="0">
                <a:solidFill>
                  <a:srgbClr val="FFFF00"/>
                </a:solidFill>
                <a:latin typeface="Garamond" panose="02020404030301010803" pitchFamily="18" charset="0"/>
              </a:rPr>
              <a:t>do you see this process happening during autumn where you live?</a:t>
            </a:r>
            <a:endParaRPr lang="en-NZ" sz="1400" b="1" dirty="0">
              <a:solidFill>
                <a:srgbClr val="FFFF00"/>
              </a:solidFill>
              <a:latin typeface="Garamond" panose="02020404030301010803" pitchFamily="18" charset="0"/>
              <a:ea typeface="Adobe Gothic Std B" panose="020B0800000000000000" pitchFamily="34" charset="-128"/>
            </a:endParaRPr>
          </a:p>
        </p:txBody>
      </p:sp>
      <p:sp>
        <p:nvSpPr>
          <p:cNvPr id="24" name="Shape: Card 3"/>
          <p:cNvSpPr/>
          <p:nvPr/>
        </p:nvSpPr>
        <p:spPr>
          <a:xfrm>
            <a:off x="4424283" y="634807"/>
            <a:ext cx="3060000" cy="3960000"/>
          </a:xfrm>
          <a:prstGeom prst="ellipse">
            <a:avLst/>
          </a:prstGeom>
          <a:blipFill dpi="0" rotWithShape="1">
            <a:blip r:embed="rId14"/>
            <a:srcRect/>
            <a:stretch>
              <a:fillRect/>
            </a:stretch>
          </a:blip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lstStyle/>
          <a:p>
            <a:pPr algn="ctr"/>
            <a:r>
              <a:rPr lang="en-US" sz="1300" b="1" dirty="0">
                <a:solidFill>
                  <a:schemeClr val="tx1"/>
                </a:solidFill>
                <a:latin typeface="Garamond" panose="02020404030301010803" pitchFamily="18" charset="0"/>
                <a:ea typeface="Adobe Gothic Std B" panose="020B0800000000000000" pitchFamily="34" charset="-128"/>
              </a:rPr>
              <a:t> -3-</a:t>
            </a:r>
          </a:p>
          <a:p>
            <a:pPr algn="ctr"/>
            <a:r>
              <a:rPr lang="en-NZ" sz="1300" b="1" dirty="0">
                <a:solidFill>
                  <a:schemeClr val="tx1"/>
                </a:solidFill>
                <a:latin typeface="Garamond" panose="02020404030301010803" pitchFamily="18" charset="0"/>
              </a:rPr>
              <a:t>The Easter symbols </a:t>
            </a:r>
            <a:r>
              <a:rPr lang="en-NZ" sz="1300" b="1" dirty="0" smtClean="0">
                <a:solidFill>
                  <a:schemeClr val="tx1"/>
                </a:solidFill>
                <a:latin typeface="Garamond" panose="02020404030301010803" pitchFamily="18" charset="0"/>
              </a:rPr>
              <a:t>of</a:t>
            </a:r>
          </a:p>
          <a:p>
            <a:pPr algn="ctr"/>
            <a:r>
              <a:rPr lang="en-NZ" sz="1300" b="1" dirty="0" smtClean="0">
                <a:solidFill>
                  <a:schemeClr val="tx1"/>
                </a:solidFill>
                <a:latin typeface="Garamond" panose="02020404030301010803" pitchFamily="18" charset="0"/>
              </a:rPr>
              <a:t>new </a:t>
            </a:r>
            <a:r>
              <a:rPr lang="en-NZ" sz="1300" b="1" dirty="0">
                <a:solidFill>
                  <a:schemeClr val="tx1"/>
                </a:solidFill>
                <a:latin typeface="Garamond" panose="02020404030301010803" pitchFamily="18" charset="0"/>
              </a:rPr>
              <a:t>birth and new life of the Northern Hemisphere are displayed in shops selling Easter confectionery and cards. These symbols are explained in the context of the life cycle of all living natural and human creatures. They have a beginning or, a life, a death and a Resurrection and the cycle is </a:t>
            </a:r>
            <a:r>
              <a:rPr lang="en-NZ" sz="1300" b="1" dirty="0" smtClean="0">
                <a:solidFill>
                  <a:schemeClr val="tx1"/>
                </a:solidFill>
                <a:latin typeface="Garamond" panose="02020404030301010803" pitchFamily="18" charset="0"/>
              </a:rPr>
              <a:t>continuous.</a:t>
            </a:r>
            <a:br>
              <a:rPr lang="en-NZ" sz="1300" b="1" dirty="0" smtClean="0">
                <a:solidFill>
                  <a:schemeClr val="tx1"/>
                </a:solidFill>
                <a:latin typeface="Garamond" panose="02020404030301010803" pitchFamily="18" charset="0"/>
              </a:rPr>
            </a:br>
            <a:r>
              <a:rPr lang="en-NZ" sz="1300" b="1" dirty="0" smtClean="0">
                <a:solidFill>
                  <a:srgbClr val="FFFF00"/>
                </a:solidFill>
                <a:latin typeface="Garamond" panose="02020404030301010803" pitchFamily="18" charset="0"/>
              </a:rPr>
              <a:t>Can </a:t>
            </a:r>
            <a:r>
              <a:rPr lang="en-NZ" sz="1300" b="1" dirty="0">
                <a:solidFill>
                  <a:srgbClr val="FFFF00"/>
                </a:solidFill>
                <a:latin typeface="Garamond" panose="02020404030301010803" pitchFamily="18" charset="0"/>
              </a:rPr>
              <a:t>you use an example to tell a story to explain the cycle of birth, life, death and Resurrection?</a:t>
            </a:r>
            <a:endParaRPr lang="en-NZ" sz="1300" b="1" dirty="0">
              <a:solidFill>
                <a:srgbClr val="FFFF00"/>
              </a:solidFill>
              <a:latin typeface="Garamond" panose="02020404030301010803" pitchFamily="18" charset="0"/>
              <a:ea typeface="Adobe Gothic Std B" panose="020B0800000000000000" pitchFamily="34" charset="-128"/>
            </a:endParaRPr>
          </a:p>
        </p:txBody>
      </p:sp>
      <p:sp>
        <p:nvSpPr>
          <p:cNvPr id="25" name="Shape: Card 2"/>
          <p:cNvSpPr/>
          <p:nvPr/>
        </p:nvSpPr>
        <p:spPr>
          <a:xfrm>
            <a:off x="5122960" y="634807"/>
            <a:ext cx="3060000" cy="3960000"/>
          </a:xfrm>
          <a:prstGeom prst="ellipse">
            <a:avLst/>
          </a:prstGeom>
          <a:blipFill dpi="0" rotWithShape="1">
            <a:blip r:embed="rId14"/>
            <a:srcRect/>
            <a:stretch>
              <a:fillRect/>
            </a:stretch>
          </a:blip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lstStyle/>
          <a:p>
            <a:pPr algn="ctr"/>
            <a:r>
              <a:rPr lang="en-US" sz="1300" b="1" dirty="0">
                <a:solidFill>
                  <a:schemeClr val="tx1"/>
                </a:solidFill>
                <a:latin typeface="Garamond" panose="02020404030301010803" pitchFamily="18" charset="0"/>
                <a:ea typeface="Adobe Gothic Std B" panose="020B0800000000000000" pitchFamily="34" charset="-128"/>
              </a:rPr>
              <a:t> -2-</a:t>
            </a:r>
          </a:p>
          <a:p>
            <a:pPr algn="ctr"/>
            <a:r>
              <a:rPr lang="en-NZ" sz="1300" b="1" dirty="0">
                <a:solidFill>
                  <a:schemeClr val="tx1"/>
                </a:solidFill>
                <a:latin typeface="Garamond" panose="02020404030301010803" pitchFamily="18" charset="0"/>
              </a:rPr>
              <a:t>All Christian communities celebrate the Sacred Triduum in their churches over the 3 days and because of what is explained above, in popular holiday places there are often increased numbers of people who come to participate in the celebrations. This means many people celebrate the Easter ceremonies in parishes outside their </a:t>
            </a:r>
            <a:r>
              <a:rPr lang="en-NZ" sz="1300" b="1" dirty="0" smtClean="0">
                <a:solidFill>
                  <a:schemeClr val="tx1"/>
                </a:solidFill>
                <a:latin typeface="Garamond" panose="02020404030301010803" pitchFamily="18" charset="0"/>
              </a:rPr>
              <a:t>homes.</a:t>
            </a:r>
            <a:br>
              <a:rPr lang="en-NZ" sz="1300" b="1" dirty="0" smtClean="0">
                <a:solidFill>
                  <a:schemeClr val="tx1"/>
                </a:solidFill>
                <a:latin typeface="Garamond" panose="02020404030301010803" pitchFamily="18" charset="0"/>
              </a:rPr>
            </a:br>
            <a:r>
              <a:rPr lang="en-NZ" sz="1300" b="1" dirty="0" smtClean="0">
                <a:solidFill>
                  <a:srgbClr val="FFFF00"/>
                </a:solidFill>
                <a:latin typeface="Garamond" panose="02020404030301010803" pitchFamily="18" charset="0"/>
              </a:rPr>
              <a:t>Where </a:t>
            </a:r>
            <a:r>
              <a:rPr lang="en-NZ" sz="1300" b="1" dirty="0">
                <a:solidFill>
                  <a:srgbClr val="FFFF00"/>
                </a:solidFill>
                <a:latin typeface="Garamond" panose="02020404030301010803" pitchFamily="18" charset="0"/>
              </a:rPr>
              <a:t>do you celebrate the Easter liturgies usually?</a:t>
            </a:r>
            <a:endParaRPr lang="en-NZ" sz="1300" b="1" dirty="0">
              <a:solidFill>
                <a:srgbClr val="FFFF00"/>
              </a:solidFill>
              <a:latin typeface="Garamond" panose="02020404030301010803" pitchFamily="18" charset="0"/>
              <a:ea typeface="Adobe Gothic Std B" panose="020B0800000000000000" pitchFamily="34" charset="-128"/>
            </a:endParaRPr>
          </a:p>
        </p:txBody>
      </p:sp>
      <p:sp>
        <p:nvSpPr>
          <p:cNvPr id="27" name="Shape: Card 1 (top)"/>
          <p:cNvSpPr/>
          <p:nvPr/>
        </p:nvSpPr>
        <p:spPr>
          <a:xfrm>
            <a:off x="5821635" y="634807"/>
            <a:ext cx="3060000" cy="3960000"/>
          </a:xfrm>
          <a:prstGeom prst="ellipse">
            <a:avLst/>
          </a:prstGeom>
          <a:blipFill dpi="0" rotWithShape="1">
            <a:blip r:embed="rId14"/>
            <a:srcRect/>
            <a:stretch>
              <a:fillRect/>
            </a:stretch>
          </a:blipFill>
          <a:ln w="82550" cmpd="thickThi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lstStyle/>
          <a:p>
            <a:pPr algn="ctr"/>
            <a:r>
              <a:rPr lang="en-US" sz="1400" dirty="0">
                <a:solidFill>
                  <a:schemeClr val="tx1"/>
                </a:solidFill>
                <a:latin typeface="Garamond" panose="02020404030301010803" pitchFamily="18" charset="0"/>
                <a:ea typeface="Adobe Gothic Std B" panose="020B0800000000000000" pitchFamily="34" charset="-128"/>
              </a:rPr>
              <a:t>-1-</a:t>
            </a:r>
          </a:p>
          <a:p>
            <a:pPr lvl="0" algn="ctr"/>
            <a:r>
              <a:rPr lang="en-NZ" sz="1400" b="1" dirty="0">
                <a:solidFill>
                  <a:schemeClr val="tx1"/>
                </a:solidFill>
                <a:latin typeface="Garamond" panose="02020404030301010803" pitchFamily="18" charset="0"/>
              </a:rPr>
              <a:t>Easter weekend </a:t>
            </a:r>
            <a:r>
              <a:rPr lang="en-NZ" sz="1400" b="1" dirty="0" smtClean="0">
                <a:solidFill>
                  <a:schemeClr val="tx1"/>
                </a:solidFill>
                <a:latin typeface="Garamond" panose="02020404030301010803" pitchFamily="18" charset="0"/>
              </a:rPr>
              <a:t>in</a:t>
            </a:r>
            <a:br>
              <a:rPr lang="en-NZ" sz="1400" b="1" dirty="0" smtClean="0">
                <a:solidFill>
                  <a:schemeClr val="tx1"/>
                </a:solidFill>
                <a:latin typeface="Garamond" panose="02020404030301010803" pitchFamily="18" charset="0"/>
              </a:rPr>
            </a:br>
            <a:r>
              <a:rPr lang="en-NZ" sz="1400" b="1" dirty="0" err="1" smtClean="0">
                <a:solidFill>
                  <a:schemeClr val="tx1"/>
                </a:solidFill>
                <a:latin typeface="Garamond" panose="02020404030301010803" pitchFamily="18" charset="0"/>
              </a:rPr>
              <a:t>Aotearoa</a:t>
            </a:r>
            <a:r>
              <a:rPr lang="en-NZ" sz="1400" b="1" dirty="0" smtClean="0">
                <a:solidFill>
                  <a:schemeClr val="tx1"/>
                </a:solidFill>
                <a:latin typeface="Garamond" panose="02020404030301010803" pitchFamily="18" charset="0"/>
              </a:rPr>
              <a:t> </a:t>
            </a:r>
            <a:r>
              <a:rPr lang="en-NZ" sz="1400" b="1" dirty="0">
                <a:solidFill>
                  <a:schemeClr val="tx1"/>
                </a:solidFill>
                <a:latin typeface="Garamond" panose="02020404030301010803" pitchFamily="18" charset="0"/>
              </a:rPr>
              <a:t>is the last long weekend before the winter. Many families take advantage of this to go to their holiday house before the cold winter days begin and the roads can be dangerous to travel on. The holiday house is usually prepared to be locked up for the winter until the warmth of spring returns in </a:t>
            </a:r>
            <a:r>
              <a:rPr lang="en-NZ" sz="1400" b="1" dirty="0" smtClean="0">
                <a:solidFill>
                  <a:schemeClr val="tx1"/>
                </a:solidFill>
                <a:latin typeface="Garamond" panose="02020404030301010803" pitchFamily="18" charset="0"/>
              </a:rPr>
              <a:t>September.</a:t>
            </a:r>
            <a:br>
              <a:rPr lang="en-NZ" sz="1400" b="1" dirty="0" smtClean="0">
                <a:solidFill>
                  <a:schemeClr val="tx1"/>
                </a:solidFill>
                <a:latin typeface="Garamond" panose="02020404030301010803" pitchFamily="18" charset="0"/>
              </a:rPr>
            </a:br>
            <a:r>
              <a:rPr lang="en-NZ" sz="1400" b="1" dirty="0" smtClean="0">
                <a:solidFill>
                  <a:srgbClr val="FFFF00"/>
                </a:solidFill>
                <a:latin typeface="Garamond" panose="02020404030301010803" pitchFamily="18" charset="0"/>
              </a:rPr>
              <a:t>What does your </a:t>
            </a:r>
            <a:r>
              <a:rPr lang="en-NZ" sz="1400" b="1" dirty="0">
                <a:solidFill>
                  <a:srgbClr val="FFFF00"/>
                </a:solidFill>
                <a:latin typeface="Garamond" panose="02020404030301010803" pitchFamily="18" charset="0"/>
              </a:rPr>
              <a:t>family </a:t>
            </a:r>
            <a:r>
              <a:rPr lang="en-NZ" sz="1400" b="1" dirty="0" smtClean="0">
                <a:solidFill>
                  <a:srgbClr val="FFFF00"/>
                </a:solidFill>
                <a:latin typeface="Garamond" panose="02020404030301010803" pitchFamily="18" charset="0"/>
              </a:rPr>
              <a:t>do</a:t>
            </a:r>
            <a:br>
              <a:rPr lang="en-NZ" sz="1400" b="1" dirty="0" smtClean="0">
                <a:solidFill>
                  <a:srgbClr val="FFFF00"/>
                </a:solidFill>
                <a:latin typeface="Garamond" panose="02020404030301010803" pitchFamily="18" charset="0"/>
              </a:rPr>
            </a:br>
            <a:r>
              <a:rPr lang="en-NZ" sz="1400" b="1" dirty="0" smtClean="0">
                <a:solidFill>
                  <a:srgbClr val="FFFF00"/>
                </a:solidFill>
                <a:latin typeface="Garamond" panose="02020404030301010803" pitchFamily="18" charset="0"/>
              </a:rPr>
              <a:t>over the Easter</a:t>
            </a:r>
            <a:br>
              <a:rPr lang="en-NZ" sz="1400" b="1" dirty="0" smtClean="0">
                <a:solidFill>
                  <a:srgbClr val="FFFF00"/>
                </a:solidFill>
                <a:latin typeface="Garamond" panose="02020404030301010803" pitchFamily="18" charset="0"/>
              </a:rPr>
            </a:br>
            <a:r>
              <a:rPr lang="en-NZ" sz="1400" b="1" dirty="0" smtClean="0">
                <a:solidFill>
                  <a:srgbClr val="FFFF00"/>
                </a:solidFill>
                <a:latin typeface="Garamond" panose="02020404030301010803" pitchFamily="18" charset="0"/>
              </a:rPr>
              <a:t>weekend</a:t>
            </a:r>
            <a:r>
              <a:rPr lang="en-NZ" sz="1400" b="1" dirty="0">
                <a:solidFill>
                  <a:srgbClr val="FFFF00"/>
                </a:solidFill>
                <a:latin typeface="Garamond" panose="02020404030301010803" pitchFamily="18" charset="0"/>
              </a:rPr>
              <a:t>?</a:t>
            </a:r>
            <a:endParaRPr lang="en-NZ" sz="1400" dirty="0">
              <a:solidFill>
                <a:srgbClr val="FFFF00"/>
              </a:solidFill>
              <a:latin typeface="Garamond" panose="02020404030301010803" pitchFamily="18" charset="0"/>
            </a:endParaRPr>
          </a:p>
        </p:txBody>
      </p:sp>
      <p:sp>
        <p:nvSpPr>
          <p:cNvPr id="2" name="Title"/>
          <p:cNvSpPr>
            <a:spLocks noGrp="1"/>
          </p:cNvSpPr>
          <p:nvPr>
            <p:ph type="ctrTitle"/>
          </p:nvPr>
        </p:nvSpPr>
        <p:spPr>
          <a:xfrm>
            <a:off x="0" y="-27649"/>
            <a:ext cx="9144000" cy="615553"/>
          </a:xfrm>
        </p:spPr>
        <p:txBody>
          <a:bodyPr lIns="0" tIns="0" rIns="0" bIns="0">
            <a:spAutoFit/>
          </a:bodyPr>
          <a:lstStyle/>
          <a:p>
            <a:r>
              <a:rPr lang="en-NZ" sz="4000" dirty="0">
                <a:latin typeface="Garamond" panose="02020404030301010803" pitchFamily="18" charset="0"/>
              </a:rPr>
              <a:t>Celebrating Easter in </a:t>
            </a:r>
            <a:r>
              <a:rPr lang="en-NZ" sz="4000" dirty="0" err="1">
                <a:latin typeface="Garamond" panose="02020404030301010803" pitchFamily="18" charset="0"/>
              </a:rPr>
              <a:t>Aotearoa</a:t>
            </a:r>
            <a:endParaRPr lang="en-GB" sz="1800" dirty="0">
              <a:solidFill>
                <a:srgbClr val="FFFFCC"/>
              </a:solidFill>
              <a:latin typeface="Garamond" panose="02020404030301010803" pitchFamily="18" charset="0"/>
              <a:ea typeface="Adobe Gothic Std B" panose="020B0800000000000000" pitchFamily="34" charset="-128"/>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Tool instructions"/>
          <p:cNvSpPr txBox="1"/>
          <p:nvPr/>
        </p:nvSpPr>
        <p:spPr>
          <a:xfrm>
            <a:off x="3700058" y="4912668"/>
            <a:ext cx="1662636" cy="230832"/>
          </a:xfrm>
          <a:prstGeom prst="rect">
            <a:avLst/>
          </a:prstGeom>
          <a:noFill/>
        </p:spPr>
        <p:txBody>
          <a:bodyPr wrap="none" rtlCol="0">
            <a:spAutoFit/>
          </a:bodyPr>
          <a:lstStyle/>
          <a:p>
            <a:pPr algn="ctr"/>
            <a:r>
              <a:rPr lang="en-GB" sz="900" dirty="0" smtClean="0">
                <a:latin typeface="ABeeZee" panose="02000000000000000000" pitchFamily="50" charset="0"/>
                <a:ea typeface="Adobe Gothic Std B" panose="020B0800000000000000" pitchFamily="34" charset="-128"/>
                <a:cs typeface="Arial" pitchFamily="34" charset="0"/>
              </a:rPr>
              <a:t>Click top card to discard it.</a:t>
            </a:r>
            <a:endParaRPr lang="en-GB" sz="900" dirty="0">
              <a:latin typeface="ABeeZee" panose="02000000000000000000" pitchFamily="50" charset="0"/>
              <a:ea typeface="Adobe Gothic Std B" panose="020B0800000000000000" pitchFamily="34" charset="-128"/>
              <a:cs typeface="Arial" pitchFamily="34" charset="0"/>
            </a:endParaRPr>
          </a:p>
        </p:txBody>
      </p:sp>
    </p:spTree>
    <p:extLst>
      <p:ext uri="{BB962C8B-B14F-4D97-AF65-F5344CB8AC3E}">
        <p14:creationId xmlns:p14="http://schemas.microsoft.com/office/powerpoint/2010/main" val="15207803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strVal val="#ppt_h"/>
                                          </p:val>
                                        </p:tav>
                                        <p:tav tm="100000">
                                          <p:val>
                                            <p:strVal val="#ppt_h"/>
                                          </p:val>
                                        </p:tav>
                                      </p:tavLst>
                                    </p:anim>
                                  </p:childTnLst>
                                </p:cTn>
                              </p:par>
                              <p:par>
                                <p:cTn id="29" presetID="17" presetClass="entr" presetSubtype="1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strVal val="#ppt_h"/>
                                          </p:val>
                                        </p:tav>
                                        <p:tav tm="100000">
                                          <p:val>
                                            <p:strVal val="#ppt_h"/>
                                          </p:val>
                                        </p:tav>
                                      </p:tavLst>
                                    </p:anim>
                                  </p:childTnLst>
                                </p:cTn>
                              </p:par>
                              <p:par>
                                <p:cTn id="41" presetID="1" presetClass="exit" presetSubtype="0" fill="hold" grpId="3" nodeType="withEffect">
                                  <p:stCondLst>
                                    <p:cond delay="0"/>
                                  </p:stCondLst>
                                  <p:childTnLst>
                                    <p:set>
                                      <p:cBhvr>
                                        <p:cTn id="42" dur="1" fill="hold">
                                          <p:stCondLst>
                                            <p:cond delay="0"/>
                                          </p:stCondLst>
                                        </p:cTn>
                                        <p:tgtEl>
                                          <p:spTgt spid="25">
                                            <p:txEl>
                                              <p:charRg st="4294967295" end="4294967295"/>
                                            </p:txEl>
                                          </p:spTgt>
                                        </p:tgtEl>
                                        <p:attrNameLst>
                                          <p:attrName>style.visibility</p:attrName>
                                        </p:attrNameLst>
                                      </p:cBhvr>
                                      <p:to>
                                        <p:strVal val="hidden"/>
                                      </p:to>
                                    </p:set>
                                  </p:childTnLst>
                                </p:cTn>
                              </p:par>
                              <p:par>
                                <p:cTn id="43" presetID="1" presetClass="exit" presetSubtype="0" fill="hold" grpId="3" nodeType="withEffect">
                                  <p:stCondLst>
                                    <p:cond delay="0"/>
                                  </p:stCondLst>
                                  <p:childTnLst>
                                    <p:set>
                                      <p:cBhvr>
                                        <p:cTn id="44" dur="1" fill="hold">
                                          <p:stCondLst>
                                            <p:cond delay="0"/>
                                          </p:stCondLst>
                                        </p:cTn>
                                        <p:tgtEl>
                                          <p:spTgt spid="24">
                                            <p:txEl>
                                              <p:charRg st="4294967295" end="4294967295"/>
                                            </p:txEl>
                                          </p:spTgt>
                                        </p:tgtEl>
                                        <p:attrNameLst>
                                          <p:attrName>style.visibility</p:attrName>
                                        </p:attrNameLst>
                                      </p:cBhvr>
                                      <p:to>
                                        <p:strVal val="hidden"/>
                                      </p:to>
                                    </p:set>
                                  </p:childTnLst>
                                </p:cTn>
                              </p:par>
                              <p:par>
                                <p:cTn id="45" presetID="1" presetClass="exit" presetSubtype="0" fill="hold" grpId="3" nodeType="withEffect">
                                  <p:stCondLst>
                                    <p:cond delay="0"/>
                                  </p:stCondLst>
                                  <p:childTnLst>
                                    <p:set>
                                      <p:cBhvr>
                                        <p:cTn id="46" dur="1" fill="hold">
                                          <p:stCondLst>
                                            <p:cond delay="0"/>
                                          </p:stCondLst>
                                        </p:cTn>
                                        <p:tgtEl>
                                          <p:spTgt spid="23">
                                            <p:txEl>
                                              <p:charRg st="4294967295" end="4294967295"/>
                                            </p:txEl>
                                          </p:spTgt>
                                        </p:tgtEl>
                                        <p:attrNameLst>
                                          <p:attrName>style.visibility</p:attrName>
                                        </p:attrNameLst>
                                      </p:cBhvr>
                                      <p:to>
                                        <p:strVal val="hidden"/>
                                      </p:to>
                                    </p:set>
                                  </p:childTnLst>
                                </p:cTn>
                              </p:par>
                              <p:par>
                                <p:cTn id="47" presetID="1" presetClass="exit" presetSubtype="0" fill="hold" grpId="3" nodeType="withEffect">
                                  <p:stCondLst>
                                    <p:cond delay="0"/>
                                  </p:stCondLst>
                                  <p:childTnLst>
                                    <p:set>
                                      <p:cBhvr>
                                        <p:cTn id="48" dur="1" fill="hold">
                                          <p:stCondLst>
                                            <p:cond delay="0"/>
                                          </p:stCondLst>
                                        </p:cTn>
                                        <p:tgtEl>
                                          <p:spTgt spid="22">
                                            <p:txEl>
                                              <p:charRg st="4294967295" end="4294967295"/>
                                            </p:txEl>
                                          </p:spTgt>
                                        </p:tgtEl>
                                        <p:attrNameLst>
                                          <p:attrName>style.visibility</p:attrName>
                                        </p:attrNameLst>
                                      </p:cBhvr>
                                      <p:to>
                                        <p:strVal val="hidden"/>
                                      </p:to>
                                    </p:set>
                                  </p:childTnLst>
                                </p:cTn>
                              </p:par>
                              <p:par>
                                <p:cTn id="49" presetID="1" presetClass="exit" presetSubtype="0" fill="hold" grpId="3" nodeType="withEffect">
                                  <p:stCondLst>
                                    <p:cond delay="0"/>
                                  </p:stCondLst>
                                  <p:childTnLst>
                                    <p:set>
                                      <p:cBhvr>
                                        <p:cTn id="50" dur="1" fill="hold">
                                          <p:stCondLst>
                                            <p:cond delay="0"/>
                                          </p:stCondLst>
                                        </p:cTn>
                                        <p:tgtEl>
                                          <p:spTgt spid="29">
                                            <p:txEl>
                                              <p:charRg st="4294967295" end="4294967295"/>
                                            </p:txEl>
                                          </p:spTgt>
                                        </p:tgtEl>
                                        <p:attrNameLst>
                                          <p:attrName>style.visibility</p:attrName>
                                        </p:attrNameLst>
                                      </p:cBhvr>
                                      <p:to>
                                        <p:strVal val="hidden"/>
                                      </p:to>
                                    </p:set>
                                  </p:childTnLst>
                                </p:cTn>
                              </p:par>
                              <p:par>
                                <p:cTn id="51" presetID="1" presetClass="exit" presetSubtype="0" fill="hold" grpId="3" nodeType="withEffect">
                                  <p:stCondLst>
                                    <p:cond delay="0"/>
                                  </p:stCondLst>
                                  <p:childTnLst>
                                    <p:set>
                                      <p:cBhvr>
                                        <p:cTn id="52" dur="1" fill="hold">
                                          <p:stCondLst>
                                            <p:cond delay="0"/>
                                          </p:stCondLst>
                                        </p:cTn>
                                        <p:tgtEl>
                                          <p:spTgt spid="30">
                                            <p:txEl>
                                              <p:charRg st="4294967295" end="4294967295"/>
                                            </p:txEl>
                                          </p:spTgt>
                                        </p:tgtEl>
                                        <p:attrNameLst>
                                          <p:attrName>style.visibility</p:attrName>
                                        </p:attrNameLst>
                                      </p:cBhvr>
                                      <p:to>
                                        <p:strVal val="hidden"/>
                                      </p:to>
                                    </p:set>
                                  </p:childTnLst>
                                </p:cTn>
                              </p:par>
                              <p:par>
                                <p:cTn id="53" presetID="1" presetClass="exit" presetSubtype="0" fill="hold" grpId="3" nodeType="withEffect">
                                  <p:stCondLst>
                                    <p:cond delay="0"/>
                                  </p:stCondLst>
                                  <p:childTnLst>
                                    <p:set>
                                      <p:cBhvr>
                                        <p:cTn id="54" dur="1" fill="hold">
                                          <p:stCondLst>
                                            <p:cond delay="0"/>
                                          </p:stCondLst>
                                        </p:cTn>
                                        <p:tgtEl>
                                          <p:spTgt spid="31">
                                            <p:txEl>
                                              <p:charRg st="4294967295" end="4294967295"/>
                                            </p:txEl>
                                          </p:spTgt>
                                        </p:tgtEl>
                                        <p:attrNameLst>
                                          <p:attrName>style.visibility</p:attrName>
                                        </p:attrNameLst>
                                      </p:cBhvr>
                                      <p:to>
                                        <p:strVal val="hidden"/>
                                      </p:to>
                                    </p:set>
                                  </p:childTnLst>
                                </p:cTn>
                              </p:par>
                              <p:par>
                                <p:cTn id="55" presetID="1" presetClass="exit" presetSubtype="0" fill="hold" grpId="3" nodeType="withEffect">
                                  <p:stCondLst>
                                    <p:cond delay="0"/>
                                  </p:stCondLst>
                                  <p:childTnLst>
                                    <p:set>
                                      <p:cBhvr>
                                        <p:cTn id="56" dur="1" fill="hold">
                                          <p:stCondLst>
                                            <p:cond delay="0"/>
                                          </p:stCondLst>
                                        </p:cTn>
                                        <p:tgtEl>
                                          <p:spTgt spid="32">
                                            <p:txEl>
                                              <p:charRg st="4294967295" end="429496729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7"/>
                    </p:tgtEl>
                  </p:cond>
                </p:stCondLst>
                <p:endSync evt="end" delay="0">
                  <p:rtn val="all"/>
                </p:endSync>
                <p:childTnLst>
                  <p:par>
                    <p:cTn id="58" fill="hold">
                      <p:stCondLst>
                        <p:cond delay="0"/>
                      </p:stCondLst>
                      <p:childTnLst>
                        <p:par>
                          <p:cTn id="59" fill="hold">
                            <p:stCondLst>
                              <p:cond delay="0"/>
                            </p:stCondLst>
                            <p:childTnLst>
                              <p:par>
                                <p:cTn id="60" presetID="2" presetClass="exit" presetSubtype="2" fill="hold" grpId="1" nodeType="clickEffect">
                                  <p:stCondLst>
                                    <p:cond delay="0"/>
                                  </p:stCondLst>
                                  <p:childTnLst>
                                    <p:anim calcmode="lin" valueType="num">
                                      <p:cBhvr additive="base">
                                        <p:cTn id="61" dur="500"/>
                                        <p:tgtEl>
                                          <p:spTgt spid="27"/>
                                        </p:tgtEl>
                                        <p:attrNameLst>
                                          <p:attrName>ppt_x</p:attrName>
                                        </p:attrNameLst>
                                      </p:cBhvr>
                                      <p:tavLst>
                                        <p:tav tm="0">
                                          <p:val>
                                            <p:strVal val="ppt_x"/>
                                          </p:val>
                                        </p:tav>
                                        <p:tav tm="100000">
                                          <p:val>
                                            <p:strVal val="1+ppt_w/2"/>
                                          </p:val>
                                        </p:tav>
                                      </p:tavLst>
                                    </p:anim>
                                    <p:anim calcmode="lin" valueType="num">
                                      <p:cBhvr additive="base">
                                        <p:cTn id="62" dur="500"/>
                                        <p:tgtEl>
                                          <p:spTgt spid="27"/>
                                        </p:tgtEl>
                                        <p:attrNameLst>
                                          <p:attrName>ppt_y</p:attrName>
                                        </p:attrNameLst>
                                      </p:cBhvr>
                                      <p:tavLst>
                                        <p:tav tm="0">
                                          <p:val>
                                            <p:strVal val="ppt_y"/>
                                          </p:val>
                                        </p:tav>
                                        <p:tav tm="100000">
                                          <p:val>
                                            <p:strVal val="ppt_y"/>
                                          </p:val>
                                        </p:tav>
                                      </p:tavLst>
                                    </p:anim>
                                    <p:set>
                                      <p:cBhvr>
                                        <p:cTn id="63" dur="1" fill="hold">
                                          <p:stCondLst>
                                            <p:cond delay="499"/>
                                          </p:stCondLst>
                                        </p:cTn>
                                        <p:tgtEl>
                                          <p:spTgt spid="27"/>
                                        </p:tgtEl>
                                        <p:attrNameLst>
                                          <p:attrName>style.visibility</p:attrName>
                                        </p:attrNameLst>
                                      </p:cBhvr>
                                      <p:to>
                                        <p:strVal val="hidden"/>
                                      </p:to>
                                    </p:set>
                                  </p:childTnLst>
                                </p:cTn>
                              </p:par>
                            </p:childTnLst>
                          </p:cTn>
                        </p:par>
                        <p:par>
                          <p:cTn id="64" fill="hold">
                            <p:stCondLst>
                              <p:cond delay="500"/>
                            </p:stCondLst>
                            <p:childTnLst>
                              <p:par>
                                <p:cTn id="65" presetID="2" presetClass="entr" presetSubtype="1" fill="hold" nodeType="after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500" fill="hold"/>
                                        <p:tgtEl>
                                          <p:spTgt spid="7"/>
                                        </p:tgtEl>
                                        <p:attrNameLst>
                                          <p:attrName>ppt_x</p:attrName>
                                        </p:attrNameLst>
                                      </p:cBhvr>
                                      <p:tavLst>
                                        <p:tav tm="0">
                                          <p:val>
                                            <p:strVal val="#ppt_x"/>
                                          </p:val>
                                        </p:tav>
                                        <p:tav tm="100000">
                                          <p:val>
                                            <p:strVal val="#ppt_x"/>
                                          </p:val>
                                        </p:tav>
                                      </p:tavLst>
                                    </p:anim>
                                    <p:anim calcmode="lin" valueType="num">
                                      <p:cBhvr additive="base">
                                        <p:cTn id="68" dur="500" fill="hold"/>
                                        <p:tgtEl>
                                          <p:spTgt spid="7"/>
                                        </p:tgtEl>
                                        <p:attrNameLst>
                                          <p:attrName>ppt_y</p:attrName>
                                        </p:attrNameLst>
                                      </p:cBhvr>
                                      <p:tavLst>
                                        <p:tav tm="0">
                                          <p:val>
                                            <p:strVal val="0-#ppt_h/2"/>
                                          </p:val>
                                        </p:tav>
                                        <p:tav tm="100000">
                                          <p:val>
                                            <p:strVal val="#ppt_y"/>
                                          </p:val>
                                        </p:tav>
                                      </p:tavLst>
                                    </p:anim>
                                  </p:childTnLst>
                                </p:cTn>
                              </p:par>
                            </p:childTnLst>
                          </p:cTn>
                        </p:par>
                        <p:par>
                          <p:cTn id="69" fill="hold">
                            <p:stCondLst>
                              <p:cond delay="1000"/>
                            </p:stCondLst>
                            <p:childTnLst>
                              <p:par>
                                <p:cTn id="70" presetID="10" presetClass="entr" presetSubtype="0" fill="hold" grpId="2" nodeType="afterEffect">
                                  <p:stCondLst>
                                    <p:cond delay="0"/>
                                  </p:stCondLst>
                                  <p:childTnLst>
                                    <p:set>
                                      <p:cBhvr>
                                        <p:cTn id="71" dur="1" fill="hold">
                                          <p:stCondLst>
                                            <p:cond delay="0"/>
                                          </p:stCondLst>
                                        </p:cTn>
                                        <p:tgtEl>
                                          <p:spTgt spid="25">
                                            <p:txEl>
                                              <p:charRg st="4294967295" end="4294967295"/>
                                            </p:txEl>
                                          </p:spTgt>
                                        </p:tgtEl>
                                        <p:attrNameLst>
                                          <p:attrName>style.visibility</p:attrName>
                                        </p:attrNameLst>
                                      </p:cBhvr>
                                      <p:to>
                                        <p:strVal val="visible"/>
                                      </p:to>
                                    </p:set>
                                    <p:animEffect transition="in" filter="fade">
                                      <p:cBhvr>
                                        <p:cTn id="72" dur="500"/>
                                        <p:tgtEl>
                                          <p:spTgt spid="25">
                                            <p:txEl>
                                              <p:charRg st="4294967295" end="4294967295"/>
                                            </p:txEl>
                                          </p:spTgt>
                                        </p:tgtEl>
                                      </p:cBhvr>
                                    </p:animEffect>
                                  </p:childTnLst>
                                </p:cTn>
                              </p:par>
                            </p:childTnLst>
                          </p:cTn>
                        </p:par>
                      </p:childTnLst>
                    </p:cTn>
                  </p:par>
                </p:childTnLst>
              </p:cTn>
              <p:nextCondLst>
                <p:cond evt="onClick" delay="0">
                  <p:tgtEl>
                    <p:spTgt spid="27"/>
                  </p:tgtEl>
                </p:cond>
              </p:nextCondLst>
            </p:seq>
            <p:seq concurrent="1" nextAc="seek">
              <p:cTn id="73" restart="whenNotActive" fill="hold" evtFilter="cancelBubble" nodeType="interactiveSeq">
                <p:stCondLst>
                  <p:cond evt="onClick" delay="0">
                    <p:tgtEl>
                      <p:spTgt spid="25"/>
                    </p:tgtEl>
                  </p:cond>
                </p:stCondLst>
                <p:endSync evt="end" delay="0">
                  <p:rtn val="all"/>
                </p:endSync>
                <p:childTnLst>
                  <p:par>
                    <p:cTn id="74" fill="hold">
                      <p:stCondLst>
                        <p:cond delay="0"/>
                      </p:stCondLst>
                      <p:childTnLst>
                        <p:par>
                          <p:cTn id="75" fill="hold">
                            <p:stCondLst>
                              <p:cond delay="0"/>
                            </p:stCondLst>
                            <p:childTnLst>
                              <p:par>
                                <p:cTn id="76" presetID="2" presetClass="exit" presetSubtype="2" fill="hold" grpId="1" nodeType="clickEffect">
                                  <p:stCondLst>
                                    <p:cond delay="0"/>
                                  </p:stCondLst>
                                  <p:childTnLst>
                                    <p:anim calcmode="lin" valueType="num">
                                      <p:cBhvr additive="base">
                                        <p:cTn id="77" dur="500"/>
                                        <p:tgtEl>
                                          <p:spTgt spid="25"/>
                                        </p:tgtEl>
                                        <p:attrNameLst>
                                          <p:attrName>ppt_x</p:attrName>
                                        </p:attrNameLst>
                                      </p:cBhvr>
                                      <p:tavLst>
                                        <p:tav tm="0">
                                          <p:val>
                                            <p:strVal val="ppt_x"/>
                                          </p:val>
                                        </p:tav>
                                        <p:tav tm="100000">
                                          <p:val>
                                            <p:strVal val="1+ppt_w/2"/>
                                          </p:val>
                                        </p:tav>
                                      </p:tavLst>
                                    </p:anim>
                                    <p:anim calcmode="lin" valueType="num">
                                      <p:cBhvr additive="base">
                                        <p:cTn id="78" dur="500"/>
                                        <p:tgtEl>
                                          <p:spTgt spid="25"/>
                                        </p:tgtEl>
                                        <p:attrNameLst>
                                          <p:attrName>ppt_y</p:attrName>
                                        </p:attrNameLst>
                                      </p:cBhvr>
                                      <p:tavLst>
                                        <p:tav tm="0">
                                          <p:val>
                                            <p:strVal val="ppt_y"/>
                                          </p:val>
                                        </p:tav>
                                        <p:tav tm="100000">
                                          <p:val>
                                            <p:strVal val="ppt_y"/>
                                          </p:val>
                                        </p:tav>
                                      </p:tavLst>
                                    </p:anim>
                                    <p:set>
                                      <p:cBhvr>
                                        <p:cTn id="79" dur="1" fill="hold">
                                          <p:stCondLst>
                                            <p:cond delay="499"/>
                                          </p:stCondLst>
                                        </p:cTn>
                                        <p:tgtEl>
                                          <p:spTgt spid="25"/>
                                        </p:tgtEl>
                                        <p:attrNameLst>
                                          <p:attrName>style.visibility</p:attrName>
                                        </p:attrNameLst>
                                      </p:cBhvr>
                                      <p:to>
                                        <p:strVal val="hidden"/>
                                      </p:to>
                                    </p:set>
                                  </p:childTnLst>
                                </p:cTn>
                              </p:par>
                            </p:childTnLst>
                          </p:cTn>
                        </p:par>
                        <p:par>
                          <p:cTn id="80" fill="hold">
                            <p:stCondLst>
                              <p:cond delay="500"/>
                            </p:stCondLst>
                            <p:childTnLst>
                              <p:par>
                                <p:cTn id="81" presetID="2" presetClass="entr" presetSubtype="1" fill="hold" nodeType="after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500" fill="hold"/>
                                        <p:tgtEl>
                                          <p:spTgt spid="8"/>
                                        </p:tgtEl>
                                        <p:attrNameLst>
                                          <p:attrName>ppt_x</p:attrName>
                                        </p:attrNameLst>
                                      </p:cBhvr>
                                      <p:tavLst>
                                        <p:tav tm="0">
                                          <p:val>
                                            <p:strVal val="#ppt_x"/>
                                          </p:val>
                                        </p:tav>
                                        <p:tav tm="100000">
                                          <p:val>
                                            <p:strVal val="#ppt_x"/>
                                          </p:val>
                                        </p:tav>
                                      </p:tavLst>
                                    </p:anim>
                                    <p:anim calcmode="lin" valueType="num">
                                      <p:cBhvr additive="base">
                                        <p:cTn id="84" dur="500" fill="hold"/>
                                        <p:tgtEl>
                                          <p:spTgt spid="8"/>
                                        </p:tgtEl>
                                        <p:attrNameLst>
                                          <p:attrName>ppt_y</p:attrName>
                                        </p:attrNameLst>
                                      </p:cBhvr>
                                      <p:tavLst>
                                        <p:tav tm="0">
                                          <p:val>
                                            <p:strVal val="0-#ppt_h/2"/>
                                          </p:val>
                                        </p:tav>
                                        <p:tav tm="100000">
                                          <p:val>
                                            <p:strVal val="#ppt_y"/>
                                          </p:val>
                                        </p:tav>
                                      </p:tavLst>
                                    </p:anim>
                                  </p:childTnLst>
                                </p:cTn>
                              </p:par>
                            </p:childTnLst>
                          </p:cTn>
                        </p:par>
                        <p:par>
                          <p:cTn id="85" fill="hold">
                            <p:stCondLst>
                              <p:cond delay="1000"/>
                            </p:stCondLst>
                            <p:childTnLst>
                              <p:par>
                                <p:cTn id="86" presetID="10" presetClass="entr" presetSubtype="0" fill="hold" grpId="2" nodeType="afterEffect">
                                  <p:stCondLst>
                                    <p:cond delay="0"/>
                                  </p:stCondLst>
                                  <p:childTnLst>
                                    <p:set>
                                      <p:cBhvr>
                                        <p:cTn id="87" dur="1" fill="hold">
                                          <p:stCondLst>
                                            <p:cond delay="0"/>
                                          </p:stCondLst>
                                        </p:cTn>
                                        <p:tgtEl>
                                          <p:spTgt spid="24">
                                            <p:txEl>
                                              <p:charRg st="4294967295" end="4294967295"/>
                                            </p:txEl>
                                          </p:spTgt>
                                        </p:tgtEl>
                                        <p:attrNameLst>
                                          <p:attrName>style.visibility</p:attrName>
                                        </p:attrNameLst>
                                      </p:cBhvr>
                                      <p:to>
                                        <p:strVal val="visible"/>
                                      </p:to>
                                    </p:set>
                                    <p:animEffect transition="in" filter="fade">
                                      <p:cBhvr>
                                        <p:cTn id="88" dur="500"/>
                                        <p:tgtEl>
                                          <p:spTgt spid="24">
                                            <p:txEl>
                                              <p:charRg st="4294967295" end="4294967295"/>
                                            </p:txEl>
                                          </p:spTgt>
                                        </p:tgtEl>
                                      </p:cBhvr>
                                    </p:animEffect>
                                  </p:childTnLst>
                                </p:cTn>
                              </p:par>
                            </p:childTnLst>
                          </p:cTn>
                        </p:par>
                      </p:childTnLst>
                    </p:cTn>
                  </p:par>
                </p:childTnLst>
              </p:cTn>
              <p:nextCondLst>
                <p:cond evt="onClick" delay="0">
                  <p:tgtEl>
                    <p:spTgt spid="25"/>
                  </p:tgtEl>
                </p:cond>
              </p:nextCondLst>
            </p:seq>
            <p:seq concurrent="1" nextAc="seek">
              <p:cTn id="89" restart="whenNotActive" fill="hold" evtFilter="cancelBubble" nodeType="interactiveSeq">
                <p:stCondLst>
                  <p:cond evt="onClick" delay="0">
                    <p:tgtEl>
                      <p:spTgt spid="24"/>
                    </p:tgtEl>
                  </p:cond>
                </p:stCondLst>
                <p:endSync evt="end" delay="0">
                  <p:rtn val="all"/>
                </p:endSync>
                <p:childTnLst>
                  <p:par>
                    <p:cTn id="90" fill="hold">
                      <p:stCondLst>
                        <p:cond delay="0"/>
                      </p:stCondLst>
                      <p:childTnLst>
                        <p:par>
                          <p:cTn id="91" fill="hold">
                            <p:stCondLst>
                              <p:cond delay="0"/>
                            </p:stCondLst>
                            <p:childTnLst>
                              <p:par>
                                <p:cTn id="92" presetID="2" presetClass="exit" presetSubtype="2" fill="hold" grpId="1" nodeType="clickEffect">
                                  <p:stCondLst>
                                    <p:cond delay="0"/>
                                  </p:stCondLst>
                                  <p:childTnLst>
                                    <p:anim calcmode="lin" valueType="num">
                                      <p:cBhvr additive="base">
                                        <p:cTn id="93" dur="500"/>
                                        <p:tgtEl>
                                          <p:spTgt spid="24"/>
                                        </p:tgtEl>
                                        <p:attrNameLst>
                                          <p:attrName>ppt_x</p:attrName>
                                        </p:attrNameLst>
                                      </p:cBhvr>
                                      <p:tavLst>
                                        <p:tav tm="0">
                                          <p:val>
                                            <p:strVal val="ppt_x"/>
                                          </p:val>
                                        </p:tav>
                                        <p:tav tm="100000">
                                          <p:val>
                                            <p:strVal val="1+ppt_w/2"/>
                                          </p:val>
                                        </p:tav>
                                      </p:tavLst>
                                    </p:anim>
                                    <p:anim calcmode="lin" valueType="num">
                                      <p:cBhvr additive="base">
                                        <p:cTn id="94" dur="500"/>
                                        <p:tgtEl>
                                          <p:spTgt spid="24"/>
                                        </p:tgtEl>
                                        <p:attrNameLst>
                                          <p:attrName>ppt_y</p:attrName>
                                        </p:attrNameLst>
                                      </p:cBhvr>
                                      <p:tavLst>
                                        <p:tav tm="0">
                                          <p:val>
                                            <p:strVal val="ppt_y"/>
                                          </p:val>
                                        </p:tav>
                                        <p:tav tm="100000">
                                          <p:val>
                                            <p:strVal val="ppt_y"/>
                                          </p:val>
                                        </p:tav>
                                      </p:tavLst>
                                    </p:anim>
                                    <p:set>
                                      <p:cBhvr>
                                        <p:cTn id="95" dur="1" fill="hold">
                                          <p:stCondLst>
                                            <p:cond delay="499"/>
                                          </p:stCondLst>
                                        </p:cTn>
                                        <p:tgtEl>
                                          <p:spTgt spid="24"/>
                                        </p:tgtEl>
                                        <p:attrNameLst>
                                          <p:attrName>style.visibility</p:attrName>
                                        </p:attrNameLst>
                                      </p:cBhvr>
                                      <p:to>
                                        <p:strVal val="hidden"/>
                                      </p:to>
                                    </p:set>
                                  </p:childTnLst>
                                </p:cTn>
                              </p:par>
                            </p:childTnLst>
                          </p:cTn>
                        </p:par>
                        <p:par>
                          <p:cTn id="96" fill="hold">
                            <p:stCondLst>
                              <p:cond delay="500"/>
                            </p:stCondLst>
                            <p:childTnLst>
                              <p:par>
                                <p:cTn id="97" presetID="2" presetClass="entr" presetSubtype="1" fill="hold" nodeType="afterEffect">
                                  <p:stCondLst>
                                    <p:cond delay="0"/>
                                  </p:stCondLst>
                                  <p:childTnLst>
                                    <p:set>
                                      <p:cBhvr>
                                        <p:cTn id="98" dur="1" fill="hold">
                                          <p:stCondLst>
                                            <p:cond delay="0"/>
                                          </p:stCondLst>
                                        </p:cTn>
                                        <p:tgtEl>
                                          <p:spTgt spid="9"/>
                                        </p:tgtEl>
                                        <p:attrNameLst>
                                          <p:attrName>style.visibility</p:attrName>
                                        </p:attrNameLst>
                                      </p:cBhvr>
                                      <p:to>
                                        <p:strVal val="visible"/>
                                      </p:to>
                                    </p:set>
                                    <p:anim calcmode="lin" valueType="num">
                                      <p:cBhvr additive="base">
                                        <p:cTn id="99" dur="500" fill="hold"/>
                                        <p:tgtEl>
                                          <p:spTgt spid="9"/>
                                        </p:tgtEl>
                                        <p:attrNameLst>
                                          <p:attrName>ppt_x</p:attrName>
                                        </p:attrNameLst>
                                      </p:cBhvr>
                                      <p:tavLst>
                                        <p:tav tm="0">
                                          <p:val>
                                            <p:strVal val="#ppt_x"/>
                                          </p:val>
                                        </p:tav>
                                        <p:tav tm="100000">
                                          <p:val>
                                            <p:strVal val="#ppt_x"/>
                                          </p:val>
                                        </p:tav>
                                      </p:tavLst>
                                    </p:anim>
                                    <p:anim calcmode="lin" valueType="num">
                                      <p:cBhvr additive="base">
                                        <p:cTn id="100" dur="500" fill="hold"/>
                                        <p:tgtEl>
                                          <p:spTgt spid="9"/>
                                        </p:tgtEl>
                                        <p:attrNameLst>
                                          <p:attrName>ppt_y</p:attrName>
                                        </p:attrNameLst>
                                      </p:cBhvr>
                                      <p:tavLst>
                                        <p:tav tm="0">
                                          <p:val>
                                            <p:strVal val="0-#ppt_h/2"/>
                                          </p:val>
                                        </p:tav>
                                        <p:tav tm="100000">
                                          <p:val>
                                            <p:strVal val="#ppt_y"/>
                                          </p:val>
                                        </p:tav>
                                      </p:tavLst>
                                    </p:anim>
                                  </p:childTnLst>
                                </p:cTn>
                              </p:par>
                            </p:childTnLst>
                          </p:cTn>
                        </p:par>
                        <p:par>
                          <p:cTn id="101" fill="hold">
                            <p:stCondLst>
                              <p:cond delay="1000"/>
                            </p:stCondLst>
                            <p:childTnLst>
                              <p:par>
                                <p:cTn id="102" presetID="10" presetClass="entr" presetSubtype="0" fill="hold" grpId="2" nodeType="afterEffect">
                                  <p:stCondLst>
                                    <p:cond delay="0"/>
                                  </p:stCondLst>
                                  <p:childTnLst>
                                    <p:set>
                                      <p:cBhvr>
                                        <p:cTn id="103"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04" dur="500"/>
                                        <p:tgtEl>
                                          <p:spTgt spid="23">
                                            <p:txEl>
                                              <p:charRg st="4294967295" end="4294967295"/>
                                            </p:txEl>
                                          </p:spTgt>
                                        </p:tgtEl>
                                      </p:cBhvr>
                                    </p:animEffect>
                                  </p:childTnLst>
                                </p:cTn>
                              </p:par>
                            </p:childTnLst>
                          </p:cTn>
                        </p:par>
                      </p:childTnLst>
                    </p:cTn>
                  </p:par>
                </p:childTnLst>
              </p:cTn>
              <p:nextCondLst>
                <p:cond evt="onClick" delay="0">
                  <p:tgtEl>
                    <p:spTgt spid="24"/>
                  </p:tgtEl>
                </p:cond>
              </p:nextCondLst>
            </p:seq>
            <p:seq concurrent="1" nextAc="seek">
              <p:cTn id="105" restart="whenNotActive" fill="hold" evtFilter="cancelBubble" nodeType="interactiveSeq">
                <p:stCondLst>
                  <p:cond evt="onClick" delay="0">
                    <p:tgtEl>
                      <p:spTgt spid="23"/>
                    </p:tgtEl>
                  </p:cond>
                </p:stCondLst>
                <p:endSync evt="end" delay="0">
                  <p:rtn val="all"/>
                </p:endSync>
                <p:childTnLst>
                  <p:par>
                    <p:cTn id="106" fill="hold">
                      <p:stCondLst>
                        <p:cond delay="0"/>
                      </p:stCondLst>
                      <p:childTnLst>
                        <p:par>
                          <p:cTn id="107" fill="hold">
                            <p:stCondLst>
                              <p:cond delay="0"/>
                            </p:stCondLst>
                            <p:childTnLst>
                              <p:par>
                                <p:cTn id="108" presetID="2" presetClass="exit" presetSubtype="2" fill="hold" grpId="1" nodeType="clickEffect">
                                  <p:stCondLst>
                                    <p:cond delay="0"/>
                                  </p:stCondLst>
                                  <p:childTnLst>
                                    <p:anim calcmode="lin" valueType="num">
                                      <p:cBhvr additive="base">
                                        <p:cTn id="109" dur="500"/>
                                        <p:tgtEl>
                                          <p:spTgt spid="23"/>
                                        </p:tgtEl>
                                        <p:attrNameLst>
                                          <p:attrName>ppt_x</p:attrName>
                                        </p:attrNameLst>
                                      </p:cBhvr>
                                      <p:tavLst>
                                        <p:tav tm="0">
                                          <p:val>
                                            <p:strVal val="ppt_x"/>
                                          </p:val>
                                        </p:tav>
                                        <p:tav tm="100000">
                                          <p:val>
                                            <p:strVal val="1+ppt_w/2"/>
                                          </p:val>
                                        </p:tav>
                                      </p:tavLst>
                                    </p:anim>
                                    <p:anim calcmode="lin" valueType="num">
                                      <p:cBhvr additive="base">
                                        <p:cTn id="110" dur="500"/>
                                        <p:tgtEl>
                                          <p:spTgt spid="23"/>
                                        </p:tgtEl>
                                        <p:attrNameLst>
                                          <p:attrName>ppt_y</p:attrName>
                                        </p:attrNameLst>
                                      </p:cBhvr>
                                      <p:tavLst>
                                        <p:tav tm="0">
                                          <p:val>
                                            <p:strVal val="ppt_y"/>
                                          </p:val>
                                        </p:tav>
                                        <p:tav tm="100000">
                                          <p:val>
                                            <p:strVal val="ppt_y"/>
                                          </p:val>
                                        </p:tav>
                                      </p:tavLst>
                                    </p:anim>
                                    <p:set>
                                      <p:cBhvr>
                                        <p:cTn id="111" dur="1" fill="hold">
                                          <p:stCondLst>
                                            <p:cond delay="499"/>
                                          </p:stCondLst>
                                        </p:cTn>
                                        <p:tgtEl>
                                          <p:spTgt spid="23"/>
                                        </p:tgtEl>
                                        <p:attrNameLst>
                                          <p:attrName>style.visibility</p:attrName>
                                        </p:attrNameLst>
                                      </p:cBhvr>
                                      <p:to>
                                        <p:strVal val="hidden"/>
                                      </p:to>
                                    </p:set>
                                  </p:childTnLst>
                                </p:cTn>
                              </p:par>
                            </p:childTnLst>
                          </p:cTn>
                        </p:par>
                        <p:par>
                          <p:cTn id="112" fill="hold">
                            <p:stCondLst>
                              <p:cond delay="500"/>
                            </p:stCondLst>
                            <p:childTnLst>
                              <p:par>
                                <p:cTn id="113" presetID="2" presetClass="entr" presetSubtype="1" fill="hold" nodeType="afterEffect">
                                  <p:stCondLst>
                                    <p:cond delay="0"/>
                                  </p:stCondLst>
                                  <p:childTnLst>
                                    <p:set>
                                      <p:cBhvr>
                                        <p:cTn id="114" dur="1" fill="hold">
                                          <p:stCondLst>
                                            <p:cond delay="0"/>
                                          </p:stCondLst>
                                        </p:cTn>
                                        <p:tgtEl>
                                          <p:spTgt spid="11"/>
                                        </p:tgtEl>
                                        <p:attrNameLst>
                                          <p:attrName>style.visibility</p:attrName>
                                        </p:attrNameLst>
                                      </p:cBhvr>
                                      <p:to>
                                        <p:strVal val="visible"/>
                                      </p:to>
                                    </p:set>
                                    <p:anim calcmode="lin" valueType="num">
                                      <p:cBhvr additive="base">
                                        <p:cTn id="115" dur="500" fill="hold"/>
                                        <p:tgtEl>
                                          <p:spTgt spid="11"/>
                                        </p:tgtEl>
                                        <p:attrNameLst>
                                          <p:attrName>ppt_x</p:attrName>
                                        </p:attrNameLst>
                                      </p:cBhvr>
                                      <p:tavLst>
                                        <p:tav tm="0">
                                          <p:val>
                                            <p:strVal val="#ppt_x"/>
                                          </p:val>
                                        </p:tav>
                                        <p:tav tm="100000">
                                          <p:val>
                                            <p:strVal val="#ppt_x"/>
                                          </p:val>
                                        </p:tav>
                                      </p:tavLst>
                                    </p:anim>
                                    <p:anim calcmode="lin" valueType="num">
                                      <p:cBhvr additive="base">
                                        <p:cTn id="116" dur="500" fill="hold"/>
                                        <p:tgtEl>
                                          <p:spTgt spid="11"/>
                                        </p:tgtEl>
                                        <p:attrNameLst>
                                          <p:attrName>ppt_y</p:attrName>
                                        </p:attrNameLst>
                                      </p:cBhvr>
                                      <p:tavLst>
                                        <p:tav tm="0">
                                          <p:val>
                                            <p:strVal val="0-#ppt_h/2"/>
                                          </p:val>
                                        </p:tav>
                                        <p:tav tm="100000">
                                          <p:val>
                                            <p:strVal val="#ppt_y"/>
                                          </p:val>
                                        </p:tav>
                                      </p:tavLst>
                                    </p:anim>
                                  </p:childTnLst>
                                </p:cTn>
                              </p:par>
                            </p:childTnLst>
                          </p:cTn>
                        </p:par>
                        <p:par>
                          <p:cTn id="117" fill="hold">
                            <p:stCondLst>
                              <p:cond delay="1000"/>
                            </p:stCondLst>
                            <p:childTnLst>
                              <p:par>
                                <p:cTn id="118" presetID="10" presetClass="entr" presetSubtype="0" fill="hold" grpId="2" nodeType="afterEffect">
                                  <p:stCondLst>
                                    <p:cond delay="0"/>
                                  </p:stCondLst>
                                  <p:childTnLst>
                                    <p:set>
                                      <p:cBhvr>
                                        <p:cTn id="119" dur="1" fill="hold">
                                          <p:stCondLst>
                                            <p:cond delay="0"/>
                                          </p:stCondLst>
                                        </p:cTn>
                                        <p:tgtEl>
                                          <p:spTgt spid="22">
                                            <p:txEl>
                                              <p:charRg st="4294967295" end="4294967295"/>
                                            </p:txEl>
                                          </p:spTgt>
                                        </p:tgtEl>
                                        <p:attrNameLst>
                                          <p:attrName>style.visibility</p:attrName>
                                        </p:attrNameLst>
                                      </p:cBhvr>
                                      <p:to>
                                        <p:strVal val="visible"/>
                                      </p:to>
                                    </p:set>
                                    <p:animEffect transition="in" filter="fade">
                                      <p:cBhvr>
                                        <p:cTn id="120" dur="500"/>
                                        <p:tgtEl>
                                          <p:spTgt spid="22">
                                            <p:txEl>
                                              <p:charRg st="4294967295" end="4294967295"/>
                                            </p:txEl>
                                          </p:spTgt>
                                        </p:tgtEl>
                                      </p:cBhvr>
                                    </p:animEffect>
                                  </p:childTnLst>
                                </p:cTn>
                              </p:par>
                            </p:childTnLst>
                          </p:cTn>
                        </p:par>
                      </p:childTnLst>
                    </p:cTn>
                  </p:par>
                </p:childTnLst>
              </p:cTn>
              <p:nextCondLst>
                <p:cond evt="onClick" delay="0">
                  <p:tgtEl>
                    <p:spTgt spid="23"/>
                  </p:tgtEl>
                </p:cond>
              </p:nextCondLst>
            </p:seq>
            <p:seq concurrent="1" nextAc="seek">
              <p:cTn id="121" restart="whenNotActive" fill="hold" evtFilter="cancelBubble" nodeType="interactiveSeq">
                <p:stCondLst>
                  <p:cond evt="onClick" delay="0">
                    <p:tgtEl>
                      <p:spTgt spid="22"/>
                    </p:tgtEl>
                  </p:cond>
                </p:stCondLst>
                <p:endSync evt="end" delay="0">
                  <p:rtn val="all"/>
                </p:endSync>
                <p:childTnLst>
                  <p:par>
                    <p:cTn id="122" fill="hold">
                      <p:stCondLst>
                        <p:cond delay="0"/>
                      </p:stCondLst>
                      <p:childTnLst>
                        <p:par>
                          <p:cTn id="123" fill="hold">
                            <p:stCondLst>
                              <p:cond delay="0"/>
                            </p:stCondLst>
                            <p:childTnLst>
                              <p:par>
                                <p:cTn id="124" presetID="2" presetClass="exit" presetSubtype="2" fill="hold" grpId="1" nodeType="clickEffect">
                                  <p:stCondLst>
                                    <p:cond delay="0"/>
                                  </p:stCondLst>
                                  <p:childTnLst>
                                    <p:anim calcmode="lin" valueType="num">
                                      <p:cBhvr additive="base">
                                        <p:cTn id="125" dur="500"/>
                                        <p:tgtEl>
                                          <p:spTgt spid="22"/>
                                        </p:tgtEl>
                                        <p:attrNameLst>
                                          <p:attrName>ppt_x</p:attrName>
                                        </p:attrNameLst>
                                      </p:cBhvr>
                                      <p:tavLst>
                                        <p:tav tm="0">
                                          <p:val>
                                            <p:strVal val="ppt_x"/>
                                          </p:val>
                                        </p:tav>
                                        <p:tav tm="100000">
                                          <p:val>
                                            <p:strVal val="1+ppt_w/2"/>
                                          </p:val>
                                        </p:tav>
                                      </p:tavLst>
                                    </p:anim>
                                    <p:anim calcmode="lin" valueType="num">
                                      <p:cBhvr additive="base">
                                        <p:cTn id="126" dur="500"/>
                                        <p:tgtEl>
                                          <p:spTgt spid="22"/>
                                        </p:tgtEl>
                                        <p:attrNameLst>
                                          <p:attrName>ppt_y</p:attrName>
                                        </p:attrNameLst>
                                      </p:cBhvr>
                                      <p:tavLst>
                                        <p:tav tm="0">
                                          <p:val>
                                            <p:strVal val="ppt_y"/>
                                          </p:val>
                                        </p:tav>
                                        <p:tav tm="100000">
                                          <p:val>
                                            <p:strVal val="ppt_y"/>
                                          </p:val>
                                        </p:tav>
                                      </p:tavLst>
                                    </p:anim>
                                    <p:set>
                                      <p:cBhvr>
                                        <p:cTn id="127" dur="1" fill="hold">
                                          <p:stCondLst>
                                            <p:cond delay="499"/>
                                          </p:stCondLst>
                                        </p:cTn>
                                        <p:tgtEl>
                                          <p:spTgt spid="22"/>
                                        </p:tgtEl>
                                        <p:attrNameLst>
                                          <p:attrName>style.visibility</p:attrName>
                                        </p:attrNameLst>
                                      </p:cBhvr>
                                      <p:to>
                                        <p:strVal val="hidden"/>
                                      </p:to>
                                    </p:set>
                                  </p:childTnLst>
                                </p:cTn>
                              </p:par>
                            </p:childTnLst>
                          </p:cTn>
                        </p:par>
                        <p:par>
                          <p:cTn id="128" fill="hold">
                            <p:stCondLst>
                              <p:cond delay="500"/>
                            </p:stCondLst>
                            <p:childTnLst>
                              <p:par>
                                <p:cTn id="129" presetID="2" presetClass="entr" presetSubtype="1" fill="hold" nodeType="afterEffect">
                                  <p:stCondLst>
                                    <p:cond delay="0"/>
                                  </p:stCondLst>
                                  <p:childTnLst>
                                    <p:set>
                                      <p:cBhvr>
                                        <p:cTn id="130" dur="1" fill="hold">
                                          <p:stCondLst>
                                            <p:cond delay="0"/>
                                          </p:stCondLst>
                                        </p:cTn>
                                        <p:tgtEl>
                                          <p:spTgt spid="12"/>
                                        </p:tgtEl>
                                        <p:attrNameLst>
                                          <p:attrName>style.visibility</p:attrName>
                                        </p:attrNameLst>
                                      </p:cBhvr>
                                      <p:to>
                                        <p:strVal val="visible"/>
                                      </p:to>
                                    </p:set>
                                    <p:anim calcmode="lin" valueType="num">
                                      <p:cBhvr additive="base">
                                        <p:cTn id="131" dur="500" fill="hold"/>
                                        <p:tgtEl>
                                          <p:spTgt spid="12"/>
                                        </p:tgtEl>
                                        <p:attrNameLst>
                                          <p:attrName>ppt_x</p:attrName>
                                        </p:attrNameLst>
                                      </p:cBhvr>
                                      <p:tavLst>
                                        <p:tav tm="0">
                                          <p:val>
                                            <p:strVal val="#ppt_x"/>
                                          </p:val>
                                        </p:tav>
                                        <p:tav tm="100000">
                                          <p:val>
                                            <p:strVal val="#ppt_x"/>
                                          </p:val>
                                        </p:tav>
                                      </p:tavLst>
                                    </p:anim>
                                    <p:anim calcmode="lin" valueType="num">
                                      <p:cBhvr additive="base">
                                        <p:cTn id="132" dur="500" fill="hold"/>
                                        <p:tgtEl>
                                          <p:spTgt spid="12"/>
                                        </p:tgtEl>
                                        <p:attrNameLst>
                                          <p:attrName>ppt_y</p:attrName>
                                        </p:attrNameLst>
                                      </p:cBhvr>
                                      <p:tavLst>
                                        <p:tav tm="0">
                                          <p:val>
                                            <p:strVal val="0-#ppt_h/2"/>
                                          </p:val>
                                        </p:tav>
                                        <p:tav tm="100000">
                                          <p:val>
                                            <p:strVal val="#ppt_y"/>
                                          </p:val>
                                        </p:tav>
                                      </p:tavLst>
                                    </p:anim>
                                  </p:childTnLst>
                                </p:cTn>
                              </p:par>
                            </p:childTnLst>
                          </p:cTn>
                        </p:par>
                        <p:par>
                          <p:cTn id="133" fill="hold">
                            <p:stCondLst>
                              <p:cond delay="1000"/>
                            </p:stCondLst>
                            <p:childTnLst>
                              <p:par>
                                <p:cTn id="134" presetID="10" presetClass="entr" presetSubtype="0" fill="hold" grpId="2" nodeType="afterEffect">
                                  <p:stCondLst>
                                    <p:cond delay="0"/>
                                  </p:stCondLst>
                                  <p:childTnLst>
                                    <p:set>
                                      <p:cBhvr>
                                        <p:cTn id="135" dur="1" fill="hold">
                                          <p:stCondLst>
                                            <p:cond delay="0"/>
                                          </p:stCondLst>
                                        </p:cTn>
                                        <p:tgtEl>
                                          <p:spTgt spid="29">
                                            <p:txEl>
                                              <p:charRg st="4294967295" end="4294967295"/>
                                            </p:txEl>
                                          </p:spTgt>
                                        </p:tgtEl>
                                        <p:attrNameLst>
                                          <p:attrName>style.visibility</p:attrName>
                                        </p:attrNameLst>
                                      </p:cBhvr>
                                      <p:to>
                                        <p:strVal val="visible"/>
                                      </p:to>
                                    </p:set>
                                    <p:animEffect transition="in" filter="fade">
                                      <p:cBhvr>
                                        <p:cTn id="136" dur="500"/>
                                        <p:tgtEl>
                                          <p:spTgt spid="29">
                                            <p:txEl>
                                              <p:charRg st="4294967295" end="4294967295"/>
                                            </p:txEl>
                                          </p:spTgt>
                                        </p:tgtEl>
                                      </p:cBhvr>
                                    </p:animEffect>
                                  </p:childTnLst>
                                </p:cTn>
                              </p:par>
                            </p:childTnLst>
                          </p:cTn>
                        </p:par>
                      </p:childTnLst>
                    </p:cTn>
                  </p:par>
                </p:childTnLst>
              </p:cTn>
              <p:nextCondLst>
                <p:cond evt="onClick" delay="0">
                  <p:tgtEl>
                    <p:spTgt spid="22"/>
                  </p:tgtEl>
                </p:cond>
              </p:nextCondLst>
            </p:seq>
            <p:seq concurrent="1" nextAc="seek">
              <p:cTn id="137" restart="whenNotActive" fill="hold" evtFilter="cancelBubble" nodeType="interactiveSeq">
                <p:stCondLst>
                  <p:cond evt="onClick" delay="0">
                    <p:tgtEl>
                      <p:spTgt spid="29"/>
                    </p:tgtEl>
                  </p:cond>
                </p:stCondLst>
                <p:endSync evt="end" delay="0">
                  <p:rtn val="all"/>
                </p:endSync>
                <p:childTnLst>
                  <p:par>
                    <p:cTn id="138" fill="hold">
                      <p:stCondLst>
                        <p:cond delay="0"/>
                      </p:stCondLst>
                      <p:childTnLst>
                        <p:par>
                          <p:cTn id="139" fill="hold">
                            <p:stCondLst>
                              <p:cond delay="0"/>
                            </p:stCondLst>
                            <p:childTnLst>
                              <p:par>
                                <p:cTn id="140" presetID="2" presetClass="exit" presetSubtype="2" fill="hold" grpId="1" nodeType="clickEffect">
                                  <p:stCondLst>
                                    <p:cond delay="0"/>
                                  </p:stCondLst>
                                  <p:childTnLst>
                                    <p:anim calcmode="lin" valueType="num">
                                      <p:cBhvr additive="base">
                                        <p:cTn id="141" dur="500"/>
                                        <p:tgtEl>
                                          <p:spTgt spid="29"/>
                                        </p:tgtEl>
                                        <p:attrNameLst>
                                          <p:attrName>ppt_x</p:attrName>
                                        </p:attrNameLst>
                                      </p:cBhvr>
                                      <p:tavLst>
                                        <p:tav tm="0">
                                          <p:val>
                                            <p:strVal val="ppt_x"/>
                                          </p:val>
                                        </p:tav>
                                        <p:tav tm="100000">
                                          <p:val>
                                            <p:strVal val="1+ppt_w/2"/>
                                          </p:val>
                                        </p:tav>
                                      </p:tavLst>
                                    </p:anim>
                                    <p:anim calcmode="lin" valueType="num">
                                      <p:cBhvr additive="base">
                                        <p:cTn id="142" dur="500"/>
                                        <p:tgtEl>
                                          <p:spTgt spid="29"/>
                                        </p:tgtEl>
                                        <p:attrNameLst>
                                          <p:attrName>ppt_y</p:attrName>
                                        </p:attrNameLst>
                                      </p:cBhvr>
                                      <p:tavLst>
                                        <p:tav tm="0">
                                          <p:val>
                                            <p:strVal val="ppt_y"/>
                                          </p:val>
                                        </p:tav>
                                        <p:tav tm="100000">
                                          <p:val>
                                            <p:strVal val="ppt_y"/>
                                          </p:val>
                                        </p:tav>
                                      </p:tavLst>
                                    </p:anim>
                                    <p:set>
                                      <p:cBhvr>
                                        <p:cTn id="143" dur="1" fill="hold">
                                          <p:stCondLst>
                                            <p:cond delay="499"/>
                                          </p:stCondLst>
                                        </p:cTn>
                                        <p:tgtEl>
                                          <p:spTgt spid="29"/>
                                        </p:tgtEl>
                                        <p:attrNameLst>
                                          <p:attrName>style.visibility</p:attrName>
                                        </p:attrNameLst>
                                      </p:cBhvr>
                                      <p:to>
                                        <p:strVal val="hidden"/>
                                      </p:to>
                                    </p:set>
                                  </p:childTnLst>
                                </p:cTn>
                              </p:par>
                            </p:childTnLst>
                          </p:cTn>
                        </p:par>
                        <p:par>
                          <p:cTn id="144" fill="hold">
                            <p:stCondLst>
                              <p:cond delay="500"/>
                            </p:stCondLst>
                            <p:childTnLst>
                              <p:par>
                                <p:cTn id="145" presetID="2" presetClass="entr" presetSubtype="1" fill="hold" nodeType="afterEffect">
                                  <p:stCondLst>
                                    <p:cond delay="0"/>
                                  </p:stCondLst>
                                  <p:childTnLst>
                                    <p:set>
                                      <p:cBhvr>
                                        <p:cTn id="146" dur="1" fill="hold">
                                          <p:stCondLst>
                                            <p:cond delay="0"/>
                                          </p:stCondLst>
                                        </p:cTn>
                                        <p:tgtEl>
                                          <p:spTgt spid="13"/>
                                        </p:tgtEl>
                                        <p:attrNameLst>
                                          <p:attrName>style.visibility</p:attrName>
                                        </p:attrNameLst>
                                      </p:cBhvr>
                                      <p:to>
                                        <p:strVal val="visible"/>
                                      </p:to>
                                    </p:set>
                                    <p:anim calcmode="lin" valueType="num">
                                      <p:cBhvr additive="base">
                                        <p:cTn id="147" dur="500" fill="hold"/>
                                        <p:tgtEl>
                                          <p:spTgt spid="13"/>
                                        </p:tgtEl>
                                        <p:attrNameLst>
                                          <p:attrName>ppt_x</p:attrName>
                                        </p:attrNameLst>
                                      </p:cBhvr>
                                      <p:tavLst>
                                        <p:tav tm="0">
                                          <p:val>
                                            <p:strVal val="#ppt_x"/>
                                          </p:val>
                                        </p:tav>
                                        <p:tav tm="100000">
                                          <p:val>
                                            <p:strVal val="#ppt_x"/>
                                          </p:val>
                                        </p:tav>
                                      </p:tavLst>
                                    </p:anim>
                                    <p:anim calcmode="lin" valueType="num">
                                      <p:cBhvr additive="base">
                                        <p:cTn id="148" dur="500" fill="hold"/>
                                        <p:tgtEl>
                                          <p:spTgt spid="13"/>
                                        </p:tgtEl>
                                        <p:attrNameLst>
                                          <p:attrName>ppt_y</p:attrName>
                                        </p:attrNameLst>
                                      </p:cBhvr>
                                      <p:tavLst>
                                        <p:tav tm="0">
                                          <p:val>
                                            <p:strVal val="0-#ppt_h/2"/>
                                          </p:val>
                                        </p:tav>
                                        <p:tav tm="100000">
                                          <p:val>
                                            <p:strVal val="#ppt_y"/>
                                          </p:val>
                                        </p:tav>
                                      </p:tavLst>
                                    </p:anim>
                                  </p:childTnLst>
                                </p:cTn>
                              </p:par>
                            </p:childTnLst>
                          </p:cTn>
                        </p:par>
                        <p:par>
                          <p:cTn id="149" fill="hold">
                            <p:stCondLst>
                              <p:cond delay="1000"/>
                            </p:stCondLst>
                            <p:childTnLst>
                              <p:par>
                                <p:cTn id="150" presetID="10" presetClass="entr" presetSubtype="0" fill="hold" grpId="2" nodeType="afterEffect">
                                  <p:stCondLst>
                                    <p:cond delay="0"/>
                                  </p:stCondLst>
                                  <p:childTnLst>
                                    <p:set>
                                      <p:cBhvr>
                                        <p:cTn id="151" dur="1" fill="hold">
                                          <p:stCondLst>
                                            <p:cond delay="0"/>
                                          </p:stCondLst>
                                        </p:cTn>
                                        <p:tgtEl>
                                          <p:spTgt spid="30">
                                            <p:txEl>
                                              <p:charRg st="4294967295" end="4294967295"/>
                                            </p:txEl>
                                          </p:spTgt>
                                        </p:tgtEl>
                                        <p:attrNameLst>
                                          <p:attrName>style.visibility</p:attrName>
                                        </p:attrNameLst>
                                      </p:cBhvr>
                                      <p:to>
                                        <p:strVal val="visible"/>
                                      </p:to>
                                    </p:set>
                                    <p:animEffect transition="in" filter="fade">
                                      <p:cBhvr>
                                        <p:cTn id="152" dur="500"/>
                                        <p:tgtEl>
                                          <p:spTgt spid="30">
                                            <p:txEl>
                                              <p:charRg st="4294967295" end="4294967295"/>
                                            </p:txEl>
                                          </p:spTgt>
                                        </p:tgtEl>
                                      </p:cBhvr>
                                    </p:animEffect>
                                  </p:childTnLst>
                                </p:cTn>
                              </p:par>
                            </p:childTnLst>
                          </p:cTn>
                        </p:par>
                      </p:childTnLst>
                    </p:cTn>
                  </p:par>
                </p:childTnLst>
              </p:cTn>
              <p:nextCondLst>
                <p:cond evt="onClick" delay="0">
                  <p:tgtEl>
                    <p:spTgt spid="29"/>
                  </p:tgtEl>
                </p:cond>
              </p:nextCondLst>
            </p:seq>
            <p:seq concurrent="1" nextAc="seek">
              <p:cTn id="153" restart="whenNotActive" fill="hold" evtFilter="cancelBubble" nodeType="interactiveSeq">
                <p:stCondLst>
                  <p:cond evt="onClick" delay="0">
                    <p:tgtEl>
                      <p:spTgt spid="30"/>
                    </p:tgtEl>
                  </p:cond>
                </p:stCondLst>
                <p:endSync evt="end" delay="0">
                  <p:rtn val="all"/>
                </p:endSync>
                <p:childTnLst>
                  <p:par>
                    <p:cTn id="154" fill="hold">
                      <p:stCondLst>
                        <p:cond delay="0"/>
                      </p:stCondLst>
                      <p:childTnLst>
                        <p:par>
                          <p:cTn id="155" fill="hold">
                            <p:stCondLst>
                              <p:cond delay="0"/>
                            </p:stCondLst>
                            <p:childTnLst>
                              <p:par>
                                <p:cTn id="156" presetID="2" presetClass="exit" presetSubtype="2" fill="hold" grpId="1" nodeType="clickEffect">
                                  <p:stCondLst>
                                    <p:cond delay="0"/>
                                  </p:stCondLst>
                                  <p:childTnLst>
                                    <p:anim calcmode="lin" valueType="num">
                                      <p:cBhvr additive="base">
                                        <p:cTn id="157" dur="500"/>
                                        <p:tgtEl>
                                          <p:spTgt spid="30"/>
                                        </p:tgtEl>
                                        <p:attrNameLst>
                                          <p:attrName>ppt_x</p:attrName>
                                        </p:attrNameLst>
                                      </p:cBhvr>
                                      <p:tavLst>
                                        <p:tav tm="0">
                                          <p:val>
                                            <p:strVal val="ppt_x"/>
                                          </p:val>
                                        </p:tav>
                                        <p:tav tm="100000">
                                          <p:val>
                                            <p:strVal val="1+ppt_w/2"/>
                                          </p:val>
                                        </p:tav>
                                      </p:tavLst>
                                    </p:anim>
                                    <p:anim calcmode="lin" valueType="num">
                                      <p:cBhvr additive="base">
                                        <p:cTn id="158" dur="500"/>
                                        <p:tgtEl>
                                          <p:spTgt spid="30"/>
                                        </p:tgtEl>
                                        <p:attrNameLst>
                                          <p:attrName>ppt_y</p:attrName>
                                        </p:attrNameLst>
                                      </p:cBhvr>
                                      <p:tavLst>
                                        <p:tav tm="0">
                                          <p:val>
                                            <p:strVal val="ppt_y"/>
                                          </p:val>
                                        </p:tav>
                                        <p:tav tm="100000">
                                          <p:val>
                                            <p:strVal val="ppt_y"/>
                                          </p:val>
                                        </p:tav>
                                      </p:tavLst>
                                    </p:anim>
                                    <p:set>
                                      <p:cBhvr>
                                        <p:cTn id="159" dur="1" fill="hold">
                                          <p:stCondLst>
                                            <p:cond delay="499"/>
                                          </p:stCondLst>
                                        </p:cTn>
                                        <p:tgtEl>
                                          <p:spTgt spid="30"/>
                                        </p:tgtEl>
                                        <p:attrNameLst>
                                          <p:attrName>style.visibility</p:attrName>
                                        </p:attrNameLst>
                                      </p:cBhvr>
                                      <p:to>
                                        <p:strVal val="hidden"/>
                                      </p:to>
                                    </p:set>
                                  </p:childTnLst>
                                </p:cTn>
                              </p:par>
                            </p:childTnLst>
                          </p:cTn>
                        </p:par>
                        <p:par>
                          <p:cTn id="160" fill="hold">
                            <p:stCondLst>
                              <p:cond delay="500"/>
                            </p:stCondLst>
                            <p:childTnLst>
                              <p:par>
                                <p:cTn id="161" presetID="2" presetClass="entr" presetSubtype="1" fill="hold" nodeType="afterEffect">
                                  <p:stCondLst>
                                    <p:cond delay="0"/>
                                  </p:stCondLst>
                                  <p:childTnLst>
                                    <p:set>
                                      <p:cBhvr>
                                        <p:cTn id="162" dur="1" fill="hold">
                                          <p:stCondLst>
                                            <p:cond delay="0"/>
                                          </p:stCondLst>
                                        </p:cTn>
                                        <p:tgtEl>
                                          <p:spTgt spid="14"/>
                                        </p:tgtEl>
                                        <p:attrNameLst>
                                          <p:attrName>style.visibility</p:attrName>
                                        </p:attrNameLst>
                                      </p:cBhvr>
                                      <p:to>
                                        <p:strVal val="visible"/>
                                      </p:to>
                                    </p:set>
                                    <p:anim calcmode="lin" valueType="num">
                                      <p:cBhvr additive="base">
                                        <p:cTn id="163" dur="500" fill="hold"/>
                                        <p:tgtEl>
                                          <p:spTgt spid="14"/>
                                        </p:tgtEl>
                                        <p:attrNameLst>
                                          <p:attrName>ppt_x</p:attrName>
                                        </p:attrNameLst>
                                      </p:cBhvr>
                                      <p:tavLst>
                                        <p:tav tm="0">
                                          <p:val>
                                            <p:strVal val="#ppt_x"/>
                                          </p:val>
                                        </p:tav>
                                        <p:tav tm="100000">
                                          <p:val>
                                            <p:strVal val="#ppt_x"/>
                                          </p:val>
                                        </p:tav>
                                      </p:tavLst>
                                    </p:anim>
                                    <p:anim calcmode="lin" valueType="num">
                                      <p:cBhvr additive="base">
                                        <p:cTn id="164" dur="500" fill="hold"/>
                                        <p:tgtEl>
                                          <p:spTgt spid="14"/>
                                        </p:tgtEl>
                                        <p:attrNameLst>
                                          <p:attrName>ppt_y</p:attrName>
                                        </p:attrNameLst>
                                      </p:cBhvr>
                                      <p:tavLst>
                                        <p:tav tm="0">
                                          <p:val>
                                            <p:strVal val="0-#ppt_h/2"/>
                                          </p:val>
                                        </p:tav>
                                        <p:tav tm="100000">
                                          <p:val>
                                            <p:strVal val="#ppt_y"/>
                                          </p:val>
                                        </p:tav>
                                      </p:tavLst>
                                    </p:anim>
                                  </p:childTnLst>
                                </p:cTn>
                              </p:par>
                            </p:childTnLst>
                          </p:cTn>
                        </p:par>
                        <p:par>
                          <p:cTn id="165" fill="hold">
                            <p:stCondLst>
                              <p:cond delay="1000"/>
                            </p:stCondLst>
                            <p:childTnLst>
                              <p:par>
                                <p:cTn id="166" presetID="10" presetClass="entr" presetSubtype="0" fill="hold" grpId="2" nodeType="afterEffect">
                                  <p:stCondLst>
                                    <p:cond delay="0"/>
                                  </p:stCondLst>
                                  <p:childTnLst>
                                    <p:set>
                                      <p:cBhvr>
                                        <p:cTn id="167" dur="1" fill="hold">
                                          <p:stCondLst>
                                            <p:cond delay="0"/>
                                          </p:stCondLst>
                                        </p:cTn>
                                        <p:tgtEl>
                                          <p:spTgt spid="31">
                                            <p:txEl>
                                              <p:charRg st="4294967295" end="4294967295"/>
                                            </p:txEl>
                                          </p:spTgt>
                                        </p:tgtEl>
                                        <p:attrNameLst>
                                          <p:attrName>style.visibility</p:attrName>
                                        </p:attrNameLst>
                                      </p:cBhvr>
                                      <p:to>
                                        <p:strVal val="visible"/>
                                      </p:to>
                                    </p:set>
                                    <p:animEffect transition="in" filter="fade">
                                      <p:cBhvr>
                                        <p:cTn id="168" dur="500"/>
                                        <p:tgtEl>
                                          <p:spTgt spid="31">
                                            <p:txEl>
                                              <p:charRg st="4294967295" end="4294967295"/>
                                            </p:txEl>
                                          </p:spTgt>
                                        </p:tgtEl>
                                      </p:cBhvr>
                                    </p:animEffect>
                                  </p:childTnLst>
                                </p:cTn>
                              </p:par>
                            </p:childTnLst>
                          </p:cTn>
                        </p:par>
                      </p:childTnLst>
                    </p:cTn>
                  </p:par>
                </p:childTnLst>
              </p:cTn>
              <p:nextCondLst>
                <p:cond evt="onClick" delay="0">
                  <p:tgtEl>
                    <p:spTgt spid="30"/>
                  </p:tgtEl>
                </p:cond>
              </p:nextCondLst>
            </p:seq>
            <p:seq concurrent="1" nextAc="seek">
              <p:cTn id="169" restart="whenNotActive" fill="hold" evtFilter="cancelBubble" nodeType="interactiveSeq">
                <p:stCondLst>
                  <p:cond evt="onClick" delay="0">
                    <p:tgtEl>
                      <p:spTgt spid="31"/>
                    </p:tgtEl>
                  </p:cond>
                </p:stCondLst>
                <p:endSync evt="end" delay="0">
                  <p:rtn val="all"/>
                </p:endSync>
                <p:childTnLst>
                  <p:par>
                    <p:cTn id="170" fill="hold">
                      <p:stCondLst>
                        <p:cond delay="0"/>
                      </p:stCondLst>
                      <p:childTnLst>
                        <p:par>
                          <p:cTn id="171" fill="hold">
                            <p:stCondLst>
                              <p:cond delay="0"/>
                            </p:stCondLst>
                            <p:childTnLst>
                              <p:par>
                                <p:cTn id="172" presetID="2" presetClass="exit" presetSubtype="2" fill="hold" grpId="1" nodeType="clickEffect">
                                  <p:stCondLst>
                                    <p:cond delay="0"/>
                                  </p:stCondLst>
                                  <p:childTnLst>
                                    <p:anim calcmode="lin" valueType="num">
                                      <p:cBhvr additive="base">
                                        <p:cTn id="173" dur="500"/>
                                        <p:tgtEl>
                                          <p:spTgt spid="31"/>
                                        </p:tgtEl>
                                        <p:attrNameLst>
                                          <p:attrName>ppt_x</p:attrName>
                                        </p:attrNameLst>
                                      </p:cBhvr>
                                      <p:tavLst>
                                        <p:tav tm="0">
                                          <p:val>
                                            <p:strVal val="ppt_x"/>
                                          </p:val>
                                        </p:tav>
                                        <p:tav tm="100000">
                                          <p:val>
                                            <p:strVal val="1+ppt_w/2"/>
                                          </p:val>
                                        </p:tav>
                                      </p:tavLst>
                                    </p:anim>
                                    <p:anim calcmode="lin" valueType="num">
                                      <p:cBhvr additive="base">
                                        <p:cTn id="174" dur="500"/>
                                        <p:tgtEl>
                                          <p:spTgt spid="31"/>
                                        </p:tgtEl>
                                        <p:attrNameLst>
                                          <p:attrName>ppt_y</p:attrName>
                                        </p:attrNameLst>
                                      </p:cBhvr>
                                      <p:tavLst>
                                        <p:tav tm="0">
                                          <p:val>
                                            <p:strVal val="ppt_y"/>
                                          </p:val>
                                        </p:tav>
                                        <p:tav tm="100000">
                                          <p:val>
                                            <p:strVal val="ppt_y"/>
                                          </p:val>
                                        </p:tav>
                                      </p:tavLst>
                                    </p:anim>
                                    <p:set>
                                      <p:cBhvr>
                                        <p:cTn id="175" dur="1" fill="hold">
                                          <p:stCondLst>
                                            <p:cond delay="499"/>
                                          </p:stCondLst>
                                        </p:cTn>
                                        <p:tgtEl>
                                          <p:spTgt spid="31"/>
                                        </p:tgtEl>
                                        <p:attrNameLst>
                                          <p:attrName>style.visibility</p:attrName>
                                        </p:attrNameLst>
                                      </p:cBhvr>
                                      <p:to>
                                        <p:strVal val="hidden"/>
                                      </p:to>
                                    </p:set>
                                  </p:childTnLst>
                                </p:cTn>
                              </p:par>
                            </p:childTnLst>
                          </p:cTn>
                        </p:par>
                        <p:par>
                          <p:cTn id="176" fill="hold">
                            <p:stCondLst>
                              <p:cond delay="500"/>
                            </p:stCondLst>
                            <p:childTnLst>
                              <p:par>
                                <p:cTn id="177" presetID="2" presetClass="entr" presetSubtype="1" fill="hold" nodeType="afterEffect">
                                  <p:stCondLst>
                                    <p:cond delay="0"/>
                                  </p:stCondLst>
                                  <p:childTnLst>
                                    <p:set>
                                      <p:cBhvr>
                                        <p:cTn id="178" dur="1" fill="hold">
                                          <p:stCondLst>
                                            <p:cond delay="0"/>
                                          </p:stCondLst>
                                        </p:cTn>
                                        <p:tgtEl>
                                          <p:spTgt spid="15"/>
                                        </p:tgtEl>
                                        <p:attrNameLst>
                                          <p:attrName>style.visibility</p:attrName>
                                        </p:attrNameLst>
                                      </p:cBhvr>
                                      <p:to>
                                        <p:strVal val="visible"/>
                                      </p:to>
                                    </p:set>
                                    <p:anim calcmode="lin" valueType="num">
                                      <p:cBhvr additive="base">
                                        <p:cTn id="179" dur="500" fill="hold"/>
                                        <p:tgtEl>
                                          <p:spTgt spid="15"/>
                                        </p:tgtEl>
                                        <p:attrNameLst>
                                          <p:attrName>ppt_x</p:attrName>
                                        </p:attrNameLst>
                                      </p:cBhvr>
                                      <p:tavLst>
                                        <p:tav tm="0">
                                          <p:val>
                                            <p:strVal val="#ppt_x"/>
                                          </p:val>
                                        </p:tav>
                                        <p:tav tm="100000">
                                          <p:val>
                                            <p:strVal val="#ppt_x"/>
                                          </p:val>
                                        </p:tav>
                                      </p:tavLst>
                                    </p:anim>
                                    <p:anim calcmode="lin" valueType="num">
                                      <p:cBhvr additive="base">
                                        <p:cTn id="180" dur="500" fill="hold"/>
                                        <p:tgtEl>
                                          <p:spTgt spid="15"/>
                                        </p:tgtEl>
                                        <p:attrNameLst>
                                          <p:attrName>ppt_y</p:attrName>
                                        </p:attrNameLst>
                                      </p:cBhvr>
                                      <p:tavLst>
                                        <p:tav tm="0">
                                          <p:val>
                                            <p:strVal val="0-#ppt_h/2"/>
                                          </p:val>
                                        </p:tav>
                                        <p:tav tm="100000">
                                          <p:val>
                                            <p:strVal val="#ppt_y"/>
                                          </p:val>
                                        </p:tav>
                                      </p:tavLst>
                                    </p:anim>
                                  </p:childTnLst>
                                </p:cTn>
                              </p:par>
                            </p:childTnLst>
                          </p:cTn>
                        </p:par>
                        <p:par>
                          <p:cTn id="181" fill="hold">
                            <p:stCondLst>
                              <p:cond delay="1000"/>
                            </p:stCondLst>
                            <p:childTnLst>
                              <p:par>
                                <p:cTn id="182" presetID="10" presetClass="entr" presetSubtype="0" fill="hold" grpId="2" nodeType="afterEffect">
                                  <p:stCondLst>
                                    <p:cond delay="0"/>
                                  </p:stCondLst>
                                  <p:childTnLst>
                                    <p:set>
                                      <p:cBhvr>
                                        <p:cTn id="183" dur="1" fill="hold">
                                          <p:stCondLst>
                                            <p:cond delay="0"/>
                                          </p:stCondLst>
                                        </p:cTn>
                                        <p:tgtEl>
                                          <p:spTgt spid="32">
                                            <p:txEl>
                                              <p:charRg st="4294967295" end="4294967295"/>
                                            </p:txEl>
                                          </p:spTgt>
                                        </p:tgtEl>
                                        <p:attrNameLst>
                                          <p:attrName>style.visibility</p:attrName>
                                        </p:attrNameLst>
                                      </p:cBhvr>
                                      <p:to>
                                        <p:strVal val="visible"/>
                                      </p:to>
                                    </p:set>
                                    <p:animEffect transition="in" filter="fade">
                                      <p:cBhvr>
                                        <p:cTn id="184" dur="500"/>
                                        <p:tgtEl>
                                          <p:spTgt spid="32">
                                            <p:txEl>
                                              <p:charRg st="4294967295" end="4294967295"/>
                                            </p:txEl>
                                          </p:spTgt>
                                        </p:tgtEl>
                                      </p:cBhvr>
                                    </p:animEffect>
                                  </p:childTnLst>
                                </p:cTn>
                              </p:par>
                            </p:childTnLst>
                          </p:cTn>
                        </p:par>
                      </p:childTnLst>
                    </p:cTn>
                  </p:par>
                </p:childTnLst>
              </p:cTn>
              <p:nextCondLst>
                <p:cond evt="onClick" delay="0">
                  <p:tgtEl>
                    <p:spTgt spid="31"/>
                  </p:tgtEl>
                </p:cond>
              </p:nextCondLst>
            </p:seq>
            <p:seq concurrent="1" nextAc="seek">
              <p:cTn id="185" restart="whenNotActive" fill="hold" evtFilter="cancelBubble" nodeType="interactiveSeq">
                <p:stCondLst>
                  <p:cond evt="onClick" delay="0">
                    <p:tgtEl>
                      <p:spTgt spid="32"/>
                    </p:tgtEl>
                  </p:cond>
                </p:stCondLst>
                <p:endSync evt="end" delay="0">
                  <p:rtn val="all"/>
                </p:endSync>
                <p:childTnLst>
                  <p:par>
                    <p:cTn id="186" fill="hold">
                      <p:stCondLst>
                        <p:cond delay="0"/>
                      </p:stCondLst>
                      <p:childTnLst>
                        <p:par>
                          <p:cTn id="187" fill="hold">
                            <p:stCondLst>
                              <p:cond delay="0"/>
                            </p:stCondLst>
                            <p:childTnLst>
                              <p:par>
                                <p:cTn id="188" presetID="2" presetClass="exit" presetSubtype="2" fill="hold" grpId="1" nodeType="clickEffect">
                                  <p:stCondLst>
                                    <p:cond delay="0"/>
                                  </p:stCondLst>
                                  <p:childTnLst>
                                    <p:anim calcmode="lin" valueType="num">
                                      <p:cBhvr additive="base">
                                        <p:cTn id="189" dur="500"/>
                                        <p:tgtEl>
                                          <p:spTgt spid="32"/>
                                        </p:tgtEl>
                                        <p:attrNameLst>
                                          <p:attrName>ppt_x</p:attrName>
                                        </p:attrNameLst>
                                      </p:cBhvr>
                                      <p:tavLst>
                                        <p:tav tm="0">
                                          <p:val>
                                            <p:strVal val="ppt_x"/>
                                          </p:val>
                                        </p:tav>
                                        <p:tav tm="100000">
                                          <p:val>
                                            <p:strVal val="1+ppt_w/2"/>
                                          </p:val>
                                        </p:tav>
                                      </p:tavLst>
                                    </p:anim>
                                    <p:anim calcmode="lin" valueType="num">
                                      <p:cBhvr additive="base">
                                        <p:cTn id="190" dur="500"/>
                                        <p:tgtEl>
                                          <p:spTgt spid="32"/>
                                        </p:tgtEl>
                                        <p:attrNameLst>
                                          <p:attrName>ppt_y</p:attrName>
                                        </p:attrNameLst>
                                      </p:cBhvr>
                                      <p:tavLst>
                                        <p:tav tm="0">
                                          <p:val>
                                            <p:strVal val="ppt_y"/>
                                          </p:val>
                                        </p:tav>
                                        <p:tav tm="100000">
                                          <p:val>
                                            <p:strVal val="ppt_y"/>
                                          </p:val>
                                        </p:tav>
                                      </p:tavLst>
                                    </p:anim>
                                    <p:set>
                                      <p:cBhvr>
                                        <p:cTn id="191" dur="1" fill="hold">
                                          <p:stCondLst>
                                            <p:cond delay="499"/>
                                          </p:stCondLst>
                                        </p:cTn>
                                        <p:tgtEl>
                                          <p:spTgt spid="32"/>
                                        </p:tgtEl>
                                        <p:attrNameLst>
                                          <p:attrName>style.visibility</p:attrName>
                                        </p:attrNameLst>
                                      </p:cBhvr>
                                      <p:to>
                                        <p:strVal val="hidden"/>
                                      </p:to>
                                    </p:set>
                                  </p:childTnLst>
                                </p:cTn>
                              </p:par>
                            </p:childTnLst>
                          </p:cTn>
                        </p:par>
                        <p:par>
                          <p:cTn id="192" fill="hold">
                            <p:stCondLst>
                              <p:cond delay="500"/>
                            </p:stCondLst>
                            <p:childTnLst>
                              <p:par>
                                <p:cTn id="193" presetID="2" presetClass="entr" presetSubtype="1" fill="hold" nodeType="afterEffect">
                                  <p:stCondLst>
                                    <p:cond delay="0"/>
                                  </p:stCondLst>
                                  <p:childTnLst>
                                    <p:set>
                                      <p:cBhvr>
                                        <p:cTn id="194" dur="1" fill="hold">
                                          <p:stCondLst>
                                            <p:cond delay="0"/>
                                          </p:stCondLst>
                                        </p:cTn>
                                        <p:tgtEl>
                                          <p:spTgt spid="17"/>
                                        </p:tgtEl>
                                        <p:attrNameLst>
                                          <p:attrName>style.visibility</p:attrName>
                                        </p:attrNameLst>
                                      </p:cBhvr>
                                      <p:to>
                                        <p:strVal val="visible"/>
                                      </p:to>
                                    </p:set>
                                    <p:anim calcmode="lin" valueType="num">
                                      <p:cBhvr additive="base">
                                        <p:cTn id="195" dur="500" fill="hold"/>
                                        <p:tgtEl>
                                          <p:spTgt spid="17"/>
                                        </p:tgtEl>
                                        <p:attrNameLst>
                                          <p:attrName>ppt_x</p:attrName>
                                        </p:attrNameLst>
                                      </p:cBhvr>
                                      <p:tavLst>
                                        <p:tav tm="0">
                                          <p:val>
                                            <p:strVal val="#ppt_x"/>
                                          </p:val>
                                        </p:tav>
                                        <p:tav tm="100000">
                                          <p:val>
                                            <p:strVal val="#ppt_x"/>
                                          </p:val>
                                        </p:tav>
                                      </p:tavLst>
                                    </p:anim>
                                    <p:anim calcmode="lin" valueType="num">
                                      <p:cBhvr additive="base">
                                        <p:cTn id="196" dur="500" fill="hold"/>
                                        <p:tgtEl>
                                          <p:spTgt spid="17"/>
                                        </p:tgtEl>
                                        <p:attrNameLst>
                                          <p:attrName>ppt_y</p:attrName>
                                        </p:attrNameLst>
                                      </p:cBhvr>
                                      <p:tavLst>
                                        <p:tav tm="0">
                                          <p:val>
                                            <p:strVal val="0-#ppt_h/2"/>
                                          </p:val>
                                        </p:tav>
                                        <p:tav tm="100000">
                                          <p:val>
                                            <p:strVal val="#ppt_y"/>
                                          </p:val>
                                        </p:tav>
                                      </p:tavLst>
                                    </p:anim>
                                  </p:childTnLst>
                                </p:cTn>
                              </p:par>
                            </p:childTnLst>
                          </p:cTn>
                        </p:par>
                        <p:par>
                          <p:cTn id="197" fill="hold">
                            <p:stCondLst>
                              <p:cond delay="1000"/>
                            </p:stCondLst>
                            <p:childTnLst>
                              <p:par>
                                <p:cTn id="198" presetID="6" presetClass="emph" presetSubtype="0" fill="hold" nodeType="afterEffect">
                                  <p:stCondLst>
                                    <p:cond delay="0"/>
                                  </p:stCondLst>
                                  <p:childTnLst>
                                    <p:animScale>
                                      <p:cBhvr>
                                        <p:cTn id="199" dur="500" fill="hold"/>
                                        <p:tgtEl>
                                          <p:spTgt spid="7"/>
                                        </p:tgtEl>
                                      </p:cBhvr>
                                      <p:by x="150000" y="150000"/>
                                    </p:animScale>
                                  </p:childTnLst>
                                </p:cTn>
                              </p:par>
                            </p:childTnLst>
                          </p:cTn>
                        </p:par>
                        <p:par>
                          <p:cTn id="200" fill="hold">
                            <p:stCondLst>
                              <p:cond delay="1500"/>
                            </p:stCondLst>
                            <p:childTnLst>
                              <p:par>
                                <p:cTn id="201" presetID="2" presetClass="exit" presetSubtype="3" fill="hold" nodeType="afterEffect">
                                  <p:stCondLst>
                                    <p:cond delay="0"/>
                                  </p:stCondLst>
                                  <p:childTnLst>
                                    <p:anim calcmode="lin" valueType="num">
                                      <p:cBhvr additive="base">
                                        <p:cTn id="202" dur="100"/>
                                        <p:tgtEl>
                                          <p:spTgt spid="7"/>
                                        </p:tgtEl>
                                        <p:attrNameLst>
                                          <p:attrName>ppt_x</p:attrName>
                                        </p:attrNameLst>
                                      </p:cBhvr>
                                      <p:tavLst>
                                        <p:tav tm="0">
                                          <p:val>
                                            <p:strVal val="ppt_x"/>
                                          </p:val>
                                        </p:tav>
                                        <p:tav tm="100000">
                                          <p:val>
                                            <p:strVal val="1+ppt_w/2"/>
                                          </p:val>
                                        </p:tav>
                                      </p:tavLst>
                                    </p:anim>
                                    <p:anim calcmode="lin" valueType="num">
                                      <p:cBhvr additive="base">
                                        <p:cTn id="203" dur="100"/>
                                        <p:tgtEl>
                                          <p:spTgt spid="7"/>
                                        </p:tgtEl>
                                        <p:attrNameLst>
                                          <p:attrName>ppt_y</p:attrName>
                                        </p:attrNameLst>
                                      </p:cBhvr>
                                      <p:tavLst>
                                        <p:tav tm="0">
                                          <p:val>
                                            <p:strVal val="ppt_y"/>
                                          </p:val>
                                        </p:tav>
                                        <p:tav tm="100000">
                                          <p:val>
                                            <p:strVal val="0-ppt_h/2"/>
                                          </p:val>
                                        </p:tav>
                                      </p:tavLst>
                                    </p:anim>
                                    <p:set>
                                      <p:cBhvr>
                                        <p:cTn id="204" dur="1" fill="hold">
                                          <p:stCondLst>
                                            <p:cond delay="99"/>
                                          </p:stCondLst>
                                        </p:cTn>
                                        <p:tgtEl>
                                          <p:spTgt spid="7"/>
                                        </p:tgtEl>
                                        <p:attrNameLst>
                                          <p:attrName>style.visibility</p:attrName>
                                        </p:attrNameLst>
                                      </p:cBhvr>
                                      <p:to>
                                        <p:strVal val="hidden"/>
                                      </p:to>
                                    </p:set>
                                  </p:childTnLst>
                                </p:cTn>
                              </p:par>
                            </p:childTnLst>
                          </p:cTn>
                        </p:par>
                        <p:par>
                          <p:cTn id="205" fill="hold">
                            <p:stCondLst>
                              <p:cond delay="1600"/>
                            </p:stCondLst>
                            <p:childTnLst>
                              <p:par>
                                <p:cTn id="206" presetID="6" presetClass="emph" presetSubtype="0" fill="hold" nodeType="afterEffect">
                                  <p:stCondLst>
                                    <p:cond delay="0"/>
                                  </p:stCondLst>
                                  <p:childTnLst>
                                    <p:animScale>
                                      <p:cBhvr>
                                        <p:cTn id="207" dur="500" fill="hold"/>
                                        <p:tgtEl>
                                          <p:spTgt spid="8"/>
                                        </p:tgtEl>
                                      </p:cBhvr>
                                      <p:by x="150000" y="150000"/>
                                    </p:animScale>
                                  </p:childTnLst>
                                </p:cTn>
                              </p:par>
                            </p:childTnLst>
                          </p:cTn>
                        </p:par>
                        <p:par>
                          <p:cTn id="208" fill="hold">
                            <p:stCondLst>
                              <p:cond delay="2100"/>
                            </p:stCondLst>
                            <p:childTnLst>
                              <p:par>
                                <p:cTn id="209" presetID="2" presetClass="exit" presetSubtype="3" fill="hold" nodeType="afterEffect">
                                  <p:stCondLst>
                                    <p:cond delay="0"/>
                                  </p:stCondLst>
                                  <p:childTnLst>
                                    <p:anim calcmode="lin" valueType="num">
                                      <p:cBhvr additive="base">
                                        <p:cTn id="210" dur="100"/>
                                        <p:tgtEl>
                                          <p:spTgt spid="8"/>
                                        </p:tgtEl>
                                        <p:attrNameLst>
                                          <p:attrName>ppt_x</p:attrName>
                                        </p:attrNameLst>
                                      </p:cBhvr>
                                      <p:tavLst>
                                        <p:tav tm="0">
                                          <p:val>
                                            <p:strVal val="ppt_x"/>
                                          </p:val>
                                        </p:tav>
                                        <p:tav tm="100000">
                                          <p:val>
                                            <p:strVal val="1+ppt_w/2"/>
                                          </p:val>
                                        </p:tav>
                                      </p:tavLst>
                                    </p:anim>
                                    <p:anim calcmode="lin" valueType="num">
                                      <p:cBhvr additive="base">
                                        <p:cTn id="211" dur="100"/>
                                        <p:tgtEl>
                                          <p:spTgt spid="8"/>
                                        </p:tgtEl>
                                        <p:attrNameLst>
                                          <p:attrName>ppt_y</p:attrName>
                                        </p:attrNameLst>
                                      </p:cBhvr>
                                      <p:tavLst>
                                        <p:tav tm="0">
                                          <p:val>
                                            <p:strVal val="ppt_y"/>
                                          </p:val>
                                        </p:tav>
                                        <p:tav tm="100000">
                                          <p:val>
                                            <p:strVal val="0-ppt_h/2"/>
                                          </p:val>
                                        </p:tav>
                                      </p:tavLst>
                                    </p:anim>
                                    <p:set>
                                      <p:cBhvr>
                                        <p:cTn id="212" dur="1" fill="hold">
                                          <p:stCondLst>
                                            <p:cond delay="99"/>
                                          </p:stCondLst>
                                        </p:cTn>
                                        <p:tgtEl>
                                          <p:spTgt spid="8"/>
                                        </p:tgtEl>
                                        <p:attrNameLst>
                                          <p:attrName>style.visibility</p:attrName>
                                        </p:attrNameLst>
                                      </p:cBhvr>
                                      <p:to>
                                        <p:strVal val="hidden"/>
                                      </p:to>
                                    </p:set>
                                  </p:childTnLst>
                                </p:cTn>
                              </p:par>
                            </p:childTnLst>
                          </p:cTn>
                        </p:par>
                        <p:par>
                          <p:cTn id="213" fill="hold">
                            <p:stCondLst>
                              <p:cond delay="2200"/>
                            </p:stCondLst>
                            <p:childTnLst>
                              <p:par>
                                <p:cTn id="214" presetID="6" presetClass="emph" presetSubtype="0" fill="hold" nodeType="afterEffect">
                                  <p:stCondLst>
                                    <p:cond delay="0"/>
                                  </p:stCondLst>
                                  <p:childTnLst>
                                    <p:animScale>
                                      <p:cBhvr>
                                        <p:cTn id="215" dur="500" fill="hold"/>
                                        <p:tgtEl>
                                          <p:spTgt spid="9"/>
                                        </p:tgtEl>
                                      </p:cBhvr>
                                      <p:by x="150000" y="150000"/>
                                    </p:animScale>
                                  </p:childTnLst>
                                </p:cTn>
                              </p:par>
                            </p:childTnLst>
                          </p:cTn>
                        </p:par>
                        <p:par>
                          <p:cTn id="216" fill="hold">
                            <p:stCondLst>
                              <p:cond delay="2700"/>
                            </p:stCondLst>
                            <p:childTnLst>
                              <p:par>
                                <p:cTn id="217" presetID="2" presetClass="exit" presetSubtype="3" fill="hold" nodeType="afterEffect">
                                  <p:stCondLst>
                                    <p:cond delay="0"/>
                                  </p:stCondLst>
                                  <p:childTnLst>
                                    <p:anim calcmode="lin" valueType="num">
                                      <p:cBhvr additive="base">
                                        <p:cTn id="218" dur="100"/>
                                        <p:tgtEl>
                                          <p:spTgt spid="9"/>
                                        </p:tgtEl>
                                        <p:attrNameLst>
                                          <p:attrName>ppt_x</p:attrName>
                                        </p:attrNameLst>
                                      </p:cBhvr>
                                      <p:tavLst>
                                        <p:tav tm="0">
                                          <p:val>
                                            <p:strVal val="ppt_x"/>
                                          </p:val>
                                        </p:tav>
                                        <p:tav tm="100000">
                                          <p:val>
                                            <p:strVal val="1+ppt_w/2"/>
                                          </p:val>
                                        </p:tav>
                                      </p:tavLst>
                                    </p:anim>
                                    <p:anim calcmode="lin" valueType="num">
                                      <p:cBhvr additive="base">
                                        <p:cTn id="219" dur="100"/>
                                        <p:tgtEl>
                                          <p:spTgt spid="9"/>
                                        </p:tgtEl>
                                        <p:attrNameLst>
                                          <p:attrName>ppt_y</p:attrName>
                                        </p:attrNameLst>
                                      </p:cBhvr>
                                      <p:tavLst>
                                        <p:tav tm="0">
                                          <p:val>
                                            <p:strVal val="ppt_y"/>
                                          </p:val>
                                        </p:tav>
                                        <p:tav tm="100000">
                                          <p:val>
                                            <p:strVal val="0-ppt_h/2"/>
                                          </p:val>
                                        </p:tav>
                                      </p:tavLst>
                                    </p:anim>
                                    <p:set>
                                      <p:cBhvr>
                                        <p:cTn id="220" dur="1" fill="hold">
                                          <p:stCondLst>
                                            <p:cond delay="99"/>
                                          </p:stCondLst>
                                        </p:cTn>
                                        <p:tgtEl>
                                          <p:spTgt spid="9"/>
                                        </p:tgtEl>
                                        <p:attrNameLst>
                                          <p:attrName>style.visibility</p:attrName>
                                        </p:attrNameLst>
                                      </p:cBhvr>
                                      <p:to>
                                        <p:strVal val="hidden"/>
                                      </p:to>
                                    </p:set>
                                  </p:childTnLst>
                                </p:cTn>
                              </p:par>
                            </p:childTnLst>
                          </p:cTn>
                        </p:par>
                        <p:par>
                          <p:cTn id="221" fill="hold">
                            <p:stCondLst>
                              <p:cond delay="2800"/>
                            </p:stCondLst>
                            <p:childTnLst>
                              <p:par>
                                <p:cTn id="222" presetID="6" presetClass="emph" presetSubtype="0" fill="hold" nodeType="afterEffect">
                                  <p:stCondLst>
                                    <p:cond delay="0"/>
                                  </p:stCondLst>
                                  <p:childTnLst>
                                    <p:animScale>
                                      <p:cBhvr>
                                        <p:cTn id="223" dur="500" fill="hold"/>
                                        <p:tgtEl>
                                          <p:spTgt spid="11"/>
                                        </p:tgtEl>
                                      </p:cBhvr>
                                      <p:by x="150000" y="150000"/>
                                    </p:animScale>
                                  </p:childTnLst>
                                </p:cTn>
                              </p:par>
                            </p:childTnLst>
                          </p:cTn>
                        </p:par>
                        <p:par>
                          <p:cTn id="224" fill="hold">
                            <p:stCondLst>
                              <p:cond delay="3300"/>
                            </p:stCondLst>
                            <p:childTnLst>
                              <p:par>
                                <p:cTn id="225" presetID="2" presetClass="exit" presetSubtype="3" fill="hold" nodeType="afterEffect">
                                  <p:stCondLst>
                                    <p:cond delay="0"/>
                                  </p:stCondLst>
                                  <p:childTnLst>
                                    <p:anim calcmode="lin" valueType="num">
                                      <p:cBhvr additive="base">
                                        <p:cTn id="226" dur="100"/>
                                        <p:tgtEl>
                                          <p:spTgt spid="11"/>
                                        </p:tgtEl>
                                        <p:attrNameLst>
                                          <p:attrName>ppt_x</p:attrName>
                                        </p:attrNameLst>
                                      </p:cBhvr>
                                      <p:tavLst>
                                        <p:tav tm="0">
                                          <p:val>
                                            <p:strVal val="ppt_x"/>
                                          </p:val>
                                        </p:tav>
                                        <p:tav tm="100000">
                                          <p:val>
                                            <p:strVal val="1+ppt_w/2"/>
                                          </p:val>
                                        </p:tav>
                                      </p:tavLst>
                                    </p:anim>
                                    <p:anim calcmode="lin" valueType="num">
                                      <p:cBhvr additive="base">
                                        <p:cTn id="227" dur="100"/>
                                        <p:tgtEl>
                                          <p:spTgt spid="11"/>
                                        </p:tgtEl>
                                        <p:attrNameLst>
                                          <p:attrName>ppt_y</p:attrName>
                                        </p:attrNameLst>
                                      </p:cBhvr>
                                      <p:tavLst>
                                        <p:tav tm="0">
                                          <p:val>
                                            <p:strVal val="ppt_y"/>
                                          </p:val>
                                        </p:tav>
                                        <p:tav tm="100000">
                                          <p:val>
                                            <p:strVal val="0-ppt_h/2"/>
                                          </p:val>
                                        </p:tav>
                                      </p:tavLst>
                                    </p:anim>
                                    <p:set>
                                      <p:cBhvr>
                                        <p:cTn id="228" dur="1" fill="hold">
                                          <p:stCondLst>
                                            <p:cond delay="99"/>
                                          </p:stCondLst>
                                        </p:cTn>
                                        <p:tgtEl>
                                          <p:spTgt spid="11"/>
                                        </p:tgtEl>
                                        <p:attrNameLst>
                                          <p:attrName>style.visibility</p:attrName>
                                        </p:attrNameLst>
                                      </p:cBhvr>
                                      <p:to>
                                        <p:strVal val="hidden"/>
                                      </p:to>
                                    </p:set>
                                  </p:childTnLst>
                                </p:cTn>
                              </p:par>
                            </p:childTnLst>
                          </p:cTn>
                        </p:par>
                        <p:par>
                          <p:cTn id="229" fill="hold">
                            <p:stCondLst>
                              <p:cond delay="3400"/>
                            </p:stCondLst>
                            <p:childTnLst>
                              <p:par>
                                <p:cTn id="230" presetID="6" presetClass="emph" presetSubtype="0" fill="hold" nodeType="afterEffect">
                                  <p:stCondLst>
                                    <p:cond delay="0"/>
                                  </p:stCondLst>
                                  <p:childTnLst>
                                    <p:animScale>
                                      <p:cBhvr>
                                        <p:cTn id="231" dur="500" fill="hold"/>
                                        <p:tgtEl>
                                          <p:spTgt spid="12"/>
                                        </p:tgtEl>
                                      </p:cBhvr>
                                      <p:by x="150000" y="150000"/>
                                    </p:animScale>
                                  </p:childTnLst>
                                </p:cTn>
                              </p:par>
                            </p:childTnLst>
                          </p:cTn>
                        </p:par>
                        <p:par>
                          <p:cTn id="232" fill="hold">
                            <p:stCondLst>
                              <p:cond delay="3900"/>
                            </p:stCondLst>
                            <p:childTnLst>
                              <p:par>
                                <p:cTn id="233" presetID="2" presetClass="exit" presetSubtype="3" fill="hold" nodeType="afterEffect">
                                  <p:stCondLst>
                                    <p:cond delay="0"/>
                                  </p:stCondLst>
                                  <p:childTnLst>
                                    <p:anim calcmode="lin" valueType="num">
                                      <p:cBhvr additive="base">
                                        <p:cTn id="234" dur="100"/>
                                        <p:tgtEl>
                                          <p:spTgt spid="12"/>
                                        </p:tgtEl>
                                        <p:attrNameLst>
                                          <p:attrName>ppt_x</p:attrName>
                                        </p:attrNameLst>
                                      </p:cBhvr>
                                      <p:tavLst>
                                        <p:tav tm="0">
                                          <p:val>
                                            <p:strVal val="ppt_x"/>
                                          </p:val>
                                        </p:tav>
                                        <p:tav tm="100000">
                                          <p:val>
                                            <p:strVal val="1+ppt_w/2"/>
                                          </p:val>
                                        </p:tav>
                                      </p:tavLst>
                                    </p:anim>
                                    <p:anim calcmode="lin" valueType="num">
                                      <p:cBhvr additive="base">
                                        <p:cTn id="235" dur="100"/>
                                        <p:tgtEl>
                                          <p:spTgt spid="12"/>
                                        </p:tgtEl>
                                        <p:attrNameLst>
                                          <p:attrName>ppt_y</p:attrName>
                                        </p:attrNameLst>
                                      </p:cBhvr>
                                      <p:tavLst>
                                        <p:tav tm="0">
                                          <p:val>
                                            <p:strVal val="ppt_y"/>
                                          </p:val>
                                        </p:tav>
                                        <p:tav tm="100000">
                                          <p:val>
                                            <p:strVal val="0-ppt_h/2"/>
                                          </p:val>
                                        </p:tav>
                                      </p:tavLst>
                                    </p:anim>
                                    <p:set>
                                      <p:cBhvr>
                                        <p:cTn id="236" dur="1" fill="hold">
                                          <p:stCondLst>
                                            <p:cond delay="99"/>
                                          </p:stCondLst>
                                        </p:cTn>
                                        <p:tgtEl>
                                          <p:spTgt spid="12"/>
                                        </p:tgtEl>
                                        <p:attrNameLst>
                                          <p:attrName>style.visibility</p:attrName>
                                        </p:attrNameLst>
                                      </p:cBhvr>
                                      <p:to>
                                        <p:strVal val="hidden"/>
                                      </p:to>
                                    </p:set>
                                  </p:childTnLst>
                                </p:cTn>
                              </p:par>
                            </p:childTnLst>
                          </p:cTn>
                        </p:par>
                        <p:par>
                          <p:cTn id="237" fill="hold">
                            <p:stCondLst>
                              <p:cond delay="4000"/>
                            </p:stCondLst>
                            <p:childTnLst>
                              <p:par>
                                <p:cTn id="238" presetID="6" presetClass="emph" presetSubtype="0" fill="hold" nodeType="afterEffect">
                                  <p:stCondLst>
                                    <p:cond delay="0"/>
                                  </p:stCondLst>
                                  <p:childTnLst>
                                    <p:animScale>
                                      <p:cBhvr>
                                        <p:cTn id="239" dur="500" fill="hold"/>
                                        <p:tgtEl>
                                          <p:spTgt spid="13"/>
                                        </p:tgtEl>
                                      </p:cBhvr>
                                      <p:by x="150000" y="150000"/>
                                    </p:animScale>
                                  </p:childTnLst>
                                </p:cTn>
                              </p:par>
                            </p:childTnLst>
                          </p:cTn>
                        </p:par>
                        <p:par>
                          <p:cTn id="240" fill="hold">
                            <p:stCondLst>
                              <p:cond delay="4500"/>
                            </p:stCondLst>
                            <p:childTnLst>
                              <p:par>
                                <p:cTn id="241" presetID="2" presetClass="exit" presetSubtype="3" fill="hold" nodeType="afterEffect">
                                  <p:stCondLst>
                                    <p:cond delay="0"/>
                                  </p:stCondLst>
                                  <p:childTnLst>
                                    <p:anim calcmode="lin" valueType="num">
                                      <p:cBhvr additive="base">
                                        <p:cTn id="242" dur="100"/>
                                        <p:tgtEl>
                                          <p:spTgt spid="13"/>
                                        </p:tgtEl>
                                        <p:attrNameLst>
                                          <p:attrName>ppt_x</p:attrName>
                                        </p:attrNameLst>
                                      </p:cBhvr>
                                      <p:tavLst>
                                        <p:tav tm="0">
                                          <p:val>
                                            <p:strVal val="ppt_x"/>
                                          </p:val>
                                        </p:tav>
                                        <p:tav tm="100000">
                                          <p:val>
                                            <p:strVal val="1+ppt_w/2"/>
                                          </p:val>
                                        </p:tav>
                                      </p:tavLst>
                                    </p:anim>
                                    <p:anim calcmode="lin" valueType="num">
                                      <p:cBhvr additive="base">
                                        <p:cTn id="243" dur="100"/>
                                        <p:tgtEl>
                                          <p:spTgt spid="13"/>
                                        </p:tgtEl>
                                        <p:attrNameLst>
                                          <p:attrName>ppt_y</p:attrName>
                                        </p:attrNameLst>
                                      </p:cBhvr>
                                      <p:tavLst>
                                        <p:tav tm="0">
                                          <p:val>
                                            <p:strVal val="ppt_y"/>
                                          </p:val>
                                        </p:tav>
                                        <p:tav tm="100000">
                                          <p:val>
                                            <p:strVal val="0-ppt_h/2"/>
                                          </p:val>
                                        </p:tav>
                                      </p:tavLst>
                                    </p:anim>
                                    <p:set>
                                      <p:cBhvr>
                                        <p:cTn id="244" dur="1" fill="hold">
                                          <p:stCondLst>
                                            <p:cond delay="99"/>
                                          </p:stCondLst>
                                        </p:cTn>
                                        <p:tgtEl>
                                          <p:spTgt spid="13"/>
                                        </p:tgtEl>
                                        <p:attrNameLst>
                                          <p:attrName>style.visibility</p:attrName>
                                        </p:attrNameLst>
                                      </p:cBhvr>
                                      <p:to>
                                        <p:strVal val="hidden"/>
                                      </p:to>
                                    </p:set>
                                  </p:childTnLst>
                                </p:cTn>
                              </p:par>
                            </p:childTnLst>
                          </p:cTn>
                        </p:par>
                        <p:par>
                          <p:cTn id="245" fill="hold">
                            <p:stCondLst>
                              <p:cond delay="4600"/>
                            </p:stCondLst>
                            <p:childTnLst>
                              <p:par>
                                <p:cTn id="246" presetID="6" presetClass="emph" presetSubtype="0" fill="hold" nodeType="afterEffect">
                                  <p:stCondLst>
                                    <p:cond delay="0"/>
                                  </p:stCondLst>
                                  <p:childTnLst>
                                    <p:animScale>
                                      <p:cBhvr>
                                        <p:cTn id="247" dur="500" fill="hold"/>
                                        <p:tgtEl>
                                          <p:spTgt spid="14"/>
                                        </p:tgtEl>
                                      </p:cBhvr>
                                      <p:by x="150000" y="150000"/>
                                    </p:animScale>
                                  </p:childTnLst>
                                </p:cTn>
                              </p:par>
                            </p:childTnLst>
                          </p:cTn>
                        </p:par>
                        <p:par>
                          <p:cTn id="248" fill="hold">
                            <p:stCondLst>
                              <p:cond delay="5100"/>
                            </p:stCondLst>
                            <p:childTnLst>
                              <p:par>
                                <p:cTn id="249" presetID="2" presetClass="exit" presetSubtype="3" fill="hold" nodeType="afterEffect">
                                  <p:stCondLst>
                                    <p:cond delay="0"/>
                                  </p:stCondLst>
                                  <p:childTnLst>
                                    <p:anim calcmode="lin" valueType="num">
                                      <p:cBhvr additive="base">
                                        <p:cTn id="250" dur="100"/>
                                        <p:tgtEl>
                                          <p:spTgt spid="14"/>
                                        </p:tgtEl>
                                        <p:attrNameLst>
                                          <p:attrName>ppt_x</p:attrName>
                                        </p:attrNameLst>
                                      </p:cBhvr>
                                      <p:tavLst>
                                        <p:tav tm="0">
                                          <p:val>
                                            <p:strVal val="ppt_x"/>
                                          </p:val>
                                        </p:tav>
                                        <p:tav tm="100000">
                                          <p:val>
                                            <p:strVal val="1+ppt_w/2"/>
                                          </p:val>
                                        </p:tav>
                                      </p:tavLst>
                                    </p:anim>
                                    <p:anim calcmode="lin" valueType="num">
                                      <p:cBhvr additive="base">
                                        <p:cTn id="251" dur="100"/>
                                        <p:tgtEl>
                                          <p:spTgt spid="14"/>
                                        </p:tgtEl>
                                        <p:attrNameLst>
                                          <p:attrName>ppt_y</p:attrName>
                                        </p:attrNameLst>
                                      </p:cBhvr>
                                      <p:tavLst>
                                        <p:tav tm="0">
                                          <p:val>
                                            <p:strVal val="ppt_y"/>
                                          </p:val>
                                        </p:tav>
                                        <p:tav tm="100000">
                                          <p:val>
                                            <p:strVal val="0-ppt_h/2"/>
                                          </p:val>
                                        </p:tav>
                                      </p:tavLst>
                                    </p:anim>
                                    <p:set>
                                      <p:cBhvr>
                                        <p:cTn id="252" dur="1" fill="hold">
                                          <p:stCondLst>
                                            <p:cond delay="99"/>
                                          </p:stCondLst>
                                        </p:cTn>
                                        <p:tgtEl>
                                          <p:spTgt spid="14"/>
                                        </p:tgtEl>
                                        <p:attrNameLst>
                                          <p:attrName>style.visibility</p:attrName>
                                        </p:attrNameLst>
                                      </p:cBhvr>
                                      <p:to>
                                        <p:strVal val="hidden"/>
                                      </p:to>
                                    </p:set>
                                  </p:childTnLst>
                                </p:cTn>
                              </p:par>
                            </p:childTnLst>
                          </p:cTn>
                        </p:par>
                        <p:par>
                          <p:cTn id="253" fill="hold">
                            <p:stCondLst>
                              <p:cond delay="5200"/>
                            </p:stCondLst>
                            <p:childTnLst>
                              <p:par>
                                <p:cTn id="254" presetID="6" presetClass="emph" presetSubtype="0" fill="hold" nodeType="afterEffect">
                                  <p:stCondLst>
                                    <p:cond delay="0"/>
                                  </p:stCondLst>
                                  <p:childTnLst>
                                    <p:animScale>
                                      <p:cBhvr>
                                        <p:cTn id="255" dur="500" fill="hold"/>
                                        <p:tgtEl>
                                          <p:spTgt spid="15"/>
                                        </p:tgtEl>
                                      </p:cBhvr>
                                      <p:by x="150000" y="150000"/>
                                    </p:animScale>
                                  </p:childTnLst>
                                </p:cTn>
                              </p:par>
                            </p:childTnLst>
                          </p:cTn>
                        </p:par>
                        <p:par>
                          <p:cTn id="256" fill="hold">
                            <p:stCondLst>
                              <p:cond delay="5700"/>
                            </p:stCondLst>
                            <p:childTnLst>
                              <p:par>
                                <p:cTn id="257" presetID="2" presetClass="exit" presetSubtype="3" fill="hold" nodeType="afterEffect">
                                  <p:stCondLst>
                                    <p:cond delay="0"/>
                                  </p:stCondLst>
                                  <p:childTnLst>
                                    <p:anim calcmode="lin" valueType="num">
                                      <p:cBhvr additive="base">
                                        <p:cTn id="258" dur="100"/>
                                        <p:tgtEl>
                                          <p:spTgt spid="15"/>
                                        </p:tgtEl>
                                        <p:attrNameLst>
                                          <p:attrName>ppt_x</p:attrName>
                                        </p:attrNameLst>
                                      </p:cBhvr>
                                      <p:tavLst>
                                        <p:tav tm="0">
                                          <p:val>
                                            <p:strVal val="ppt_x"/>
                                          </p:val>
                                        </p:tav>
                                        <p:tav tm="100000">
                                          <p:val>
                                            <p:strVal val="1+ppt_w/2"/>
                                          </p:val>
                                        </p:tav>
                                      </p:tavLst>
                                    </p:anim>
                                    <p:anim calcmode="lin" valueType="num">
                                      <p:cBhvr additive="base">
                                        <p:cTn id="259" dur="100"/>
                                        <p:tgtEl>
                                          <p:spTgt spid="15"/>
                                        </p:tgtEl>
                                        <p:attrNameLst>
                                          <p:attrName>ppt_y</p:attrName>
                                        </p:attrNameLst>
                                      </p:cBhvr>
                                      <p:tavLst>
                                        <p:tav tm="0">
                                          <p:val>
                                            <p:strVal val="ppt_y"/>
                                          </p:val>
                                        </p:tav>
                                        <p:tav tm="100000">
                                          <p:val>
                                            <p:strVal val="0-ppt_h/2"/>
                                          </p:val>
                                        </p:tav>
                                      </p:tavLst>
                                    </p:anim>
                                    <p:set>
                                      <p:cBhvr>
                                        <p:cTn id="260" dur="1" fill="hold">
                                          <p:stCondLst>
                                            <p:cond delay="99"/>
                                          </p:stCondLst>
                                        </p:cTn>
                                        <p:tgtEl>
                                          <p:spTgt spid="15"/>
                                        </p:tgtEl>
                                        <p:attrNameLst>
                                          <p:attrName>style.visibility</p:attrName>
                                        </p:attrNameLst>
                                      </p:cBhvr>
                                      <p:to>
                                        <p:strVal val="hidden"/>
                                      </p:to>
                                    </p:set>
                                  </p:childTnLst>
                                </p:cTn>
                              </p:par>
                            </p:childTnLst>
                          </p:cTn>
                        </p:par>
                        <p:par>
                          <p:cTn id="261" fill="hold">
                            <p:stCondLst>
                              <p:cond delay="5800"/>
                            </p:stCondLst>
                            <p:childTnLst>
                              <p:par>
                                <p:cTn id="262" presetID="6" presetClass="emph" presetSubtype="0" fill="hold" nodeType="afterEffect">
                                  <p:stCondLst>
                                    <p:cond delay="0"/>
                                  </p:stCondLst>
                                  <p:childTnLst>
                                    <p:animScale>
                                      <p:cBhvr>
                                        <p:cTn id="263" dur="500" fill="hold"/>
                                        <p:tgtEl>
                                          <p:spTgt spid="17"/>
                                        </p:tgtEl>
                                      </p:cBhvr>
                                      <p:by x="150000" y="150000"/>
                                    </p:animScale>
                                  </p:childTnLst>
                                </p:cTn>
                              </p:par>
                            </p:childTnLst>
                          </p:cTn>
                        </p:par>
                        <p:par>
                          <p:cTn id="264" fill="hold">
                            <p:stCondLst>
                              <p:cond delay="6300"/>
                            </p:stCondLst>
                            <p:childTnLst>
                              <p:par>
                                <p:cTn id="265" presetID="2" presetClass="exit" presetSubtype="3" fill="hold" nodeType="afterEffect">
                                  <p:stCondLst>
                                    <p:cond delay="0"/>
                                  </p:stCondLst>
                                  <p:childTnLst>
                                    <p:anim calcmode="lin" valueType="num">
                                      <p:cBhvr additive="base">
                                        <p:cTn id="266" dur="100"/>
                                        <p:tgtEl>
                                          <p:spTgt spid="17"/>
                                        </p:tgtEl>
                                        <p:attrNameLst>
                                          <p:attrName>ppt_x</p:attrName>
                                        </p:attrNameLst>
                                      </p:cBhvr>
                                      <p:tavLst>
                                        <p:tav tm="0">
                                          <p:val>
                                            <p:strVal val="ppt_x"/>
                                          </p:val>
                                        </p:tav>
                                        <p:tav tm="100000">
                                          <p:val>
                                            <p:strVal val="1+ppt_w/2"/>
                                          </p:val>
                                        </p:tav>
                                      </p:tavLst>
                                    </p:anim>
                                    <p:anim calcmode="lin" valueType="num">
                                      <p:cBhvr additive="base">
                                        <p:cTn id="267" dur="100"/>
                                        <p:tgtEl>
                                          <p:spTgt spid="17"/>
                                        </p:tgtEl>
                                        <p:attrNameLst>
                                          <p:attrName>ppt_y</p:attrName>
                                        </p:attrNameLst>
                                      </p:cBhvr>
                                      <p:tavLst>
                                        <p:tav tm="0">
                                          <p:val>
                                            <p:strVal val="ppt_y"/>
                                          </p:val>
                                        </p:tav>
                                        <p:tav tm="100000">
                                          <p:val>
                                            <p:strVal val="0-ppt_h/2"/>
                                          </p:val>
                                        </p:tav>
                                      </p:tavLst>
                                    </p:anim>
                                    <p:set>
                                      <p:cBhvr>
                                        <p:cTn id="268" dur="1" fill="hold">
                                          <p:stCondLst>
                                            <p:cond delay="99"/>
                                          </p:stCondLst>
                                        </p:cTn>
                                        <p:tgtEl>
                                          <p:spTgt spid="17"/>
                                        </p:tgtEl>
                                        <p:attrNameLst>
                                          <p:attrName>style.visibility</p:attrName>
                                        </p:attrNameLst>
                                      </p:cBhvr>
                                      <p:to>
                                        <p:strVal val="hidden"/>
                                      </p:to>
                                    </p:set>
                                  </p:childTnLst>
                                </p:cTn>
                              </p:par>
                            </p:childTnLst>
                          </p:cTn>
                        </p:par>
                        <p:par>
                          <p:cTn id="269" fill="hold">
                            <p:stCondLst>
                              <p:cond delay="6400"/>
                            </p:stCondLst>
                            <p:childTnLst>
                              <p:par>
                                <p:cTn id="270" presetID="10" presetClass="entr" presetSubtype="0" fill="hold" nodeType="afterEffect">
                                  <p:stCondLst>
                                    <p:cond delay="0"/>
                                  </p:stCondLst>
                                  <p:childTnLst>
                                    <p:set>
                                      <p:cBhvr>
                                        <p:cTn id="271" dur="1" fill="hold">
                                          <p:stCondLst>
                                            <p:cond delay="0"/>
                                          </p:stCondLst>
                                        </p:cTn>
                                        <p:tgtEl>
                                          <p:spTgt spid="3"/>
                                        </p:tgtEl>
                                        <p:attrNameLst>
                                          <p:attrName>style.visibility</p:attrName>
                                        </p:attrNameLst>
                                      </p:cBhvr>
                                      <p:to>
                                        <p:strVal val="visible"/>
                                      </p:to>
                                    </p:set>
                                    <p:animEffect transition="in" filter="fade">
                                      <p:cBhvr>
                                        <p:cTn id="272" dur="1000"/>
                                        <p:tgtEl>
                                          <p:spTgt spid="3"/>
                                        </p:tgtEl>
                                      </p:cBhvr>
                                    </p:animEffect>
                                  </p:childTnLst>
                                </p:cTn>
                              </p:par>
                            </p:childTnLst>
                          </p:cTn>
                        </p:par>
                      </p:childTnLst>
                    </p:cTn>
                  </p:par>
                </p:childTnLst>
              </p:cTn>
              <p:nextCondLst>
                <p:cond evt="onClick" delay="0">
                  <p:tgtEl>
                    <p:spTgt spid="32"/>
                  </p:tgtEl>
                </p:cond>
              </p:nextCondLst>
            </p:seq>
            <p:seq concurrent="1" nextAc="seek">
              <p:cTn id="273" restart="whenNotActive" fill="hold" evtFilter="cancelBubble" nodeType="interactiveSeq">
                <p:stCondLst>
                  <p:cond evt="onClick" delay="0">
                    <p:tgtEl>
                      <p:spTgt spid="5"/>
                    </p:tgtEl>
                  </p:cond>
                </p:stCondLst>
                <p:endSync evt="end" delay="0">
                  <p:rtn val="all"/>
                </p:endSync>
                <p:childTnLst>
                  <p:par>
                    <p:cTn id="274" fill="hold">
                      <p:stCondLst>
                        <p:cond delay="0"/>
                      </p:stCondLst>
                      <p:childTnLst>
                        <p:par>
                          <p:cTn id="275" fill="hold">
                            <p:stCondLst>
                              <p:cond delay="0"/>
                            </p:stCondLst>
                            <p:childTnLst>
                              <p:par>
                                <p:cTn id="276" presetID="17" presetClass="entr" presetSubtype="10" fill="hold" grpId="2" nodeType="clickEffect">
                                  <p:stCondLst>
                                    <p:cond delay="0"/>
                                  </p:stCondLst>
                                  <p:childTnLst>
                                    <p:set>
                                      <p:cBhvr>
                                        <p:cTn id="277" dur="1" fill="hold">
                                          <p:stCondLst>
                                            <p:cond delay="0"/>
                                          </p:stCondLst>
                                        </p:cTn>
                                        <p:tgtEl>
                                          <p:spTgt spid="27"/>
                                        </p:tgtEl>
                                        <p:attrNameLst>
                                          <p:attrName>style.visibility</p:attrName>
                                        </p:attrNameLst>
                                      </p:cBhvr>
                                      <p:to>
                                        <p:strVal val="visible"/>
                                      </p:to>
                                    </p:set>
                                    <p:anim calcmode="lin" valueType="num">
                                      <p:cBhvr>
                                        <p:cTn id="278" dur="500" fill="hold"/>
                                        <p:tgtEl>
                                          <p:spTgt spid="27"/>
                                        </p:tgtEl>
                                        <p:attrNameLst>
                                          <p:attrName>ppt_w</p:attrName>
                                        </p:attrNameLst>
                                      </p:cBhvr>
                                      <p:tavLst>
                                        <p:tav tm="0">
                                          <p:val>
                                            <p:fltVal val="0"/>
                                          </p:val>
                                        </p:tav>
                                        <p:tav tm="100000">
                                          <p:val>
                                            <p:strVal val="#ppt_w"/>
                                          </p:val>
                                        </p:tav>
                                      </p:tavLst>
                                    </p:anim>
                                    <p:anim calcmode="lin" valueType="num">
                                      <p:cBhvr>
                                        <p:cTn id="279" dur="500" fill="hold"/>
                                        <p:tgtEl>
                                          <p:spTgt spid="27"/>
                                        </p:tgtEl>
                                        <p:attrNameLst>
                                          <p:attrName>ppt_h</p:attrName>
                                        </p:attrNameLst>
                                      </p:cBhvr>
                                      <p:tavLst>
                                        <p:tav tm="0">
                                          <p:val>
                                            <p:strVal val="#ppt_h"/>
                                          </p:val>
                                        </p:tav>
                                        <p:tav tm="100000">
                                          <p:val>
                                            <p:strVal val="#ppt_h"/>
                                          </p:val>
                                        </p:tav>
                                      </p:tavLst>
                                    </p:anim>
                                  </p:childTnLst>
                                </p:cTn>
                              </p:par>
                              <p:par>
                                <p:cTn id="280" presetID="17" presetClass="entr" presetSubtype="10" fill="hold" grpId="4" nodeType="withEffect">
                                  <p:stCondLst>
                                    <p:cond delay="0"/>
                                  </p:stCondLst>
                                  <p:childTnLst>
                                    <p:set>
                                      <p:cBhvr>
                                        <p:cTn id="281" dur="1" fill="hold">
                                          <p:stCondLst>
                                            <p:cond delay="0"/>
                                          </p:stCondLst>
                                        </p:cTn>
                                        <p:tgtEl>
                                          <p:spTgt spid="25"/>
                                        </p:tgtEl>
                                        <p:attrNameLst>
                                          <p:attrName>style.visibility</p:attrName>
                                        </p:attrNameLst>
                                      </p:cBhvr>
                                      <p:to>
                                        <p:strVal val="visible"/>
                                      </p:to>
                                    </p:set>
                                    <p:anim calcmode="lin" valueType="num">
                                      <p:cBhvr>
                                        <p:cTn id="282" dur="500" fill="hold"/>
                                        <p:tgtEl>
                                          <p:spTgt spid="25"/>
                                        </p:tgtEl>
                                        <p:attrNameLst>
                                          <p:attrName>ppt_w</p:attrName>
                                        </p:attrNameLst>
                                      </p:cBhvr>
                                      <p:tavLst>
                                        <p:tav tm="0">
                                          <p:val>
                                            <p:fltVal val="0"/>
                                          </p:val>
                                        </p:tav>
                                        <p:tav tm="100000">
                                          <p:val>
                                            <p:strVal val="#ppt_w"/>
                                          </p:val>
                                        </p:tav>
                                      </p:tavLst>
                                    </p:anim>
                                    <p:anim calcmode="lin" valueType="num">
                                      <p:cBhvr>
                                        <p:cTn id="283" dur="500" fill="hold"/>
                                        <p:tgtEl>
                                          <p:spTgt spid="25"/>
                                        </p:tgtEl>
                                        <p:attrNameLst>
                                          <p:attrName>ppt_h</p:attrName>
                                        </p:attrNameLst>
                                      </p:cBhvr>
                                      <p:tavLst>
                                        <p:tav tm="0">
                                          <p:val>
                                            <p:strVal val="#ppt_h"/>
                                          </p:val>
                                        </p:tav>
                                        <p:tav tm="100000">
                                          <p:val>
                                            <p:strVal val="#ppt_h"/>
                                          </p:val>
                                        </p:tav>
                                      </p:tavLst>
                                    </p:anim>
                                  </p:childTnLst>
                                </p:cTn>
                              </p:par>
                              <p:par>
                                <p:cTn id="284" presetID="17" presetClass="entr" presetSubtype="10" fill="hold" grpId="4" nodeType="withEffect">
                                  <p:stCondLst>
                                    <p:cond delay="0"/>
                                  </p:stCondLst>
                                  <p:childTnLst>
                                    <p:set>
                                      <p:cBhvr>
                                        <p:cTn id="285" dur="1" fill="hold">
                                          <p:stCondLst>
                                            <p:cond delay="0"/>
                                          </p:stCondLst>
                                        </p:cTn>
                                        <p:tgtEl>
                                          <p:spTgt spid="24"/>
                                        </p:tgtEl>
                                        <p:attrNameLst>
                                          <p:attrName>style.visibility</p:attrName>
                                        </p:attrNameLst>
                                      </p:cBhvr>
                                      <p:to>
                                        <p:strVal val="visible"/>
                                      </p:to>
                                    </p:set>
                                    <p:anim calcmode="lin" valueType="num">
                                      <p:cBhvr>
                                        <p:cTn id="286" dur="500" fill="hold"/>
                                        <p:tgtEl>
                                          <p:spTgt spid="24"/>
                                        </p:tgtEl>
                                        <p:attrNameLst>
                                          <p:attrName>ppt_w</p:attrName>
                                        </p:attrNameLst>
                                      </p:cBhvr>
                                      <p:tavLst>
                                        <p:tav tm="0">
                                          <p:val>
                                            <p:fltVal val="0"/>
                                          </p:val>
                                        </p:tav>
                                        <p:tav tm="100000">
                                          <p:val>
                                            <p:strVal val="#ppt_w"/>
                                          </p:val>
                                        </p:tav>
                                      </p:tavLst>
                                    </p:anim>
                                    <p:anim calcmode="lin" valueType="num">
                                      <p:cBhvr>
                                        <p:cTn id="287" dur="500" fill="hold"/>
                                        <p:tgtEl>
                                          <p:spTgt spid="24"/>
                                        </p:tgtEl>
                                        <p:attrNameLst>
                                          <p:attrName>ppt_h</p:attrName>
                                        </p:attrNameLst>
                                      </p:cBhvr>
                                      <p:tavLst>
                                        <p:tav tm="0">
                                          <p:val>
                                            <p:strVal val="#ppt_h"/>
                                          </p:val>
                                        </p:tav>
                                        <p:tav tm="100000">
                                          <p:val>
                                            <p:strVal val="#ppt_h"/>
                                          </p:val>
                                        </p:tav>
                                      </p:tavLst>
                                    </p:anim>
                                  </p:childTnLst>
                                </p:cTn>
                              </p:par>
                              <p:par>
                                <p:cTn id="288" presetID="17" presetClass="entr" presetSubtype="10" fill="hold" grpId="4" nodeType="withEffect">
                                  <p:stCondLst>
                                    <p:cond delay="0"/>
                                  </p:stCondLst>
                                  <p:childTnLst>
                                    <p:set>
                                      <p:cBhvr>
                                        <p:cTn id="289" dur="1" fill="hold">
                                          <p:stCondLst>
                                            <p:cond delay="0"/>
                                          </p:stCondLst>
                                        </p:cTn>
                                        <p:tgtEl>
                                          <p:spTgt spid="23"/>
                                        </p:tgtEl>
                                        <p:attrNameLst>
                                          <p:attrName>style.visibility</p:attrName>
                                        </p:attrNameLst>
                                      </p:cBhvr>
                                      <p:to>
                                        <p:strVal val="visible"/>
                                      </p:to>
                                    </p:set>
                                    <p:anim calcmode="lin" valueType="num">
                                      <p:cBhvr>
                                        <p:cTn id="290" dur="500" fill="hold"/>
                                        <p:tgtEl>
                                          <p:spTgt spid="23"/>
                                        </p:tgtEl>
                                        <p:attrNameLst>
                                          <p:attrName>ppt_w</p:attrName>
                                        </p:attrNameLst>
                                      </p:cBhvr>
                                      <p:tavLst>
                                        <p:tav tm="0">
                                          <p:val>
                                            <p:fltVal val="0"/>
                                          </p:val>
                                        </p:tav>
                                        <p:tav tm="100000">
                                          <p:val>
                                            <p:strVal val="#ppt_w"/>
                                          </p:val>
                                        </p:tav>
                                      </p:tavLst>
                                    </p:anim>
                                    <p:anim calcmode="lin" valueType="num">
                                      <p:cBhvr>
                                        <p:cTn id="291" dur="500" fill="hold"/>
                                        <p:tgtEl>
                                          <p:spTgt spid="23"/>
                                        </p:tgtEl>
                                        <p:attrNameLst>
                                          <p:attrName>ppt_h</p:attrName>
                                        </p:attrNameLst>
                                      </p:cBhvr>
                                      <p:tavLst>
                                        <p:tav tm="0">
                                          <p:val>
                                            <p:strVal val="#ppt_h"/>
                                          </p:val>
                                        </p:tav>
                                        <p:tav tm="100000">
                                          <p:val>
                                            <p:strVal val="#ppt_h"/>
                                          </p:val>
                                        </p:tav>
                                      </p:tavLst>
                                    </p:anim>
                                  </p:childTnLst>
                                </p:cTn>
                              </p:par>
                              <p:par>
                                <p:cTn id="292" presetID="17" presetClass="entr" presetSubtype="10" fill="hold" grpId="4" nodeType="withEffect">
                                  <p:stCondLst>
                                    <p:cond delay="0"/>
                                  </p:stCondLst>
                                  <p:childTnLst>
                                    <p:set>
                                      <p:cBhvr>
                                        <p:cTn id="293" dur="1" fill="hold">
                                          <p:stCondLst>
                                            <p:cond delay="0"/>
                                          </p:stCondLst>
                                        </p:cTn>
                                        <p:tgtEl>
                                          <p:spTgt spid="22"/>
                                        </p:tgtEl>
                                        <p:attrNameLst>
                                          <p:attrName>style.visibility</p:attrName>
                                        </p:attrNameLst>
                                      </p:cBhvr>
                                      <p:to>
                                        <p:strVal val="visible"/>
                                      </p:to>
                                    </p:set>
                                    <p:anim calcmode="lin" valueType="num">
                                      <p:cBhvr>
                                        <p:cTn id="294" dur="500" fill="hold"/>
                                        <p:tgtEl>
                                          <p:spTgt spid="22"/>
                                        </p:tgtEl>
                                        <p:attrNameLst>
                                          <p:attrName>ppt_w</p:attrName>
                                        </p:attrNameLst>
                                      </p:cBhvr>
                                      <p:tavLst>
                                        <p:tav tm="0">
                                          <p:val>
                                            <p:fltVal val="0"/>
                                          </p:val>
                                        </p:tav>
                                        <p:tav tm="100000">
                                          <p:val>
                                            <p:strVal val="#ppt_w"/>
                                          </p:val>
                                        </p:tav>
                                      </p:tavLst>
                                    </p:anim>
                                    <p:anim calcmode="lin" valueType="num">
                                      <p:cBhvr>
                                        <p:cTn id="295" dur="500" fill="hold"/>
                                        <p:tgtEl>
                                          <p:spTgt spid="22"/>
                                        </p:tgtEl>
                                        <p:attrNameLst>
                                          <p:attrName>ppt_h</p:attrName>
                                        </p:attrNameLst>
                                      </p:cBhvr>
                                      <p:tavLst>
                                        <p:tav tm="0">
                                          <p:val>
                                            <p:strVal val="#ppt_h"/>
                                          </p:val>
                                        </p:tav>
                                        <p:tav tm="100000">
                                          <p:val>
                                            <p:strVal val="#ppt_h"/>
                                          </p:val>
                                        </p:tav>
                                      </p:tavLst>
                                    </p:anim>
                                  </p:childTnLst>
                                </p:cTn>
                              </p:par>
                              <p:par>
                                <p:cTn id="296" presetID="17" presetClass="entr" presetSubtype="10" fill="hold" grpId="4" nodeType="withEffect">
                                  <p:stCondLst>
                                    <p:cond delay="0"/>
                                  </p:stCondLst>
                                  <p:childTnLst>
                                    <p:set>
                                      <p:cBhvr>
                                        <p:cTn id="297" dur="1" fill="hold">
                                          <p:stCondLst>
                                            <p:cond delay="0"/>
                                          </p:stCondLst>
                                        </p:cTn>
                                        <p:tgtEl>
                                          <p:spTgt spid="29"/>
                                        </p:tgtEl>
                                        <p:attrNameLst>
                                          <p:attrName>style.visibility</p:attrName>
                                        </p:attrNameLst>
                                      </p:cBhvr>
                                      <p:to>
                                        <p:strVal val="visible"/>
                                      </p:to>
                                    </p:set>
                                    <p:anim calcmode="lin" valueType="num">
                                      <p:cBhvr>
                                        <p:cTn id="298" dur="500" fill="hold"/>
                                        <p:tgtEl>
                                          <p:spTgt spid="29"/>
                                        </p:tgtEl>
                                        <p:attrNameLst>
                                          <p:attrName>ppt_w</p:attrName>
                                        </p:attrNameLst>
                                      </p:cBhvr>
                                      <p:tavLst>
                                        <p:tav tm="0">
                                          <p:val>
                                            <p:fltVal val="0"/>
                                          </p:val>
                                        </p:tav>
                                        <p:tav tm="100000">
                                          <p:val>
                                            <p:strVal val="#ppt_w"/>
                                          </p:val>
                                        </p:tav>
                                      </p:tavLst>
                                    </p:anim>
                                    <p:anim calcmode="lin" valueType="num">
                                      <p:cBhvr>
                                        <p:cTn id="299" dur="500" fill="hold"/>
                                        <p:tgtEl>
                                          <p:spTgt spid="29"/>
                                        </p:tgtEl>
                                        <p:attrNameLst>
                                          <p:attrName>ppt_h</p:attrName>
                                        </p:attrNameLst>
                                      </p:cBhvr>
                                      <p:tavLst>
                                        <p:tav tm="0">
                                          <p:val>
                                            <p:strVal val="#ppt_h"/>
                                          </p:val>
                                        </p:tav>
                                        <p:tav tm="100000">
                                          <p:val>
                                            <p:strVal val="#ppt_h"/>
                                          </p:val>
                                        </p:tav>
                                      </p:tavLst>
                                    </p:anim>
                                  </p:childTnLst>
                                </p:cTn>
                              </p:par>
                              <p:par>
                                <p:cTn id="300" presetID="17" presetClass="entr" presetSubtype="10" fill="hold" grpId="4" nodeType="withEffect">
                                  <p:stCondLst>
                                    <p:cond delay="0"/>
                                  </p:stCondLst>
                                  <p:childTnLst>
                                    <p:set>
                                      <p:cBhvr>
                                        <p:cTn id="301" dur="1" fill="hold">
                                          <p:stCondLst>
                                            <p:cond delay="0"/>
                                          </p:stCondLst>
                                        </p:cTn>
                                        <p:tgtEl>
                                          <p:spTgt spid="30"/>
                                        </p:tgtEl>
                                        <p:attrNameLst>
                                          <p:attrName>style.visibility</p:attrName>
                                        </p:attrNameLst>
                                      </p:cBhvr>
                                      <p:to>
                                        <p:strVal val="visible"/>
                                      </p:to>
                                    </p:set>
                                    <p:anim calcmode="lin" valueType="num">
                                      <p:cBhvr>
                                        <p:cTn id="302" dur="500" fill="hold"/>
                                        <p:tgtEl>
                                          <p:spTgt spid="30"/>
                                        </p:tgtEl>
                                        <p:attrNameLst>
                                          <p:attrName>ppt_w</p:attrName>
                                        </p:attrNameLst>
                                      </p:cBhvr>
                                      <p:tavLst>
                                        <p:tav tm="0">
                                          <p:val>
                                            <p:fltVal val="0"/>
                                          </p:val>
                                        </p:tav>
                                        <p:tav tm="100000">
                                          <p:val>
                                            <p:strVal val="#ppt_w"/>
                                          </p:val>
                                        </p:tav>
                                      </p:tavLst>
                                    </p:anim>
                                    <p:anim calcmode="lin" valueType="num">
                                      <p:cBhvr>
                                        <p:cTn id="303" dur="500" fill="hold"/>
                                        <p:tgtEl>
                                          <p:spTgt spid="30"/>
                                        </p:tgtEl>
                                        <p:attrNameLst>
                                          <p:attrName>ppt_h</p:attrName>
                                        </p:attrNameLst>
                                      </p:cBhvr>
                                      <p:tavLst>
                                        <p:tav tm="0">
                                          <p:val>
                                            <p:strVal val="#ppt_h"/>
                                          </p:val>
                                        </p:tav>
                                        <p:tav tm="100000">
                                          <p:val>
                                            <p:strVal val="#ppt_h"/>
                                          </p:val>
                                        </p:tav>
                                      </p:tavLst>
                                    </p:anim>
                                  </p:childTnLst>
                                </p:cTn>
                              </p:par>
                              <p:par>
                                <p:cTn id="304" presetID="17" presetClass="entr" presetSubtype="10" fill="hold" grpId="4" nodeType="withEffect">
                                  <p:stCondLst>
                                    <p:cond delay="0"/>
                                  </p:stCondLst>
                                  <p:childTnLst>
                                    <p:set>
                                      <p:cBhvr>
                                        <p:cTn id="305" dur="1" fill="hold">
                                          <p:stCondLst>
                                            <p:cond delay="0"/>
                                          </p:stCondLst>
                                        </p:cTn>
                                        <p:tgtEl>
                                          <p:spTgt spid="31"/>
                                        </p:tgtEl>
                                        <p:attrNameLst>
                                          <p:attrName>style.visibility</p:attrName>
                                        </p:attrNameLst>
                                      </p:cBhvr>
                                      <p:to>
                                        <p:strVal val="visible"/>
                                      </p:to>
                                    </p:set>
                                    <p:anim calcmode="lin" valueType="num">
                                      <p:cBhvr>
                                        <p:cTn id="306" dur="500" fill="hold"/>
                                        <p:tgtEl>
                                          <p:spTgt spid="31"/>
                                        </p:tgtEl>
                                        <p:attrNameLst>
                                          <p:attrName>ppt_w</p:attrName>
                                        </p:attrNameLst>
                                      </p:cBhvr>
                                      <p:tavLst>
                                        <p:tav tm="0">
                                          <p:val>
                                            <p:fltVal val="0"/>
                                          </p:val>
                                        </p:tav>
                                        <p:tav tm="100000">
                                          <p:val>
                                            <p:strVal val="#ppt_w"/>
                                          </p:val>
                                        </p:tav>
                                      </p:tavLst>
                                    </p:anim>
                                    <p:anim calcmode="lin" valueType="num">
                                      <p:cBhvr>
                                        <p:cTn id="307" dur="500" fill="hold"/>
                                        <p:tgtEl>
                                          <p:spTgt spid="31"/>
                                        </p:tgtEl>
                                        <p:attrNameLst>
                                          <p:attrName>ppt_h</p:attrName>
                                        </p:attrNameLst>
                                      </p:cBhvr>
                                      <p:tavLst>
                                        <p:tav tm="0">
                                          <p:val>
                                            <p:strVal val="#ppt_h"/>
                                          </p:val>
                                        </p:tav>
                                        <p:tav tm="100000">
                                          <p:val>
                                            <p:strVal val="#ppt_h"/>
                                          </p:val>
                                        </p:tav>
                                      </p:tavLst>
                                    </p:anim>
                                  </p:childTnLst>
                                </p:cTn>
                              </p:par>
                              <p:par>
                                <p:cTn id="308" presetID="17" presetClass="entr" presetSubtype="10" fill="hold" grpId="4" nodeType="withEffect">
                                  <p:stCondLst>
                                    <p:cond delay="0"/>
                                  </p:stCondLst>
                                  <p:childTnLst>
                                    <p:set>
                                      <p:cBhvr>
                                        <p:cTn id="309" dur="1" fill="hold">
                                          <p:stCondLst>
                                            <p:cond delay="0"/>
                                          </p:stCondLst>
                                        </p:cTn>
                                        <p:tgtEl>
                                          <p:spTgt spid="32"/>
                                        </p:tgtEl>
                                        <p:attrNameLst>
                                          <p:attrName>style.visibility</p:attrName>
                                        </p:attrNameLst>
                                      </p:cBhvr>
                                      <p:to>
                                        <p:strVal val="visible"/>
                                      </p:to>
                                    </p:set>
                                    <p:anim calcmode="lin" valueType="num">
                                      <p:cBhvr>
                                        <p:cTn id="310" dur="500" fill="hold"/>
                                        <p:tgtEl>
                                          <p:spTgt spid="32"/>
                                        </p:tgtEl>
                                        <p:attrNameLst>
                                          <p:attrName>ppt_w</p:attrName>
                                        </p:attrNameLst>
                                      </p:cBhvr>
                                      <p:tavLst>
                                        <p:tav tm="0">
                                          <p:val>
                                            <p:fltVal val="0"/>
                                          </p:val>
                                        </p:tav>
                                        <p:tav tm="100000">
                                          <p:val>
                                            <p:strVal val="#ppt_w"/>
                                          </p:val>
                                        </p:tav>
                                      </p:tavLst>
                                    </p:anim>
                                    <p:anim calcmode="lin" valueType="num">
                                      <p:cBhvr>
                                        <p:cTn id="311" dur="500" fill="hold"/>
                                        <p:tgtEl>
                                          <p:spTgt spid="32"/>
                                        </p:tgtEl>
                                        <p:attrNameLst>
                                          <p:attrName>ppt_h</p:attrName>
                                        </p:attrNameLst>
                                      </p:cBhvr>
                                      <p:tavLst>
                                        <p:tav tm="0">
                                          <p:val>
                                            <p:strVal val="#ppt_h"/>
                                          </p:val>
                                        </p:tav>
                                        <p:tav tm="100000">
                                          <p:val>
                                            <p:strVal val="#ppt_h"/>
                                          </p:val>
                                        </p:tav>
                                      </p:tavLst>
                                    </p:anim>
                                  </p:childTnLst>
                                </p:cTn>
                              </p:par>
                              <p:par>
                                <p:cTn id="312" presetID="1" presetClass="exit" presetSubtype="0" fill="hold" grpId="5" nodeType="withEffect">
                                  <p:stCondLst>
                                    <p:cond delay="0"/>
                                  </p:stCondLst>
                                  <p:childTnLst>
                                    <p:set>
                                      <p:cBhvr>
                                        <p:cTn id="313" dur="1" fill="hold">
                                          <p:stCondLst>
                                            <p:cond delay="0"/>
                                          </p:stCondLst>
                                        </p:cTn>
                                        <p:tgtEl>
                                          <p:spTgt spid="25">
                                            <p:txEl>
                                              <p:charRg st="4294967295" end="4294967295"/>
                                            </p:txEl>
                                          </p:spTgt>
                                        </p:tgtEl>
                                        <p:attrNameLst>
                                          <p:attrName>style.visibility</p:attrName>
                                        </p:attrNameLst>
                                      </p:cBhvr>
                                      <p:to>
                                        <p:strVal val="hidden"/>
                                      </p:to>
                                    </p:set>
                                  </p:childTnLst>
                                </p:cTn>
                              </p:par>
                              <p:par>
                                <p:cTn id="314" presetID="1" presetClass="exit" presetSubtype="0" fill="hold" grpId="5" nodeType="withEffect">
                                  <p:stCondLst>
                                    <p:cond delay="0"/>
                                  </p:stCondLst>
                                  <p:childTnLst>
                                    <p:set>
                                      <p:cBhvr>
                                        <p:cTn id="315" dur="1" fill="hold">
                                          <p:stCondLst>
                                            <p:cond delay="0"/>
                                          </p:stCondLst>
                                        </p:cTn>
                                        <p:tgtEl>
                                          <p:spTgt spid="24">
                                            <p:txEl>
                                              <p:charRg st="4294967295" end="4294967295"/>
                                            </p:txEl>
                                          </p:spTgt>
                                        </p:tgtEl>
                                        <p:attrNameLst>
                                          <p:attrName>style.visibility</p:attrName>
                                        </p:attrNameLst>
                                      </p:cBhvr>
                                      <p:to>
                                        <p:strVal val="hidden"/>
                                      </p:to>
                                    </p:set>
                                  </p:childTnLst>
                                </p:cTn>
                              </p:par>
                              <p:par>
                                <p:cTn id="316" presetID="1" presetClass="exit" presetSubtype="0" fill="hold" grpId="5" nodeType="withEffect">
                                  <p:stCondLst>
                                    <p:cond delay="0"/>
                                  </p:stCondLst>
                                  <p:childTnLst>
                                    <p:set>
                                      <p:cBhvr>
                                        <p:cTn id="317" dur="1" fill="hold">
                                          <p:stCondLst>
                                            <p:cond delay="0"/>
                                          </p:stCondLst>
                                        </p:cTn>
                                        <p:tgtEl>
                                          <p:spTgt spid="23">
                                            <p:txEl>
                                              <p:charRg st="4294967295" end="4294967295"/>
                                            </p:txEl>
                                          </p:spTgt>
                                        </p:tgtEl>
                                        <p:attrNameLst>
                                          <p:attrName>style.visibility</p:attrName>
                                        </p:attrNameLst>
                                      </p:cBhvr>
                                      <p:to>
                                        <p:strVal val="hidden"/>
                                      </p:to>
                                    </p:set>
                                  </p:childTnLst>
                                </p:cTn>
                              </p:par>
                              <p:par>
                                <p:cTn id="318" presetID="1" presetClass="exit" presetSubtype="0" fill="hold" grpId="5" nodeType="withEffect">
                                  <p:stCondLst>
                                    <p:cond delay="0"/>
                                  </p:stCondLst>
                                  <p:childTnLst>
                                    <p:set>
                                      <p:cBhvr>
                                        <p:cTn id="319" dur="1" fill="hold">
                                          <p:stCondLst>
                                            <p:cond delay="0"/>
                                          </p:stCondLst>
                                        </p:cTn>
                                        <p:tgtEl>
                                          <p:spTgt spid="22">
                                            <p:txEl>
                                              <p:charRg st="4294967295" end="4294967295"/>
                                            </p:txEl>
                                          </p:spTgt>
                                        </p:tgtEl>
                                        <p:attrNameLst>
                                          <p:attrName>style.visibility</p:attrName>
                                        </p:attrNameLst>
                                      </p:cBhvr>
                                      <p:to>
                                        <p:strVal val="hidden"/>
                                      </p:to>
                                    </p:set>
                                  </p:childTnLst>
                                </p:cTn>
                              </p:par>
                              <p:par>
                                <p:cTn id="320" presetID="1" presetClass="exit" presetSubtype="0" fill="hold" grpId="5" nodeType="withEffect">
                                  <p:stCondLst>
                                    <p:cond delay="0"/>
                                  </p:stCondLst>
                                  <p:childTnLst>
                                    <p:set>
                                      <p:cBhvr>
                                        <p:cTn id="321" dur="1" fill="hold">
                                          <p:stCondLst>
                                            <p:cond delay="0"/>
                                          </p:stCondLst>
                                        </p:cTn>
                                        <p:tgtEl>
                                          <p:spTgt spid="29">
                                            <p:txEl>
                                              <p:charRg st="4294967295" end="4294967295"/>
                                            </p:txEl>
                                          </p:spTgt>
                                        </p:tgtEl>
                                        <p:attrNameLst>
                                          <p:attrName>style.visibility</p:attrName>
                                        </p:attrNameLst>
                                      </p:cBhvr>
                                      <p:to>
                                        <p:strVal val="hidden"/>
                                      </p:to>
                                    </p:set>
                                  </p:childTnLst>
                                </p:cTn>
                              </p:par>
                              <p:par>
                                <p:cTn id="322" presetID="1" presetClass="exit" presetSubtype="0" fill="hold" grpId="5" nodeType="withEffect">
                                  <p:stCondLst>
                                    <p:cond delay="0"/>
                                  </p:stCondLst>
                                  <p:childTnLst>
                                    <p:set>
                                      <p:cBhvr>
                                        <p:cTn id="323" dur="1" fill="hold">
                                          <p:stCondLst>
                                            <p:cond delay="0"/>
                                          </p:stCondLst>
                                        </p:cTn>
                                        <p:tgtEl>
                                          <p:spTgt spid="30">
                                            <p:txEl>
                                              <p:charRg st="4294967295" end="4294967295"/>
                                            </p:txEl>
                                          </p:spTgt>
                                        </p:tgtEl>
                                        <p:attrNameLst>
                                          <p:attrName>style.visibility</p:attrName>
                                        </p:attrNameLst>
                                      </p:cBhvr>
                                      <p:to>
                                        <p:strVal val="hidden"/>
                                      </p:to>
                                    </p:set>
                                  </p:childTnLst>
                                </p:cTn>
                              </p:par>
                              <p:par>
                                <p:cTn id="324" presetID="1" presetClass="exit" presetSubtype="0" fill="hold" grpId="5" nodeType="withEffect">
                                  <p:stCondLst>
                                    <p:cond delay="0"/>
                                  </p:stCondLst>
                                  <p:childTnLst>
                                    <p:set>
                                      <p:cBhvr>
                                        <p:cTn id="325" dur="1" fill="hold">
                                          <p:stCondLst>
                                            <p:cond delay="0"/>
                                          </p:stCondLst>
                                        </p:cTn>
                                        <p:tgtEl>
                                          <p:spTgt spid="31">
                                            <p:txEl>
                                              <p:charRg st="4294967295" end="4294967295"/>
                                            </p:txEl>
                                          </p:spTgt>
                                        </p:tgtEl>
                                        <p:attrNameLst>
                                          <p:attrName>style.visibility</p:attrName>
                                        </p:attrNameLst>
                                      </p:cBhvr>
                                      <p:to>
                                        <p:strVal val="hidden"/>
                                      </p:to>
                                    </p:set>
                                  </p:childTnLst>
                                </p:cTn>
                              </p:par>
                              <p:par>
                                <p:cTn id="326" presetID="1" presetClass="exit" presetSubtype="0" fill="hold" grpId="5" nodeType="withEffect">
                                  <p:stCondLst>
                                    <p:cond delay="0"/>
                                  </p:stCondLst>
                                  <p:childTnLst>
                                    <p:set>
                                      <p:cBhvr>
                                        <p:cTn id="327" dur="1" fill="hold">
                                          <p:stCondLst>
                                            <p:cond delay="0"/>
                                          </p:stCondLst>
                                        </p:cTn>
                                        <p:tgtEl>
                                          <p:spTgt spid="32">
                                            <p:txEl>
                                              <p:charRg st="4294967295" end="4294967295"/>
                                            </p:txEl>
                                          </p:spTgt>
                                        </p:tgtEl>
                                        <p:attrNameLst>
                                          <p:attrName>style.visibility</p:attrName>
                                        </p:attrNameLst>
                                      </p:cBhvr>
                                      <p:to>
                                        <p:strVal val="hidden"/>
                                      </p:to>
                                    </p:set>
                                  </p:childTnLst>
                                </p:cTn>
                              </p:par>
                              <p:par>
                                <p:cTn id="328" presetID="1" presetClass="exit" presetSubtype="0" fill="hold" nodeType="withEffect">
                                  <p:stCondLst>
                                    <p:cond delay="0"/>
                                  </p:stCondLst>
                                  <p:childTnLst>
                                    <p:set>
                                      <p:cBhvr>
                                        <p:cTn id="329" dur="1" fill="hold">
                                          <p:stCondLst>
                                            <p:cond delay="0"/>
                                          </p:stCondLst>
                                        </p:cTn>
                                        <p:tgtEl>
                                          <p:spTgt spid="7"/>
                                        </p:tgtEl>
                                        <p:attrNameLst>
                                          <p:attrName>style.visibility</p:attrName>
                                        </p:attrNameLst>
                                      </p:cBhvr>
                                      <p:to>
                                        <p:strVal val="hidden"/>
                                      </p:to>
                                    </p:set>
                                  </p:childTnLst>
                                </p:cTn>
                              </p:par>
                              <p:par>
                                <p:cTn id="330" presetID="1" presetClass="exit" presetSubtype="0" fill="hold" nodeType="withEffect">
                                  <p:stCondLst>
                                    <p:cond delay="0"/>
                                  </p:stCondLst>
                                  <p:childTnLst>
                                    <p:set>
                                      <p:cBhvr>
                                        <p:cTn id="331" dur="1" fill="hold">
                                          <p:stCondLst>
                                            <p:cond delay="0"/>
                                          </p:stCondLst>
                                        </p:cTn>
                                        <p:tgtEl>
                                          <p:spTgt spid="8"/>
                                        </p:tgtEl>
                                        <p:attrNameLst>
                                          <p:attrName>style.visibility</p:attrName>
                                        </p:attrNameLst>
                                      </p:cBhvr>
                                      <p:to>
                                        <p:strVal val="hidden"/>
                                      </p:to>
                                    </p:set>
                                  </p:childTnLst>
                                </p:cTn>
                              </p:par>
                              <p:par>
                                <p:cTn id="332" presetID="1" presetClass="exit" presetSubtype="0" fill="hold" nodeType="withEffect">
                                  <p:stCondLst>
                                    <p:cond delay="0"/>
                                  </p:stCondLst>
                                  <p:childTnLst>
                                    <p:set>
                                      <p:cBhvr>
                                        <p:cTn id="333" dur="1" fill="hold">
                                          <p:stCondLst>
                                            <p:cond delay="0"/>
                                          </p:stCondLst>
                                        </p:cTn>
                                        <p:tgtEl>
                                          <p:spTgt spid="9"/>
                                        </p:tgtEl>
                                        <p:attrNameLst>
                                          <p:attrName>style.visibility</p:attrName>
                                        </p:attrNameLst>
                                      </p:cBhvr>
                                      <p:to>
                                        <p:strVal val="hidden"/>
                                      </p:to>
                                    </p:set>
                                  </p:childTnLst>
                                </p:cTn>
                              </p:par>
                              <p:par>
                                <p:cTn id="334" presetID="1" presetClass="exit" presetSubtype="0" fill="hold" nodeType="withEffect">
                                  <p:stCondLst>
                                    <p:cond delay="0"/>
                                  </p:stCondLst>
                                  <p:childTnLst>
                                    <p:set>
                                      <p:cBhvr>
                                        <p:cTn id="335" dur="1" fill="hold">
                                          <p:stCondLst>
                                            <p:cond delay="0"/>
                                          </p:stCondLst>
                                        </p:cTn>
                                        <p:tgtEl>
                                          <p:spTgt spid="11"/>
                                        </p:tgtEl>
                                        <p:attrNameLst>
                                          <p:attrName>style.visibility</p:attrName>
                                        </p:attrNameLst>
                                      </p:cBhvr>
                                      <p:to>
                                        <p:strVal val="hidden"/>
                                      </p:to>
                                    </p:set>
                                  </p:childTnLst>
                                </p:cTn>
                              </p:par>
                              <p:par>
                                <p:cTn id="336" presetID="1" presetClass="exit" presetSubtype="0" fill="hold" nodeType="withEffect">
                                  <p:stCondLst>
                                    <p:cond delay="0"/>
                                  </p:stCondLst>
                                  <p:childTnLst>
                                    <p:set>
                                      <p:cBhvr>
                                        <p:cTn id="337" dur="1" fill="hold">
                                          <p:stCondLst>
                                            <p:cond delay="0"/>
                                          </p:stCondLst>
                                        </p:cTn>
                                        <p:tgtEl>
                                          <p:spTgt spid="12"/>
                                        </p:tgtEl>
                                        <p:attrNameLst>
                                          <p:attrName>style.visibility</p:attrName>
                                        </p:attrNameLst>
                                      </p:cBhvr>
                                      <p:to>
                                        <p:strVal val="hidden"/>
                                      </p:to>
                                    </p:set>
                                  </p:childTnLst>
                                </p:cTn>
                              </p:par>
                              <p:par>
                                <p:cTn id="338" presetID="1" presetClass="exit" presetSubtype="0" fill="hold" nodeType="withEffect">
                                  <p:stCondLst>
                                    <p:cond delay="0"/>
                                  </p:stCondLst>
                                  <p:childTnLst>
                                    <p:set>
                                      <p:cBhvr>
                                        <p:cTn id="339" dur="1" fill="hold">
                                          <p:stCondLst>
                                            <p:cond delay="0"/>
                                          </p:stCondLst>
                                        </p:cTn>
                                        <p:tgtEl>
                                          <p:spTgt spid="13"/>
                                        </p:tgtEl>
                                        <p:attrNameLst>
                                          <p:attrName>style.visibility</p:attrName>
                                        </p:attrNameLst>
                                      </p:cBhvr>
                                      <p:to>
                                        <p:strVal val="hidden"/>
                                      </p:to>
                                    </p:set>
                                  </p:childTnLst>
                                </p:cTn>
                              </p:par>
                              <p:par>
                                <p:cTn id="340" presetID="1" presetClass="exit" presetSubtype="0" fill="hold" nodeType="withEffect">
                                  <p:stCondLst>
                                    <p:cond delay="0"/>
                                  </p:stCondLst>
                                  <p:childTnLst>
                                    <p:set>
                                      <p:cBhvr>
                                        <p:cTn id="341" dur="1" fill="hold">
                                          <p:stCondLst>
                                            <p:cond delay="0"/>
                                          </p:stCondLst>
                                        </p:cTn>
                                        <p:tgtEl>
                                          <p:spTgt spid="14"/>
                                        </p:tgtEl>
                                        <p:attrNameLst>
                                          <p:attrName>style.visibility</p:attrName>
                                        </p:attrNameLst>
                                      </p:cBhvr>
                                      <p:to>
                                        <p:strVal val="hidden"/>
                                      </p:to>
                                    </p:set>
                                  </p:childTnLst>
                                </p:cTn>
                              </p:par>
                              <p:par>
                                <p:cTn id="342" presetID="1" presetClass="exit" presetSubtype="0" fill="hold" nodeType="withEffect">
                                  <p:stCondLst>
                                    <p:cond delay="0"/>
                                  </p:stCondLst>
                                  <p:childTnLst>
                                    <p:set>
                                      <p:cBhvr>
                                        <p:cTn id="343" dur="1" fill="hold">
                                          <p:stCondLst>
                                            <p:cond delay="0"/>
                                          </p:stCondLst>
                                        </p:cTn>
                                        <p:tgtEl>
                                          <p:spTgt spid="15"/>
                                        </p:tgtEl>
                                        <p:attrNameLst>
                                          <p:attrName>style.visibility</p:attrName>
                                        </p:attrNameLst>
                                      </p:cBhvr>
                                      <p:to>
                                        <p:strVal val="hidden"/>
                                      </p:to>
                                    </p:set>
                                  </p:childTnLst>
                                </p:cTn>
                              </p:par>
                              <p:par>
                                <p:cTn id="344" presetID="1" presetClass="exit" presetSubtype="0" fill="hold" nodeType="withEffect">
                                  <p:stCondLst>
                                    <p:cond delay="0"/>
                                  </p:stCondLst>
                                  <p:childTnLst>
                                    <p:set>
                                      <p:cBhvr>
                                        <p:cTn id="345" dur="1" fill="hold">
                                          <p:stCondLst>
                                            <p:cond delay="0"/>
                                          </p:stCondLst>
                                        </p:cTn>
                                        <p:tgtEl>
                                          <p:spTgt spid="17"/>
                                        </p:tgtEl>
                                        <p:attrNameLst>
                                          <p:attrName>style.visibility</p:attrName>
                                        </p:attrNameLst>
                                      </p:cBhvr>
                                      <p:to>
                                        <p:strVal val="hidden"/>
                                      </p:to>
                                    </p:set>
                                  </p:childTnLst>
                                </p:cTn>
                              </p:par>
                              <p:par>
                                <p:cTn id="346" presetID="1" presetClass="exit" presetSubtype="0" fill="hold" nodeType="withEffect">
                                  <p:stCondLst>
                                    <p:cond delay="0"/>
                                  </p:stCondLst>
                                  <p:childTnLst>
                                    <p:set>
                                      <p:cBhvr>
                                        <p:cTn id="347"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48" restart="whenNotActive" fill="hold" evtFilter="cancelBubble" nodeType="interactiveSeq">
                <p:stCondLst>
                  <p:cond evt="onClick" delay="0">
                    <p:tgtEl>
                      <p:spTgt spid="6"/>
                    </p:tgtEl>
                  </p:cond>
                </p:stCondLst>
                <p:endSync evt="end" delay="0">
                  <p:rtn val="all"/>
                </p:endSync>
                <p:childTnLst>
                  <p:par>
                    <p:cTn id="349" fill="hold">
                      <p:stCondLst>
                        <p:cond delay="0"/>
                      </p:stCondLst>
                      <p:childTnLst>
                        <p:par>
                          <p:cTn id="350" fill="hold">
                            <p:stCondLst>
                              <p:cond delay="0"/>
                            </p:stCondLst>
                            <p:childTnLst>
                              <p:par>
                                <p:cTn id="351" presetID="17" presetClass="entr" presetSubtype="10" fill="hold" grpId="3" nodeType="clickEffect">
                                  <p:stCondLst>
                                    <p:cond delay="0"/>
                                  </p:stCondLst>
                                  <p:childTnLst>
                                    <p:set>
                                      <p:cBhvr>
                                        <p:cTn id="352" dur="1" fill="hold">
                                          <p:stCondLst>
                                            <p:cond delay="0"/>
                                          </p:stCondLst>
                                        </p:cTn>
                                        <p:tgtEl>
                                          <p:spTgt spid="27"/>
                                        </p:tgtEl>
                                        <p:attrNameLst>
                                          <p:attrName>style.visibility</p:attrName>
                                        </p:attrNameLst>
                                      </p:cBhvr>
                                      <p:to>
                                        <p:strVal val="visible"/>
                                      </p:to>
                                    </p:set>
                                    <p:anim calcmode="lin" valueType="num">
                                      <p:cBhvr>
                                        <p:cTn id="353" dur="500" fill="hold"/>
                                        <p:tgtEl>
                                          <p:spTgt spid="27"/>
                                        </p:tgtEl>
                                        <p:attrNameLst>
                                          <p:attrName>ppt_w</p:attrName>
                                        </p:attrNameLst>
                                      </p:cBhvr>
                                      <p:tavLst>
                                        <p:tav tm="0">
                                          <p:val>
                                            <p:fltVal val="0"/>
                                          </p:val>
                                        </p:tav>
                                        <p:tav tm="100000">
                                          <p:val>
                                            <p:strVal val="#ppt_w"/>
                                          </p:val>
                                        </p:tav>
                                      </p:tavLst>
                                    </p:anim>
                                    <p:anim calcmode="lin" valueType="num">
                                      <p:cBhvr>
                                        <p:cTn id="354" dur="500" fill="hold"/>
                                        <p:tgtEl>
                                          <p:spTgt spid="27"/>
                                        </p:tgtEl>
                                        <p:attrNameLst>
                                          <p:attrName>ppt_h</p:attrName>
                                        </p:attrNameLst>
                                      </p:cBhvr>
                                      <p:tavLst>
                                        <p:tav tm="0">
                                          <p:val>
                                            <p:strVal val="#ppt_h"/>
                                          </p:val>
                                        </p:tav>
                                        <p:tav tm="100000">
                                          <p:val>
                                            <p:strVal val="#ppt_h"/>
                                          </p:val>
                                        </p:tav>
                                      </p:tavLst>
                                    </p:anim>
                                  </p:childTnLst>
                                </p:cTn>
                              </p:par>
                              <p:par>
                                <p:cTn id="355" presetID="17" presetClass="entr" presetSubtype="10" fill="hold" grpId="6" nodeType="withEffect">
                                  <p:stCondLst>
                                    <p:cond delay="0"/>
                                  </p:stCondLst>
                                  <p:childTnLst>
                                    <p:set>
                                      <p:cBhvr>
                                        <p:cTn id="356" dur="1" fill="hold">
                                          <p:stCondLst>
                                            <p:cond delay="0"/>
                                          </p:stCondLst>
                                        </p:cTn>
                                        <p:tgtEl>
                                          <p:spTgt spid="25"/>
                                        </p:tgtEl>
                                        <p:attrNameLst>
                                          <p:attrName>style.visibility</p:attrName>
                                        </p:attrNameLst>
                                      </p:cBhvr>
                                      <p:to>
                                        <p:strVal val="visible"/>
                                      </p:to>
                                    </p:set>
                                    <p:anim calcmode="lin" valueType="num">
                                      <p:cBhvr>
                                        <p:cTn id="357" dur="500" fill="hold"/>
                                        <p:tgtEl>
                                          <p:spTgt spid="25"/>
                                        </p:tgtEl>
                                        <p:attrNameLst>
                                          <p:attrName>ppt_w</p:attrName>
                                        </p:attrNameLst>
                                      </p:cBhvr>
                                      <p:tavLst>
                                        <p:tav tm="0">
                                          <p:val>
                                            <p:fltVal val="0"/>
                                          </p:val>
                                        </p:tav>
                                        <p:tav tm="100000">
                                          <p:val>
                                            <p:strVal val="#ppt_w"/>
                                          </p:val>
                                        </p:tav>
                                      </p:tavLst>
                                    </p:anim>
                                    <p:anim calcmode="lin" valueType="num">
                                      <p:cBhvr>
                                        <p:cTn id="358" dur="500" fill="hold"/>
                                        <p:tgtEl>
                                          <p:spTgt spid="25"/>
                                        </p:tgtEl>
                                        <p:attrNameLst>
                                          <p:attrName>ppt_h</p:attrName>
                                        </p:attrNameLst>
                                      </p:cBhvr>
                                      <p:tavLst>
                                        <p:tav tm="0">
                                          <p:val>
                                            <p:strVal val="#ppt_h"/>
                                          </p:val>
                                        </p:tav>
                                        <p:tav tm="100000">
                                          <p:val>
                                            <p:strVal val="#ppt_h"/>
                                          </p:val>
                                        </p:tav>
                                      </p:tavLst>
                                    </p:anim>
                                  </p:childTnLst>
                                </p:cTn>
                              </p:par>
                              <p:par>
                                <p:cTn id="359" presetID="17" presetClass="entr" presetSubtype="10" fill="hold" grpId="6" nodeType="withEffect">
                                  <p:stCondLst>
                                    <p:cond delay="0"/>
                                  </p:stCondLst>
                                  <p:childTnLst>
                                    <p:set>
                                      <p:cBhvr>
                                        <p:cTn id="360" dur="1" fill="hold">
                                          <p:stCondLst>
                                            <p:cond delay="0"/>
                                          </p:stCondLst>
                                        </p:cTn>
                                        <p:tgtEl>
                                          <p:spTgt spid="24"/>
                                        </p:tgtEl>
                                        <p:attrNameLst>
                                          <p:attrName>style.visibility</p:attrName>
                                        </p:attrNameLst>
                                      </p:cBhvr>
                                      <p:to>
                                        <p:strVal val="visible"/>
                                      </p:to>
                                    </p:set>
                                    <p:anim calcmode="lin" valueType="num">
                                      <p:cBhvr>
                                        <p:cTn id="361" dur="500" fill="hold"/>
                                        <p:tgtEl>
                                          <p:spTgt spid="24"/>
                                        </p:tgtEl>
                                        <p:attrNameLst>
                                          <p:attrName>ppt_w</p:attrName>
                                        </p:attrNameLst>
                                      </p:cBhvr>
                                      <p:tavLst>
                                        <p:tav tm="0">
                                          <p:val>
                                            <p:fltVal val="0"/>
                                          </p:val>
                                        </p:tav>
                                        <p:tav tm="100000">
                                          <p:val>
                                            <p:strVal val="#ppt_w"/>
                                          </p:val>
                                        </p:tav>
                                      </p:tavLst>
                                    </p:anim>
                                    <p:anim calcmode="lin" valueType="num">
                                      <p:cBhvr>
                                        <p:cTn id="362" dur="500" fill="hold"/>
                                        <p:tgtEl>
                                          <p:spTgt spid="24"/>
                                        </p:tgtEl>
                                        <p:attrNameLst>
                                          <p:attrName>ppt_h</p:attrName>
                                        </p:attrNameLst>
                                      </p:cBhvr>
                                      <p:tavLst>
                                        <p:tav tm="0">
                                          <p:val>
                                            <p:strVal val="#ppt_h"/>
                                          </p:val>
                                        </p:tav>
                                        <p:tav tm="100000">
                                          <p:val>
                                            <p:strVal val="#ppt_h"/>
                                          </p:val>
                                        </p:tav>
                                      </p:tavLst>
                                    </p:anim>
                                  </p:childTnLst>
                                </p:cTn>
                              </p:par>
                              <p:par>
                                <p:cTn id="363" presetID="17" presetClass="entr" presetSubtype="10" fill="hold" grpId="6" nodeType="withEffect">
                                  <p:stCondLst>
                                    <p:cond delay="0"/>
                                  </p:stCondLst>
                                  <p:childTnLst>
                                    <p:set>
                                      <p:cBhvr>
                                        <p:cTn id="364" dur="1" fill="hold">
                                          <p:stCondLst>
                                            <p:cond delay="0"/>
                                          </p:stCondLst>
                                        </p:cTn>
                                        <p:tgtEl>
                                          <p:spTgt spid="23"/>
                                        </p:tgtEl>
                                        <p:attrNameLst>
                                          <p:attrName>style.visibility</p:attrName>
                                        </p:attrNameLst>
                                      </p:cBhvr>
                                      <p:to>
                                        <p:strVal val="visible"/>
                                      </p:to>
                                    </p:set>
                                    <p:anim calcmode="lin" valueType="num">
                                      <p:cBhvr>
                                        <p:cTn id="365" dur="500" fill="hold"/>
                                        <p:tgtEl>
                                          <p:spTgt spid="23"/>
                                        </p:tgtEl>
                                        <p:attrNameLst>
                                          <p:attrName>ppt_w</p:attrName>
                                        </p:attrNameLst>
                                      </p:cBhvr>
                                      <p:tavLst>
                                        <p:tav tm="0">
                                          <p:val>
                                            <p:fltVal val="0"/>
                                          </p:val>
                                        </p:tav>
                                        <p:tav tm="100000">
                                          <p:val>
                                            <p:strVal val="#ppt_w"/>
                                          </p:val>
                                        </p:tav>
                                      </p:tavLst>
                                    </p:anim>
                                    <p:anim calcmode="lin" valueType="num">
                                      <p:cBhvr>
                                        <p:cTn id="366" dur="500" fill="hold"/>
                                        <p:tgtEl>
                                          <p:spTgt spid="23"/>
                                        </p:tgtEl>
                                        <p:attrNameLst>
                                          <p:attrName>ppt_h</p:attrName>
                                        </p:attrNameLst>
                                      </p:cBhvr>
                                      <p:tavLst>
                                        <p:tav tm="0">
                                          <p:val>
                                            <p:strVal val="#ppt_h"/>
                                          </p:val>
                                        </p:tav>
                                        <p:tav tm="100000">
                                          <p:val>
                                            <p:strVal val="#ppt_h"/>
                                          </p:val>
                                        </p:tav>
                                      </p:tavLst>
                                    </p:anim>
                                  </p:childTnLst>
                                </p:cTn>
                              </p:par>
                              <p:par>
                                <p:cTn id="367" presetID="17" presetClass="entr" presetSubtype="10" fill="hold" grpId="6" nodeType="withEffect">
                                  <p:stCondLst>
                                    <p:cond delay="0"/>
                                  </p:stCondLst>
                                  <p:childTnLst>
                                    <p:set>
                                      <p:cBhvr>
                                        <p:cTn id="368" dur="1" fill="hold">
                                          <p:stCondLst>
                                            <p:cond delay="0"/>
                                          </p:stCondLst>
                                        </p:cTn>
                                        <p:tgtEl>
                                          <p:spTgt spid="22"/>
                                        </p:tgtEl>
                                        <p:attrNameLst>
                                          <p:attrName>style.visibility</p:attrName>
                                        </p:attrNameLst>
                                      </p:cBhvr>
                                      <p:to>
                                        <p:strVal val="visible"/>
                                      </p:to>
                                    </p:set>
                                    <p:anim calcmode="lin" valueType="num">
                                      <p:cBhvr>
                                        <p:cTn id="369" dur="500" fill="hold"/>
                                        <p:tgtEl>
                                          <p:spTgt spid="22"/>
                                        </p:tgtEl>
                                        <p:attrNameLst>
                                          <p:attrName>ppt_w</p:attrName>
                                        </p:attrNameLst>
                                      </p:cBhvr>
                                      <p:tavLst>
                                        <p:tav tm="0">
                                          <p:val>
                                            <p:fltVal val="0"/>
                                          </p:val>
                                        </p:tav>
                                        <p:tav tm="100000">
                                          <p:val>
                                            <p:strVal val="#ppt_w"/>
                                          </p:val>
                                        </p:tav>
                                      </p:tavLst>
                                    </p:anim>
                                    <p:anim calcmode="lin" valueType="num">
                                      <p:cBhvr>
                                        <p:cTn id="370" dur="500" fill="hold"/>
                                        <p:tgtEl>
                                          <p:spTgt spid="22"/>
                                        </p:tgtEl>
                                        <p:attrNameLst>
                                          <p:attrName>ppt_h</p:attrName>
                                        </p:attrNameLst>
                                      </p:cBhvr>
                                      <p:tavLst>
                                        <p:tav tm="0">
                                          <p:val>
                                            <p:strVal val="#ppt_h"/>
                                          </p:val>
                                        </p:tav>
                                        <p:tav tm="100000">
                                          <p:val>
                                            <p:strVal val="#ppt_h"/>
                                          </p:val>
                                        </p:tav>
                                      </p:tavLst>
                                    </p:anim>
                                  </p:childTnLst>
                                </p:cTn>
                              </p:par>
                              <p:par>
                                <p:cTn id="371" presetID="17" presetClass="entr" presetSubtype="10" fill="hold" grpId="6" nodeType="withEffect">
                                  <p:stCondLst>
                                    <p:cond delay="0"/>
                                  </p:stCondLst>
                                  <p:childTnLst>
                                    <p:set>
                                      <p:cBhvr>
                                        <p:cTn id="372" dur="1" fill="hold">
                                          <p:stCondLst>
                                            <p:cond delay="0"/>
                                          </p:stCondLst>
                                        </p:cTn>
                                        <p:tgtEl>
                                          <p:spTgt spid="29"/>
                                        </p:tgtEl>
                                        <p:attrNameLst>
                                          <p:attrName>style.visibility</p:attrName>
                                        </p:attrNameLst>
                                      </p:cBhvr>
                                      <p:to>
                                        <p:strVal val="visible"/>
                                      </p:to>
                                    </p:set>
                                    <p:anim calcmode="lin" valueType="num">
                                      <p:cBhvr>
                                        <p:cTn id="373" dur="500" fill="hold"/>
                                        <p:tgtEl>
                                          <p:spTgt spid="29"/>
                                        </p:tgtEl>
                                        <p:attrNameLst>
                                          <p:attrName>ppt_w</p:attrName>
                                        </p:attrNameLst>
                                      </p:cBhvr>
                                      <p:tavLst>
                                        <p:tav tm="0">
                                          <p:val>
                                            <p:fltVal val="0"/>
                                          </p:val>
                                        </p:tav>
                                        <p:tav tm="100000">
                                          <p:val>
                                            <p:strVal val="#ppt_w"/>
                                          </p:val>
                                        </p:tav>
                                      </p:tavLst>
                                    </p:anim>
                                    <p:anim calcmode="lin" valueType="num">
                                      <p:cBhvr>
                                        <p:cTn id="374" dur="500" fill="hold"/>
                                        <p:tgtEl>
                                          <p:spTgt spid="29"/>
                                        </p:tgtEl>
                                        <p:attrNameLst>
                                          <p:attrName>ppt_h</p:attrName>
                                        </p:attrNameLst>
                                      </p:cBhvr>
                                      <p:tavLst>
                                        <p:tav tm="0">
                                          <p:val>
                                            <p:strVal val="#ppt_h"/>
                                          </p:val>
                                        </p:tav>
                                        <p:tav tm="100000">
                                          <p:val>
                                            <p:strVal val="#ppt_h"/>
                                          </p:val>
                                        </p:tav>
                                      </p:tavLst>
                                    </p:anim>
                                  </p:childTnLst>
                                </p:cTn>
                              </p:par>
                              <p:par>
                                <p:cTn id="375" presetID="17" presetClass="entr" presetSubtype="10" fill="hold" grpId="6" nodeType="withEffect">
                                  <p:stCondLst>
                                    <p:cond delay="0"/>
                                  </p:stCondLst>
                                  <p:childTnLst>
                                    <p:set>
                                      <p:cBhvr>
                                        <p:cTn id="376" dur="1" fill="hold">
                                          <p:stCondLst>
                                            <p:cond delay="0"/>
                                          </p:stCondLst>
                                        </p:cTn>
                                        <p:tgtEl>
                                          <p:spTgt spid="30"/>
                                        </p:tgtEl>
                                        <p:attrNameLst>
                                          <p:attrName>style.visibility</p:attrName>
                                        </p:attrNameLst>
                                      </p:cBhvr>
                                      <p:to>
                                        <p:strVal val="visible"/>
                                      </p:to>
                                    </p:set>
                                    <p:anim calcmode="lin" valueType="num">
                                      <p:cBhvr>
                                        <p:cTn id="377" dur="500" fill="hold"/>
                                        <p:tgtEl>
                                          <p:spTgt spid="30"/>
                                        </p:tgtEl>
                                        <p:attrNameLst>
                                          <p:attrName>ppt_w</p:attrName>
                                        </p:attrNameLst>
                                      </p:cBhvr>
                                      <p:tavLst>
                                        <p:tav tm="0">
                                          <p:val>
                                            <p:fltVal val="0"/>
                                          </p:val>
                                        </p:tav>
                                        <p:tav tm="100000">
                                          <p:val>
                                            <p:strVal val="#ppt_w"/>
                                          </p:val>
                                        </p:tav>
                                      </p:tavLst>
                                    </p:anim>
                                    <p:anim calcmode="lin" valueType="num">
                                      <p:cBhvr>
                                        <p:cTn id="378" dur="500" fill="hold"/>
                                        <p:tgtEl>
                                          <p:spTgt spid="30"/>
                                        </p:tgtEl>
                                        <p:attrNameLst>
                                          <p:attrName>ppt_h</p:attrName>
                                        </p:attrNameLst>
                                      </p:cBhvr>
                                      <p:tavLst>
                                        <p:tav tm="0">
                                          <p:val>
                                            <p:strVal val="#ppt_h"/>
                                          </p:val>
                                        </p:tav>
                                        <p:tav tm="100000">
                                          <p:val>
                                            <p:strVal val="#ppt_h"/>
                                          </p:val>
                                        </p:tav>
                                      </p:tavLst>
                                    </p:anim>
                                  </p:childTnLst>
                                </p:cTn>
                              </p:par>
                              <p:par>
                                <p:cTn id="379" presetID="17" presetClass="entr" presetSubtype="10" fill="hold" grpId="6" nodeType="withEffect">
                                  <p:stCondLst>
                                    <p:cond delay="0"/>
                                  </p:stCondLst>
                                  <p:childTnLst>
                                    <p:set>
                                      <p:cBhvr>
                                        <p:cTn id="380" dur="1" fill="hold">
                                          <p:stCondLst>
                                            <p:cond delay="0"/>
                                          </p:stCondLst>
                                        </p:cTn>
                                        <p:tgtEl>
                                          <p:spTgt spid="31"/>
                                        </p:tgtEl>
                                        <p:attrNameLst>
                                          <p:attrName>style.visibility</p:attrName>
                                        </p:attrNameLst>
                                      </p:cBhvr>
                                      <p:to>
                                        <p:strVal val="visible"/>
                                      </p:to>
                                    </p:set>
                                    <p:anim calcmode="lin" valueType="num">
                                      <p:cBhvr>
                                        <p:cTn id="381" dur="500" fill="hold"/>
                                        <p:tgtEl>
                                          <p:spTgt spid="31"/>
                                        </p:tgtEl>
                                        <p:attrNameLst>
                                          <p:attrName>ppt_w</p:attrName>
                                        </p:attrNameLst>
                                      </p:cBhvr>
                                      <p:tavLst>
                                        <p:tav tm="0">
                                          <p:val>
                                            <p:fltVal val="0"/>
                                          </p:val>
                                        </p:tav>
                                        <p:tav tm="100000">
                                          <p:val>
                                            <p:strVal val="#ppt_w"/>
                                          </p:val>
                                        </p:tav>
                                      </p:tavLst>
                                    </p:anim>
                                    <p:anim calcmode="lin" valueType="num">
                                      <p:cBhvr>
                                        <p:cTn id="382" dur="500" fill="hold"/>
                                        <p:tgtEl>
                                          <p:spTgt spid="31"/>
                                        </p:tgtEl>
                                        <p:attrNameLst>
                                          <p:attrName>ppt_h</p:attrName>
                                        </p:attrNameLst>
                                      </p:cBhvr>
                                      <p:tavLst>
                                        <p:tav tm="0">
                                          <p:val>
                                            <p:strVal val="#ppt_h"/>
                                          </p:val>
                                        </p:tav>
                                        <p:tav tm="100000">
                                          <p:val>
                                            <p:strVal val="#ppt_h"/>
                                          </p:val>
                                        </p:tav>
                                      </p:tavLst>
                                    </p:anim>
                                  </p:childTnLst>
                                </p:cTn>
                              </p:par>
                              <p:par>
                                <p:cTn id="383" presetID="17" presetClass="entr" presetSubtype="10" fill="hold" grpId="6" nodeType="withEffect">
                                  <p:stCondLst>
                                    <p:cond delay="0"/>
                                  </p:stCondLst>
                                  <p:childTnLst>
                                    <p:set>
                                      <p:cBhvr>
                                        <p:cTn id="384" dur="1" fill="hold">
                                          <p:stCondLst>
                                            <p:cond delay="0"/>
                                          </p:stCondLst>
                                        </p:cTn>
                                        <p:tgtEl>
                                          <p:spTgt spid="32"/>
                                        </p:tgtEl>
                                        <p:attrNameLst>
                                          <p:attrName>style.visibility</p:attrName>
                                        </p:attrNameLst>
                                      </p:cBhvr>
                                      <p:to>
                                        <p:strVal val="visible"/>
                                      </p:to>
                                    </p:set>
                                    <p:anim calcmode="lin" valueType="num">
                                      <p:cBhvr>
                                        <p:cTn id="385" dur="500" fill="hold"/>
                                        <p:tgtEl>
                                          <p:spTgt spid="32"/>
                                        </p:tgtEl>
                                        <p:attrNameLst>
                                          <p:attrName>ppt_w</p:attrName>
                                        </p:attrNameLst>
                                      </p:cBhvr>
                                      <p:tavLst>
                                        <p:tav tm="0">
                                          <p:val>
                                            <p:fltVal val="0"/>
                                          </p:val>
                                        </p:tav>
                                        <p:tav tm="100000">
                                          <p:val>
                                            <p:strVal val="#ppt_w"/>
                                          </p:val>
                                        </p:tav>
                                      </p:tavLst>
                                    </p:anim>
                                    <p:anim calcmode="lin" valueType="num">
                                      <p:cBhvr>
                                        <p:cTn id="386" dur="500" fill="hold"/>
                                        <p:tgtEl>
                                          <p:spTgt spid="32"/>
                                        </p:tgtEl>
                                        <p:attrNameLst>
                                          <p:attrName>ppt_h</p:attrName>
                                        </p:attrNameLst>
                                      </p:cBhvr>
                                      <p:tavLst>
                                        <p:tav tm="0">
                                          <p:val>
                                            <p:strVal val="#ppt_h"/>
                                          </p:val>
                                        </p:tav>
                                        <p:tav tm="100000">
                                          <p:val>
                                            <p:strVal val="#ppt_h"/>
                                          </p:val>
                                        </p:tav>
                                      </p:tavLst>
                                    </p:anim>
                                  </p:childTnLst>
                                </p:cTn>
                              </p:par>
                              <p:par>
                                <p:cTn id="387" presetID="1" presetClass="exit" presetSubtype="0" fill="hold" grpId="7" nodeType="withEffect">
                                  <p:stCondLst>
                                    <p:cond delay="0"/>
                                  </p:stCondLst>
                                  <p:childTnLst>
                                    <p:set>
                                      <p:cBhvr>
                                        <p:cTn id="388" dur="1" fill="hold">
                                          <p:stCondLst>
                                            <p:cond delay="0"/>
                                          </p:stCondLst>
                                        </p:cTn>
                                        <p:tgtEl>
                                          <p:spTgt spid="25">
                                            <p:txEl>
                                              <p:charRg st="4294967295" end="4294967295"/>
                                            </p:txEl>
                                          </p:spTgt>
                                        </p:tgtEl>
                                        <p:attrNameLst>
                                          <p:attrName>style.visibility</p:attrName>
                                        </p:attrNameLst>
                                      </p:cBhvr>
                                      <p:to>
                                        <p:strVal val="hidden"/>
                                      </p:to>
                                    </p:set>
                                  </p:childTnLst>
                                </p:cTn>
                              </p:par>
                              <p:par>
                                <p:cTn id="389" presetID="1" presetClass="exit" presetSubtype="0" fill="hold" grpId="7" nodeType="withEffect">
                                  <p:stCondLst>
                                    <p:cond delay="0"/>
                                  </p:stCondLst>
                                  <p:childTnLst>
                                    <p:set>
                                      <p:cBhvr>
                                        <p:cTn id="390" dur="1" fill="hold">
                                          <p:stCondLst>
                                            <p:cond delay="0"/>
                                          </p:stCondLst>
                                        </p:cTn>
                                        <p:tgtEl>
                                          <p:spTgt spid="24">
                                            <p:txEl>
                                              <p:charRg st="4294967295" end="4294967295"/>
                                            </p:txEl>
                                          </p:spTgt>
                                        </p:tgtEl>
                                        <p:attrNameLst>
                                          <p:attrName>style.visibility</p:attrName>
                                        </p:attrNameLst>
                                      </p:cBhvr>
                                      <p:to>
                                        <p:strVal val="hidden"/>
                                      </p:to>
                                    </p:set>
                                  </p:childTnLst>
                                </p:cTn>
                              </p:par>
                              <p:par>
                                <p:cTn id="391" presetID="1" presetClass="exit" presetSubtype="0" fill="hold" grpId="7" nodeType="withEffect">
                                  <p:stCondLst>
                                    <p:cond delay="0"/>
                                  </p:stCondLst>
                                  <p:childTnLst>
                                    <p:set>
                                      <p:cBhvr>
                                        <p:cTn id="392" dur="1" fill="hold">
                                          <p:stCondLst>
                                            <p:cond delay="0"/>
                                          </p:stCondLst>
                                        </p:cTn>
                                        <p:tgtEl>
                                          <p:spTgt spid="23">
                                            <p:txEl>
                                              <p:charRg st="4294967295" end="4294967295"/>
                                            </p:txEl>
                                          </p:spTgt>
                                        </p:tgtEl>
                                        <p:attrNameLst>
                                          <p:attrName>style.visibility</p:attrName>
                                        </p:attrNameLst>
                                      </p:cBhvr>
                                      <p:to>
                                        <p:strVal val="hidden"/>
                                      </p:to>
                                    </p:set>
                                  </p:childTnLst>
                                </p:cTn>
                              </p:par>
                              <p:par>
                                <p:cTn id="393" presetID="1" presetClass="exit" presetSubtype="0" fill="hold" grpId="7" nodeType="withEffect">
                                  <p:stCondLst>
                                    <p:cond delay="0"/>
                                  </p:stCondLst>
                                  <p:childTnLst>
                                    <p:set>
                                      <p:cBhvr>
                                        <p:cTn id="394" dur="1" fill="hold">
                                          <p:stCondLst>
                                            <p:cond delay="0"/>
                                          </p:stCondLst>
                                        </p:cTn>
                                        <p:tgtEl>
                                          <p:spTgt spid="22">
                                            <p:txEl>
                                              <p:charRg st="4294967295" end="4294967295"/>
                                            </p:txEl>
                                          </p:spTgt>
                                        </p:tgtEl>
                                        <p:attrNameLst>
                                          <p:attrName>style.visibility</p:attrName>
                                        </p:attrNameLst>
                                      </p:cBhvr>
                                      <p:to>
                                        <p:strVal val="hidden"/>
                                      </p:to>
                                    </p:set>
                                  </p:childTnLst>
                                </p:cTn>
                              </p:par>
                              <p:par>
                                <p:cTn id="395" presetID="1" presetClass="exit" presetSubtype="0" fill="hold" grpId="7" nodeType="withEffect">
                                  <p:stCondLst>
                                    <p:cond delay="0"/>
                                  </p:stCondLst>
                                  <p:childTnLst>
                                    <p:set>
                                      <p:cBhvr>
                                        <p:cTn id="396" dur="1" fill="hold">
                                          <p:stCondLst>
                                            <p:cond delay="0"/>
                                          </p:stCondLst>
                                        </p:cTn>
                                        <p:tgtEl>
                                          <p:spTgt spid="29">
                                            <p:txEl>
                                              <p:charRg st="4294967295" end="4294967295"/>
                                            </p:txEl>
                                          </p:spTgt>
                                        </p:tgtEl>
                                        <p:attrNameLst>
                                          <p:attrName>style.visibility</p:attrName>
                                        </p:attrNameLst>
                                      </p:cBhvr>
                                      <p:to>
                                        <p:strVal val="hidden"/>
                                      </p:to>
                                    </p:set>
                                  </p:childTnLst>
                                </p:cTn>
                              </p:par>
                              <p:par>
                                <p:cTn id="397" presetID="1" presetClass="exit" presetSubtype="0" fill="hold" grpId="7" nodeType="withEffect">
                                  <p:stCondLst>
                                    <p:cond delay="0"/>
                                  </p:stCondLst>
                                  <p:childTnLst>
                                    <p:set>
                                      <p:cBhvr>
                                        <p:cTn id="398" dur="1" fill="hold">
                                          <p:stCondLst>
                                            <p:cond delay="0"/>
                                          </p:stCondLst>
                                        </p:cTn>
                                        <p:tgtEl>
                                          <p:spTgt spid="30">
                                            <p:txEl>
                                              <p:charRg st="4294967295" end="4294967295"/>
                                            </p:txEl>
                                          </p:spTgt>
                                        </p:tgtEl>
                                        <p:attrNameLst>
                                          <p:attrName>style.visibility</p:attrName>
                                        </p:attrNameLst>
                                      </p:cBhvr>
                                      <p:to>
                                        <p:strVal val="hidden"/>
                                      </p:to>
                                    </p:set>
                                  </p:childTnLst>
                                </p:cTn>
                              </p:par>
                              <p:par>
                                <p:cTn id="399" presetID="1" presetClass="exit" presetSubtype="0" fill="hold" grpId="7" nodeType="withEffect">
                                  <p:stCondLst>
                                    <p:cond delay="0"/>
                                  </p:stCondLst>
                                  <p:childTnLst>
                                    <p:set>
                                      <p:cBhvr>
                                        <p:cTn id="400" dur="1" fill="hold">
                                          <p:stCondLst>
                                            <p:cond delay="0"/>
                                          </p:stCondLst>
                                        </p:cTn>
                                        <p:tgtEl>
                                          <p:spTgt spid="31">
                                            <p:txEl>
                                              <p:charRg st="4294967295" end="4294967295"/>
                                            </p:txEl>
                                          </p:spTgt>
                                        </p:tgtEl>
                                        <p:attrNameLst>
                                          <p:attrName>style.visibility</p:attrName>
                                        </p:attrNameLst>
                                      </p:cBhvr>
                                      <p:to>
                                        <p:strVal val="hidden"/>
                                      </p:to>
                                    </p:set>
                                  </p:childTnLst>
                                </p:cTn>
                              </p:par>
                              <p:par>
                                <p:cTn id="401" presetID="1" presetClass="exit" presetSubtype="0" fill="hold" grpId="7" nodeType="withEffect">
                                  <p:stCondLst>
                                    <p:cond delay="0"/>
                                  </p:stCondLst>
                                  <p:childTnLst>
                                    <p:set>
                                      <p:cBhvr>
                                        <p:cTn id="402" dur="1" fill="hold">
                                          <p:stCondLst>
                                            <p:cond delay="0"/>
                                          </p:stCondLst>
                                        </p:cTn>
                                        <p:tgtEl>
                                          <p:spTgt spid="32">
                                            <p:txEl>
                                              <p:charRg st="4294967295" end="4294967295"/>
                                            </p:txEl>
                                          </p:spTgt>
                                        </p:tgtEl>
                                        <p:attrNameLst>
                                          <p:attrName>style.visibility</p:attrName>
                                        </p:attrNameLst>
                                      </p:cBhvr>
                                      <p:to>
                                        <p:strVal val="hidden"/>
                                      </p:to>
                                    </p:set>
                                  </p:childTnLst>
                                </p:cTn>
                              </p:par>
                              <p:par>
                                <p:cTn id="403" presetID="1" presetClass="exit" presetSubtype="0" fill="hold" nodeType="withEffect">
                                  <p:stCondLst>
                                    <p:cond delay="0"/>
                                  </p:stCondLst>
                                  <p:childTnLst>
                                    <p:set>
                                      <p:cBhvr>
                                        <p:cTn id="404" dur="1" fill="hold">
                                          <p:stCondLst>
                                            <p:cond delay="0"/>
                                          </p:stCondLst>
                                        </p:cTn>
                                        <p:tgtEl>
                                          <p:spTgt spid="7"/>
                                        </p:tgtEl>
                                        <p:attrNameLst>
                                          <p:attrName>style.visibility</p:attrName>
                                        </p:attrNameLst>
                                      </p:cBhvr>
                                      <p:to>
                                        <p:strVal val="hidden"/>
                                      </p:to>
                                    </p:set>
                                  </p:childTnLst>
                                </p:cTn>
                              </p:par>
                              <p:par>
                                <p:cTn id="405" presetID="1" presetClass="exit" presetSubtype="0" fill="hold" nodeType="withEffect">
                                  <p:stCondLst>
                                    <p:cond delay="0"/>
                                  </p:stCondLst>
                                  <p:childTnLst>
                                    <p:set>
                                      <p:cBhvr>
                                        <p:cTn id="406" dur="1" fill="hold">
                                          <p:stCondLst>
                                            <p:cond delay="0"/>
                                          </p:stCondLst>
                                        </p:cTn>
                                        <p:tgtEl>
                                          <p:spTgt spid="8"/>
                                        </p:tgtEl>
                                        <p:attrNameLst>
                                          <p:attrName>style.visibility</p:attrName>
                                        </p:attrNameLst>
                                      </p:cBhvr>
                                      <p:to>
                                        <p:strVal val="hidden"/>
                                      </p:to>
                                    </p:set>
                                  </p:childTnLst>
                                </p:cTn>
                              </p:par>
                              <p:par>
                                <p:cTn id="407" presetID="1" presetClass="exit" presetSubtype="0" fill="hold" nodeType="withEffect">
                                  <p:stCondLst>
                                    <p:cond delay="0"/>
                                  </p:stCondLst>
                                  <p:childTnLst>
                                    <p:set>
                                      <p:cBhvr>
                                        <p:cTn id="408" dur="1" fill="hold">
                                          <p:stCondLst>
                                            <p:cond delay="0"/>
                                          </p:stCondLst>
                                        </p:cTn>
                                        <p:tgtEl>
                                          <p:spTgt spid="9"/>
                                        </p:tgtEl>
                                        <p:attrNameLst>
                                          <p:attrName>style.visibility</p:attrName>
                                        </p:attrNameLst>
                                      </p:cBhvr>
                                      <p:to>
                                        <p:strVal val="hidden"/>
                                      </p:to>
                                    </p:set>
                                  </p:childTnLst>
                                </p:cTn>
                              </p:par>
                              <p:par>
                                <p:cTn id="409" presetID="1" presetClass="exit" presetSubtype="0" fill="hold" nodeType="withEffect">
                                  <p:stCondLst>
                                    <p:cond delay="0"/>
                                  </p:stCondLst>
                                  <p:childTnLst>
                                    <p:set>
                                      <p:cBhvr>
                                        <p:cTn id="410" dur="1" fill="hold">
                                          <p:stCondLst>
                                            <p:cond delay="0"/>
                                          </p:stCondLst>
                                        </p:cTn>
                                        <p:tgtEl>
                                          <p:spTgt spid="11"/>
                                        </p:tgtEl>
                                        <p:attrNameLst>
                                          <p:attrName>style.visibility</p:attrName>
                                        </p:attrNameLst>
                                      </p:cBhvr>
                                      <p:to>
                                        <p:strVal val="hidden"/>
                                      </p:to>
                                    </p:set>
                                  </p:childTnLst>
                                </p:cTn>
                              </p:par>
                              <p:par>
                                <p:cTn id="411" presetID="1" presetClass="exit" presetSubtype="0" fill="hold" nodeType="withEffect">
                                  <p:stCondLst>
                                    <p:cond delay="0"/>
                                  </p:stCondLst>
                                  <p:childTnLst>
                                    <p:set>
                                      <p:cBhvr>
                                        <p:cTn id="412" dur="1" fill="hold">
                                          <p:stCondLst>
                                            <p:cond delay="0"/>
                                          </p:stCondLst>
                                        </p:cTn>
                                        <p:tgtEl>
                                          <p:spTgt spid="12"/>
                                        </p:tgtEl>
                                        <p:attrNameLst>
                                          <p:attrName>style.visibility</p:attrName>
                                        </p:attrNameLst>
                                      </p:cBhvr>
                                      <p:to>
                                        <p:strVal val="hidden"/>
                                      </p:to>
                                    </p:set>
                                  </p:childTnLst>
                                </p:cTn>
                              </p:par>
                              <p:par>
                                <p:cTn id="413" presetID="1" presetClass="exit" presetSubtype="0" fill="hold" nodeType="withEffect">
                                  <p:stCondLst>
                                    <p:cond delay="0"/>
                                  </p:stCondLst>
                                  <p:childTnLst>
                                    <p:set>
                                      <p:cBhvr>
                                        <p:cTn id="414" dur="1" fill="hold">
                                          <p:stCondLst>
                                            <p:cond delay="0"/>
                                          </p:stCondLst>
                                        </p:cTn>
                                        <p:tgtEl>
                                          <p:spTgt spid="13"/>
                                        </p:tgtEl>
                                        <p:attrNameLst>
                                          <p:attrName>style.visibility</p:attrName>
                                        </p:attrNameLst>
                                      </p:cBhvr>
                                      <p:to>
                                        <p:strVal val="hidden"/>
                                      </p:to>
                                    </p:set>
                                  </p:childTnLst>
                                </p:cTn>
                              </p:par>
                              <p:par>
                                <p:cTn id="415" presetID="1" presetClass="exit" presetSubtype="0" fill="hold" nodeType="withEffect">
                                  <p:stCondLst>
                                    <p:cond delay="0"/>
                                  </p:stCondLst>
                                  <p:childTnLst>
                                    <p:set>
                                      <p:cBhvr>
                                        <p:cTn id="416" dur="1" fill="hold">
                                          <p:stCondLst>
                                            <p:cond delay="0"/>
                                          </p:stCondLst>
                                        </p:cTn>
                                        <p:tgtEl>
                                          <p:spTgt spid="14"/>
                                        </p:tgtEl>
                                        <p:attrNameLst>
                                          <p:attrName>style.visibility</p:attrName>
                                        </p:attrNameLst>
                                      </p:cBhvr>
                                      <p:to>
                                        <p:strVal val="hidden"/>
                                      </p:to>
                                    </p:set>
                                  </p:childTnLst>
                                </p:cTn>
                              </p:par>
                              <p:par>
                                <p:cTn id="417" presetID="1" presetClass="exit" presetSubtype="0" fill="hold" nodeType="withEffect">
                                  <p:stCondLst>
                                    <p:cond delay="0"/>
                                  </p:stCondLst>
                                  <p:childTnLst>
                                    <p:set>
                                      <p:cBhvr>
                                        <p:cTn id="418" dur="1" fill="hold">
                                          <p:stCondLst>
                                            <p:cond delay="0"/>
                                          </p:stCondLst>
                                        </p:cTn>
                                        <p:tgtEl>
                                          <p:spTgt spid="15"/>
                                        </p:tgtEl>
                                        <p:attrNameLst>
                                          <p:attrName>style.visibility</p:attrName>
                                        </p:attrNameLst>
                                      </p:cBhvr>
                                      <p:to>
                                        <p:strVal val="hidden"/>
                                      </p:to>
                                    </p:set>
                                  </p:childTnLst>
                                </p:cTn>
                              </p:par>
                              <p:par>
                                <p:cTn id="419" presetID="1" presetClass="exit" presetSubtype="0" fill="hold" nodeType="withEffect">
                                  <p:stCondLst>
                                    <p:cond delay="0"/>
                                  </p:stCondLst>
                                  <p:childTnLst>
                                    <p:set>
                                      <p:cBhvr>
                                        <p:cTn id="420" dur="1" fill="hold">
                                          <p:stCondLst>
                                            <p:cond delay="0"/>
                                          </p:stCondLst>
                                        </p:cTn>
                                        <p:tgtEl>
                                          <p:spTgt spid="17"/>
                                        </p:tgtEl>
                                        <p:attrNameLst>
                                          <p:attrName>style.visibility</p:attrName>
                                        </p:attrNameLst>
                                      </p:cBhvr>
                                      <p:to>
                                        <p:strVal val="hidden"/>
                                      </p:to>
                                    </p:set>
                                  </p:childTnLst>
                                </p:cTn>
                              </p:par>
                              <p:par>
                                <p:cTn id="421" presetID="1" presetClass="exit" presetSubtype="0" fill="hold" nodeType="withEffect">
                                  <p:stCondLst>
                                    <p:cond delay="0"/>
                                  </p:stCondLst>
                                  <p:childTnLst>
                                    <p:set>
                                      <p:cBhvr>
                                        <p:cTn id="422"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2" grpId="0" animBg="1"/>
      <p:bldP spid="32" grpId="1" animBg="1"/>
      <p:bldP spid="32" grpId="2" autoUpdateAnimBg="0"/>
      <p:bldP spid="32" grpId="3" autoUpdateAnimBg="0"/>
      <p:bldP spid="32" grpId="4" animBg="1"/>
      <p:bldP spid="32" grpId="5" autoUpdateAnimBg="0"/>
      <p:bldP spid="32" grpId="6" animBg="1"/>
      <p:bldP spid="32" grpId="7" autoUpdateAnimBg="0"/>
      <p:bldP spid="31" grpId="0" animBg="1"/>
      <p:bldP spid="31" grpId="1" animBg="1"/>
      <p:bldP spid="31" grpId="2" autoUpdateAnimBg="0"/>
      <p:bldP spid="31" grpId="3" autoUpdateAnimBg="0"/>
      <p:bldP spid="31" grpId="4" animBg="1"/>
      <p:bldP spid="31" grpId="5" autoUpdateAnimBg="0"/>
      <p:bldP spid="31" grpId="6" animBg="1"/>
      <p:bldP spid="31" grpId="7" autoUpdateAnimBg="0"/>
      <p:bldP spid="30" grpId="0" animBg="1"/>
      <p:bldP spid="30" grpId="1" animBg="1"/>
      <p:bldP spid="30" grpId="2" autoUpdateAnimBg="0"/>
      <p:bldP spid="30" grpId="3" autoUpdateAnimBg="0"/>
      <p:bldP spid="30" grpId="4" animBg="1"/>
      <p:bldP spid="30" grpId="5" autoUpdateAnimBg="0"/>
      <p:bldP spid="30" grpId="6" animBg="1"/>
      <p:bldP spid="30" grpId="7" autoUpdateAnimBg="0"/>
      <p:bldP spid="29" grpId="0" animBg="1"/>
      <p:bldP spid="29" grpId="1" animBg="1"/>
      <p:bldP spid="29" grpId="2" autoUpdateAnimBg="0"/>
      <p:bldP spid="29" grpId="3" autoUpdateAnimBg="0"/>
      <p:bldP spid="29" grpId="4" animBg="1"/>
      <p:bldP spid="29" grpId="5" autoUpdateAnimBg="0"/>
      <p:bldP spid="29" grpId="6" animBg="1"/>
      <p:bldP spid="29" grpId="7" autoUpdateAnimBg="0"/>
      <p:bldP spid="22" grpId="0" animBg="1"/>
      <p:bldP spid="22" grpId="1" animBg="1"/>
      <p:bldP spid="22" grpId="2" autoUpdateAnimBg="0"/>
      <p:bldP spid="22" grpId="3" autoUpdateAnimBg="0"/>
      <p:bldP spid="22" grpId="4" animBg="1"/>
      <p:bldP spid="22" grpId="5" autoUpdateAnimBg="0"/>
      <p:bldP spid="22" grpId="6" animBg="1"/>
      <p:bldP spid="22" grpId="7" autoUpdateAnimBg="0"/>
      <p:bldP spid="23" grpId="0" animBg="1"/>
      <p:bldP spid="23" grpId="1" animBg="1"/>
      <p:bldP spid="23" grpId="2" autoUpdateAnimBg="0"/>
      <p:bldP spid="23" grpId="3" autoUpdateAnimBg="0"/>
      <p:bldP spid="23" grpId="4" animBg="1"/>
      <p:bldP spid="23" grpId="5" autoUpdateAnimBg="0"/>
      <p:bldP spid="23" grpId="6" animBg="1"/>
      <p:bldP spid="23" grpId="7" autoUpdateAnimBg="0"/>
      <p:bldP spid="24" grpId="0" animBg="1"/>
      <p:bldP spid="24" grpId="1" animBg="1"/>
      <p:bldP spid="24" grpId="2" autoUpdateAnimBg="0"/>
      <p:bldP spid="24" grpId="3" autoUpdateAnimBg="0"/>
      <p:bldP spid="24" grpId="4" animBg="1"/>
      <p:bldP spid="24" grpId="5" autoUpdateAnimBg="0"/>
      <p:bldP spid="24" grpId="6" animBg="1"/>
      <p:bldP spid="24" grpId="7" autoUpdateAnimBg="0"/>
      <p:bldP spid="25" grpId="0" animBg="1"/>
      <p:bldP spid="25" grpId="1" animBg="1"/>
      <p:bldP spid="25" grpId="2" autoUpdateAnimBg="0"/>
      <p:bldP spid="25" grpId="3" autoUpdateAnimBg="0"/>
      <p:bldP spid="25" grpId="4" animBg="1"/>
      <p:bldP spid="25" grpId="5" autoUpdateAnimBg="0"/>
      <p:bldP spid="25" grpId="6" animBg="1"/>
      <p:bldP spid="25" grpId="7" autoUpdateAnimBg="0"/>
      <p:bldP spid="27" grpId="0" animBg="1"/>
      <p:bldP spid="27" grpId="1" animBg="1"/>
      <p:bldP spid="27" grpId="2" animBg="1"/>
      <p:bldP spid="27" grpId="3"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18917</TotalTime>
  <Words>3548</Words>
  <Application>Microsoft Office PowerPoint</Application>
  <PresentationFormat>On-screen Show (16:9)</PresentationFormat>
  <Paragraphs>347</Paragraphs>
  <Slides>15</Slides>
  <Notes>15</Notes>
  <HiddenSlides>2</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Adobe Gothic Std B</vt:lpstr>
      <vt:lpstr>ABeeZee</vt:lpstr>
      <vt:lpstr>Arial</vt:lpstr>
      <vt:lpstr>Calibri</vt:lpstr>
      <vt:lpstr>Century Gothic</vt:lpstr>
      <vt:lpstr>Constantia</vt:lpstr>
      <vt:lpstr>Garamond</vt:lpstr>
      <vt:lpstr>Segoe UI</vt:lpstr>
      <vt:lpstr>Trebuchet MS</vt:lpstr>
      <vt:lpstr>Verdana</vt:lpstr>
      <vt:lpstr>Custom Design</vt:lpstr>
      <vt:lpstr>PowerPoint Presentation</vt:lpstr>
      <vt:lpstr>Learning Intentions</vt:lpstr>
      <vt:lpstr>The Resurrection Event according to John </vt:lpstr>
      <vt:lpstr>What happened next in the Resurrection story?</vt:lpstr>
      <vt:lpstr>PowerPoint Presentation</vt:lpstr>
      <vt:lpstr>Through his Resurrection Jesus passed on gifts to his followers for all time </vt:lpstr>
      <vt:lpstr>The significance of the Easter Candle</vt:lpstr>
      <vt:lpstr>The Symbols of Easter</vt:lpstr>
      <vt:lpstr>Celebrating Easter in Aotearoa</vt:lpstr>
      <vt:lpstr>Easter Customs in other Cultures and Countries</vt:lpstr>
      <vt:lpstr>Aotearoa New Zealand Artist, Colin McCahon’s Resurrection Triptych</vt:lpstr>
      <vt:lpstr>Check up</vt:lpstr>
      <vt:lpstr>Time for Reflection</vt:lpstr>
      <vt:lpstr>The Resurrection Event according to John </vt:lpstr>
      <vt:lpstr>Check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823</cp:revision>
  <dcterms:created xsi:type="dcterms:W3CDTF">2016-10-02T19:59:59Z</dcterms:created>
  <dcterms:modified xsi:type="dcterms:W3CDTF">2018-03-28T03:10:18Z</dcterms:modified>
</cp:coreProperties>
</file>