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257" r:id="rId3"/>
    <p:sldId id="258" r:id="rId4"/>
    <p:sldId id="259" r:id="rId5"/>
    <p:sldId id="260" r:id="rId6"/>
    <p:sldId id="261" r:id="rId7"/>
    <p:sldId id="262" r:id="rId8"/>
    <p:sldId id="263" r:id="rId9"/>
    <p:sldId id="264" r:id="rId10"/>
    <p:sldId id="265" r:id="rId11"/>
    <p:sldId id="267" r:id="rId12"/>
    <p:sldId id="270" r:id="rId13"/>
    <p:sldId id="26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C8F0"/>
    <a:srgbClr val="DCC5ED"/>
    <a:srgbClr val="927EE6"/>
    <a:srgbClr val="461E64"/>
    <a:srgbClr val="C7A1E3"/>
    <a:srgbClr val="001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82641" autoAdjust="0"/>
  </p:normalViewPr>
  <p:slideViewPr>
    <p:cSldViewPr snapToGrid="0">
      <p:cViewPr>
        <p:scale>
          <a:sx n="60" d="100"/>
          <a:sy n="60" d="100"/>
        </p:scale>
        <p:origin x="-210" y="-7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50EFA-83E9-42CE-89AA-3F62C3B75BF5}" type="datetimeFigureOut">
              <a:rPr lang="en-NZ" smtClean="0"/>
              <a:t>19/11/2016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89ACA-B33D-4AC9-A679-48F42F760DE8}" type="slidenum">
              <a:rPr lang="en-NZ" smtClean="0"/>
              <a:t>‹#›</a:t>
            </a:fld>
            <a:endParaRPr lang="en-NZ"/>
          </a:p>
        </p:txBody>
      </p:sp>
    </p:spTree>
    <p:extLst>
      <p:ext uri="{BB962C8B-B14F-4D97-AF65-F5344CB8AC3E}">
        <p14:creationId xmlns:p14="http://schemas.microsoft.com/office/powerpoint/2010/main" val="65714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o_b-woAaK1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a:t>
            </a:r>
            <a:r>
              <a:rPr lang="en-GB" sz="1200" i="1" kern="1200" dirty="0">
                <a:solidFill>
                  <a:schemeClr val="tx1"/>
                </a:solidFill>
                <a:effectLst/>
                <a:latin typeface="+mn-lt"/>
                <a:ea typeface="+mn-ea"/>
                <a:cs typeface="+mn-cs"/>
              </a:rPr>
              <a:t>how Mary thanked God for choosing her out of all the women in the world to be the mother of his son, Jesus.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910168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 </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6596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a:t>
            </a:r>
            <a:r>
              <a:rPr lang="en-GB" sz="1200" i="1" kern="1200" dirty="0">
                <a:solidFill>
                  <a:schemeClr val="tx1"/>
                </a:solidFill>
                <a:effectLst/>
                <a:latin typeface="+mn-lt"/>
                <a:ea typeface="+mn-ea"/>
                <a:cs typeface="+mn-cs"/>
              </a:rPr>
              <a:t> imagine Mary’s great joy as she is getting ready to bring God’s only son into the world – the baby that people had been waiting for, for thousands of years. </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19371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worksheet relates to slide 7</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ysClr val="windowText" lastClr="000000"/>
              </a:solidFill>
              <a:effectLst/>
              <a:uLnTx/>
              <a:uFillTx/>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262358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8</a:t>
            </a:r>
            <a:endParaRPr lang="en-NZ" sz="1200" kern="1200" dirty="0">
              <a:solidFill>
                <a:schemeClr val="tx1"/>
              </a:solidFill>
              <a:effectLst/>
              <a:latin typeface="+mn-lt"/>
              <a:ea typeface="+mn-ea"/>
              <a:cs typeface="+mn-cs"/>
            </a:endParaRPr>
          </a:p>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73684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24479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Invite children to share how people prepare for a new baby in their family.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are the people doing in the picture?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post it note and ask children to respond to each one.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4554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Notice the children in the picture – what do you think has happened?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Press the I button and read and answer the questions.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experiences about when they have been chosen to do something special.</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3150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2</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story to answer the question in the title.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green button to guide your reading with the red arrow.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did Mary do when she was chosen by God to be the mother of his son, Jesus?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did she feel about this? How do you know? How do you think her cousin Elizabeth felt? Get a clue from the picture.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59456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Watch the clip ‘The annunciation and the visitation’. 5:01 minutes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Turn down the sound and retell the story with the children.</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3"/>
              </a:rPr>
              <a:t>https://www.youtube.com/watch?v=o_b-woAaK1s</a:t>
            </a:r>
            <a:r>
              <a:rPr lang="en-GB" sz="1200" b="1" u="sng"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4</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4545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statements on left and children suggest the matching statement on the right. Check them out using next slide by clicking on numbers.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 d, 2) -c, 3)-a, 4) – b.</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worksheet by drawing lines to link correct statements.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7105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check their worksheets.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‘My Spirit sings’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6579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8</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Talk about what ‘honouring’ someone means and why we honour Mary.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red button to point to each line as the Hail Mary is prayed.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‘Te Waiata a Maria’</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5149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4660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95397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89848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394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97880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33078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655912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935969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906378B9-BDFC-4617-9BF3-7920BE87670E}" type="datetimeFigureOut">
              <a:rPr lang="en-NZ" smtClean="0"/>
              <a:t>19/11/2016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843023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06378B9-BDFC-4617-9BF3-7920BE87670E}" type="datetimeFigureOut">
              <a:rPr lang="en-NZ" smtClean="0"/>
              <a:t>19/11/2016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600353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378B9-BDFC-4617-9BF3-7920BE87670E}" type="datetimeFigureOut">
              <a:rPr lang="en-NZ" smtClean="0"/>
              <a:t>19/11/2016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84171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4240945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769247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21445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224346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093886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27226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7922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56982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27840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906378B9-BDFC-4617-9BF3-7920BE87670E}" type="datetimeFigureOut">
              <a:rPr lang="en-NZ" smtClean="0"/>
              <a:t>19/11/2016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97345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06378B9-BDFC-4617-9BF3-7920BE87670E}" type="datetimeFigureOut">
              <a:rPr lang="en-NZ" smtClean="0"/>
              <a:t>19/11/2016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765319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378B9-BDFC-4617-9BF3-7920BE87670E}" type="datetimeFigureOut">
              <a:rPr lang="en-NZ" smtClean="0"/>
              <a:t>19/11/2016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674278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834874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72808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LightScreen gridSize="3"/>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378B9-BDFC-4617-9BF3-7920BE87670E}" type="datetimeFigureOut">
              <a:rPr lang="en-NZ" smtClean="0"/>
              <a:t>19/11/2016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96F0F-FFCC-42D0-BFE1-9004AF22A977}" type="slidenum">
              <a:rPr lang="en-NZ" smtClean="0"/>
              <a:t>‹#›</a:t>
            </a:fld>
            <a:endParaRPr lang="en-NZ"/>
          </a:p>
        </p:txBody>
      </p:sp>
    </p:spTree>
    <p:extLst>
      <p:ext uri="{BB962C8B-B14F-4D97-AF65-F5344CB8AC3E}">
        <p14:creationId xmlns:p14="http://schemas.microsoft.com/office/powerpoint/2010/main" val="791740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378B9-BDFC-4617-9BF3-7920BE87670E}" type="datetimeFigureOut">
              <a:rPr lang="en-NZ" smtClean="0"/>
              <a:t>19/11/2016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96F0F-FFCC-42D0-BFE1-9004AF22A977}" type="slidenum">
              <a:rPr lang="en-NZ" smtClean="0"/>
              <a:t>‹#›</a:t>
            </a:fld>
            <a:endParaRPr lang="en-NZ"/>
          </a:p>
        </p:txBody>
      </p:sp>
    </p:spTree>
    <p:extLst>
      <p:ext uri="{BB962C8B-B14F-4D97-AF65-F5344CB8AC3E}">
        <p14:creationId xmlns:p14="http://schemas.microsoft.com/office/powerpoint/2010/main" val="5313849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hyperlink" Target="http://www.tinyurl.com/NCRSfeedback"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_b-woAaK1s"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hyperlink" Target="1"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95912"/>
            <a:ext cx="12192000" cy="1462088"/>
          </a:xfrm>
          <a:prstGeom prst="rect">
            <a:avLst/>
          </a:prstGeom>
          <a:solidFill>
            <a:srgbClr val="927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013" b="19434"/>
          <a:stretch/>
        </p:blipFill>
        <p:spPr>
          <a:xfrm>
            <a:off x="20" y="10"/>
            <a:ext cx="12191980" cy="5395902"/>
          </a:xfrm>
          <a:prstGeom prst="rect">
            <a:avLst/>
          </a:prstGeom>
        </p:spPr>
      </p:pic>
      <p:sp>
        <p:nvSpPr>
          <p:cNvPr id="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itle 2"/>
          <p:cNvSpPr>
            <a:spLocks noGrp="1"/>
          </p:cNvSpPr>
          <p:nvPr>
            <p:ph type="title"/>
          </p:nvPr>
        </p:nvSpPr>
        <p:spPr>
          <a:xfrm>
            <a:off x="815413" y="5395912"/>
            <a:ext cx="10515600" cy="1462088"/>
          </a:xfrm>
        </p:spPr>
        <p:txBody>
          <a:bodyPr>
            <a:normAutofit/>
          </a:bodyPr>
          <a:lstStyle/>
          <a:p>
            <a:pPr algn="ctr"/>
            <a:r>
              <a:rPr lang="en-US" sz="5400" dirty="0">
                <a:ln w="9525">
                  <a:noFill/>
                  <a:prstDash val="solid"/>
                </a:ln>
                <a:solidFill>
                  <a:srgbClr val="002060"/>
                </a:solidFill>
                <a:effectLst>
                  <a:outerShdw blurRad="12700" dist="38100" dir="2700000" algn="tl" rotWithShape="0">
                    <a:schemeClr val="accent5">
                      <a:lumMod val="60000"/>
                      <a:lumOff val="40000"/>
                    </a:schemeClr>
                  </a:outerShdw>
                </a:effectLst>
                <a:latin typeface="Arial Black" panose="020B0A04020102020204" pitchFamily="34" charset="0"/>
                <a:cs typeface="Leelawadee" panose="020B0502040204020203" pitchFamily="34" charset="-34"/>
              </a:rPr>
              <a:t>Mary’s song of praise</a:t>
            </a:r>
            <a:endParaRPr lang="en-NZ" sz="5400" dirty="0">
              <a:ln w="9525">
                <a:noFill/>
                <a:prstDash val="solid"/>
              </a:ln>
              <a:latin typeface="Arial Black" panose="020B0A04020102020204" pitchFamily="34" charset="0"/>
              <a:cs typeface="Leelawadee" panose="020B0502040204020203" pitchFamily="34" charset="-34"/>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S-01</a:t>
            </a:r>
          </a:p>
        </p:txBody>
      </p:sp>
    </p:spTree>
    <p:extLst>
      <p:ext uri="{BB962C8B-B14F-4D97-AF65-F5344CB8AC3E}">
        <p14:creationId xmlns:p14="http://schemas.microsoft.com/office/powerpoint/2010/main" val="732119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Number 4"/>
          <p:cNvSpPr txBox="1"/>
          <p:nvPr/>
        </p:nvSpPr>
        <p:spPr>
          <a:xfrm>
            <a:off x="743573" y="4712894"/>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4)</a:t>
            </a:r>
          </a:p>
        </p:txBody>
      </p:sp>
      <p:sp>
        <p:nvSpPr>
          <p:cNvPr id="27" name="Shape: Number 3"/>
          <p:cNvSpPr txBox="1"/>
          <p:nvPr/>
        </p:nvSpPr>
        <p:spPr>
          <a:xfrm>
            <a:off x="743572" y="4036528"/>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3)</a:t>
            </a:r>
          </a:p>
        </p:txBody>
      </p:sp>
      <p:sp>
        <p:nvSpPr>
          <p:cNvPr id="28" name="Shape: Number 2"/>
          <p:cNvSpPr txBox="1"/>
          <p:nvPr/>
        </p:nvSpPr>
        <p:spPr>
          <a:xfrm>
            <a:off x="743572" y="3324664"/>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2)</a:t>
            </a:r>
          </a:p>
        </p:txBody>
      </p:sp>
      <p:sp>
        <p:nvSpPr>
          <p:cNvPr id="29" name="Shape: Number 1"/>
          <p:cNvSpPr txBox="1"/>
          <p:nvPr/>
        </p:nvSpPr>
        <p:spPr>
          <a:xfrm>
            <a:off x="743572" y="2669003"/>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S-09</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72377" y="6550225"/>
            <a:ext cx="2847254"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each caption space to reveal text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212" y="724001"/>
            <a:ext cx="2217363" cy="1476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Shape: Border 4"/>
          <p:cNvSpPr/>
          <p:nvPr/>
        </p:nvSpPr>
        <p:spPr>
          <a:xfrm>
            <a:off x="1212212" y="4697474"/>
            <a:ext cx="9892363" cy="451405"/>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Questions I would like to ask about the topics in this lesson are…</a:t>
            </a:r>
          </a:p>
        </p:txBody>
      </p:sp>
      <p:sp>
        <p:nvSpPr>
          <p:cNvPr id="23" name="Shape: Border 3"/>
          <p:cNvSpPr/>
          <p:nvPr/>
        </p:nvSpPr>
        <p:spPr>
          <a:xfrm>
            <a:off x="1212211" y="4030500"/>
            <a:ext cx="9892365" cy="451405"/>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Which activity do you think helped you to learn best in this lesson?</a:t>
            </a:r>
          </a:p>
        </p:txBody>
      </p:sp>
      <p:sp>
        <p:nvSpPr>
          <p:cNvPr id="24" name="Shape: Border 2"/>
          <p:cNvSpPr/>
          <p:nvPr/>
        </p:nvSpPr>
        <p:spPr>
          <a:xfrm>
            <a:off x="1212211" y="3324664"/>
            <a:ext cx="9892365" cy="451408"/>
          </a:xfrm>
          <a:prstGeom prst="rect">
            <a:avLst/>
          </a:prstGeom>
          <a:solidFill>
            <a:srgbClr val="D3C8F0"/>
          </a:solidFill>
          <a:ln>
            <a:solidFill>
              <a:srgbClr val="461E6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Tell a partner the story about Mary going to visit her cousin Elizabeth.</a:t>
            </a:r>
          </a:p>
        </p:txBody>
      </p:sp>
      <p:sp>
        <p:nvSpPr>
          <p:cNvPr id="25" name="Shape: Border 1"/>
          <p:cNvSpPr/>
          <p:nvPr/>
        </p:nvSpPr>
        <p:spPr>
          <a:xfrm>
            <a:off x="1212211" y="2661373"/>
            <a:ext cx="9892364" cy="451405"/>
          </a:xfrm>
          <a:prstGeom prst="rect">
            <a:avLst/>
          </a:prstGeom>
          <a:solidFill>
            <a:srgbClr val="D3C8F0"/>
          </a:solidFill>
          <a:ln>
            <a:solidFill>
              <a:srgbClr val="461E6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ysClr val="windowText" lastClr="000000"/>
                </a:solidFill>
                <a:latin typeface="Arial" panose="020B0604020202020204" pitchFamily="34" charset="0"/>
                <a:cs typeface="Arial" panose="020B0604020202020204" pitchFamily="34" charset="0"/>
              </a:rPr>
              <a:t>How did Mary give thanks to God for choosing her to be Jesus’ mother?</a:t>
            </a:r>
          </a:p>
        </p:txBody>
      </p:sp>
      <p:sp>
        <p:nvSpPr>
          <p:cNvPr id="3" name="Title 2"/>
          <p:cNvSpPr>
            <a:spLocks noGrp="1"/>
          </p:cNvSpPr>
          <p:nvPr>
            <p:ph type="title"/>
          </p:nvPr>
        </p:nvSpPr>
        <p:spPr/>
        <p:txBody>
          <a:bodyPr/>
          <a:lstStyle/>
          <a:p>
            <a:pPr algn="ctr"/>
            <a:r>
              <a:rPr lang="en-GB"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Check Up</a:t>
            </a:r>
            <a:endParaRPr lang="en-NZ" dirty="0"/>
          </a:p>
        </p:txBody>
      </p:sp>
    </p:spTree>
    <p:extLst>
      <p:ext uri="{BB962C8B-B14F-4D97-AF65-F5344CB8AC3E}">
        <p14:creationId xmlns:p14="http://schemas.microsoft.com/office/powerpoint/2010/main" val="175343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100" fill="hold"/>
                                        <p:tgtEl>
                                          <p:spTgt spid="25">
                                            <p:txEl>
                                              <p:pRg st="0" end="0"/>
                                            </p:txEl>
                                          </p:spTgt>
                                        </p:tgtEl>
                                        <p:attrNameLst>
                                          <p:attrName>style.color</p:attrName>
                                        </p:attrNameLst>
                                      </p:cBhvr>
                                      <p:to>
                                        <a:srgbClr val="000000"/>
                                      </p:to>
                                    </p:animClr>
                                  </p:childTnLst>
                                </p:cTn>
                              </p:par>
                              <p:par>
                                <p:cTn id="31" presetID="3" presetClass="emph" presetSubtype="2" fill="hold" nodeType="withEffect">
                                  <p:stCondLst>
                                    <p:cond delay="0"/>
                                  </p:stCondLst>
                                  <p:childTnLst>
                                    <p:animClr clrSpc="rgb" dir="cw">
                                      <p:cBhvr override="childStyle">
                                        <p:cTn id="32" dur="100" fill="hold"/>
                                        <p:tgtEl>
                                          <p:spTgt spid="24">
                                            <p:txEl>
                                              <p:pRg st="0" end="0"/>
                                            </p:txEl>
                                          </p:spTgt>
                                        </p:tgtEl>
                                        <p:attrNameLst>
                                          <p:attrName>style.color</p:attrName>
                                        </p:attrNameLst>
                                      </p:cBhvr>
                                      <p:to>
                                        <a:srgbClr val="000000"/>
                                      </p:to>
                                    </p:animClr>
                                  </p:childTnLst>
                                </p:cTn>
                              </p:par>
                              <p:par>
                                <p:cTn id="33" presetID="3" presetClass="emph" presetSubtype="2" fill="hold" nodeType="withEffect">
                                  <p:stCondLst>
                                    <p:cond delay="0"/>
                                  </p:stCondLst>
                                  <p:childTnLst>
                                    <p:animClr clrSpc="rgb" dir="cw">
                                      <p:cBhvr override="childStyle">
                                        <p:cTn id="34" dur="100" fill="hold"/>
                                        <p:tgtEl>
                                          <p:spTgt spid="23">
                                            <p:txEl>
                                              <p:pRg st="0" end="0"/>
                                            </p:txEl>
                                          </p:spTgt>
                                        </p:tgtEl>
                                        <p:attrNameLst>
                                          <p:attrName>style.color</p:attrName>
                                        </p:attrNameLst>
                                      </p:cBhvr>
                                      <p:to>
                                        <a:srgbClr val="000000"/>
                                      </p:to>
                                    </p:animClr>
                                  </p:childTnLst>
                                </p:cTn>
                              </p:par>
                              <p:par>
                                <p:cTn id="35" presetID="1" presetClass="exit" presetSubtype="0" fill="hold" nodeType="withEffect">
                                  <p:stCondLst>
                                    <p:cond delay="0"/>
                                  </p:stCondLst>
                                  <p:childTnLst>
                                    <p:set>
                                      <p:cBhvr>
                                        <p:cTn id="36" dur="1" fill="hold">
                                          <p:stCondLst>
                                            <p:cond delay="0"/>
                                          </p:stCondLst>
                                        </p:cTn>
                                        <p:tgtEl>
                                          <p:spTgt spid="24">
                                            <p:txEl>
                                              <p:pRg st="0" end="0"/>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3">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2">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32"/>
                    </p:tgtEl>
                  </p:cond>
                </p:stCondLst>
                <p:endSync evt="end" delay="0">
                  <p:rtn val="all"/>
                </p:endSync>
                <p:childTnLst>
                  <p:par>
                    <p:cTn id="42" fill="hold">
                      <p:stCondLst>
                        <p:cond delay="0"/>
                      </p:stCondLst>
                      <p:childTnLst>
                        <p:par>
                          <p:cTn id="43" fill="hold">
                            <p:stCondLst>
                              <p:cond delay="0"/>
                            </p:stCondLst>
                            <p:childTnLst>
                              <p:par>
                                <p:cTn id="44" presetID="3" presetClass="emph" presetSubtype="2" fill="hold" nodeType="clickEffect">
                                  <p:stCondLst>
                                    <p:cond delay="0"/>
                                  </p:stCondLst>
                                  <p:childTnLst>
                                    <p:animClr clrSpc="rgb" dir="cw">
                                      <p:cBhvr override="childStyle">
                                        <p:cTn id="45" dur="100" fill="hold"/>
                                        <p:tgtEl>
                                          <p:spTgt spid="25">
                                            <p:txEl>
                                              <p:pRg st="0" end="0"/>
                                            </p:txEl>
                                          </p:spTgt>
                                        </p:tgtEl>
                                        <p:attrNameLst>
                                          <p:attrName>style.color</p:attrName>
                                        </p:attrNameLst>
                                      </p:cBhvr>
                                      <p:to>
                                        <a:srgbClr val="000000"/>
                                      </p:to>
                                    </p:animClr>
                                  </p:childTnLst>
                                </p:cTn>
                              </p:par>
                            </p:childTnLst>
                          </p:cTn>
                        </p:par>
                      </p:childTnLst>
                    </p:cTn>
                  </p:par>
                  <p:par>
                    <p:cTn id="46" fill="hold">
                      <p:stCondLst>
                        <p:cond delay="indefinite"/>
                      </p:stCondLst>
                      <p:childTnLst>
                        <p:par>
                          <p:cTn id="47" fill="hold">
                            <p:stCondLst>
                              <p:cond delay="0"/>
                            </p:stCondLst>
                            <p:childTnLst>
                              <p:par>
                                <p:cTn id="48" presetID="3" presetClass="emph" presetSubtype="2" fill="hold" nodeType="clickEffect">
                                  <p:stCondLst>
                                    <p:cond delay="0"/>
                                  </p:stCondLst>
                                  <p:childTnLst>
                                    <p:animClr clrSpc="rgb" dir="cw">
                                      <p:cBhvr override="childStyle">
                                        <p:cTn id="49" dur="100" fill="hold"/>
                                        <p:tgtEl>
                                          <p:spTgt spid="24">
                                            <p:txEl>
                                              <p:pRg st="0" end="0"/>
                                            </p:txEl>
                                          </p:spTgt>
                                        </p:tgtEl>
                                        <p:attrNameLst>
                                          <p:attrName>style.color</p:attrName>
                                        </p:attrNameLst>
                                      </p:cBhvr>
                                      <p:to>
                                        <a:srgbClr val="000000"/>
                                      </p:to>
                                    </p:animClr>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100" fill="hold"/>
                                        <p:tgtEl>
                                          <p:spTgt spid="23">
                                            <p:txEl>
                                              <p:pRg st="0" end="0"/>
                                            </p:txEl>
                                          </p:spTgt>
                                        </p:tgtEl>
                                        <p:attrNameLst>
                                          <p:attrName>style.color</p:attrName>
                                        </p:attrNameLst>
                                      </p:cBhvr>
                                      <p:to>
                                        <a:srgbClr val="000000"/>
                                      </p:to>
                                    </p:animClr>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4">
                                            <p:txEl>
                                              <p:pRg st="0" end="0"/>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22">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CrisscrossEtching pressure="38"/>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Y1 - Cum natus esset Jesu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75788" y="234641"/>
            <a:ext cx="609600" cy="609600"/>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3439" t="10821" r="-365" b="10450"/>
          <a:stretch/>
        </p:blipFill>
        <p:spPr>
          <a:xfrm>
            <a:off x="3865118" y="815068"/>
            <a:ext cx="4461763" cy="5766431"/>
          </a:xfrm>
          <a:prstGeom prst="rect">
            <a:avLst/>
          </a:prstGeom>
          <a:ln>
            <a:noFill/>
          </a:ln>
          <a:effectLst>
            <a:softEdge rad="228600"/>
          </a:effectLst>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S-10</a:t>
            </a:r>
          </a:p>
        </p:txBody>
      </p:sp>
      <p:sp>
        <p:nvSpPr>
          <p:cNvPr id="12" name="Action Button: Back">
            <a:hlinkClick r:id="" action="ppaction://hlinkshowjump?jump=previousslide" highlightClick="1"/>
          </p:cNvPr>
          <p:cNvSpPr/>
          <p:nvPr/>
        </p:nvSpPr>
        <p:spPr>
          <a:xfrm>
            <a:off x="10751936"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838199" y="0"/>
            <a:ext cx="10515600" cy="830547"/>
          </a:xfrm>
        </p:spPr>
        <p:txBody>
          <a:bodyPr/>
          <a:lstStyle/>
          <a:p>
            <a:pPr algn="ctr"/>
            <a:r>
              <a:rPr lang="en-GB" b="1" kern="0" spc="50" dirty="0">
                <a:ln w="0"/>
                <a:solidFill>
                  <a:schemeClr val="bg2"/>
                </a:solidFill>
                <a:effectLst>
                  <a:glow rad="101600">
                    <a:srgbClr val="29123A">
                      <a:alpha val="60000"/>
                    </a:srgbClr>
                  </a:glow>
                  <a:innerShdw blurRad="63500" dist="50800" dir="13500000">
                    <a:srgbClr val="000000">
                      <a:alpha val="50000"/>
                    </a:srgbClr>
                  </a:innerShdw>
                </a:effectLst>
                <a:latin typeface="Leelawadee" panose="020B0502040204020203" pitchFamily="34" charset="-34"/>
                <a:cs typeface="Leelawadee" panose="020B0502040204020203" pitchFamily="34" charset="-34"/>
              </a:rPr>
              <a:t>Time for Reflection</a:t>
            </a:r>
            <a:endParaRPr lang="en-NZ" dirty="0"/>
          </a:p>
        </p:txBody>
      </p:sp>
      <p:sp>
        <p:nvSpPr>
          <p:cNvPr id="11"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stop"/>
          <p:cNvSpPr txBox="1"/>
          <p:nvPr/>
        </p:nvSpPr>
        <p:spPr>
          <a:xfrm>
            <a:off x="4004991" y="6581001"/>
            <a:ext cx="332494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sp>
        <p:nvSpPr>
          <p:cNvPr id="14" name="TextBox: Tool instructions start"/>
          <p:cNvSpPr txBox="1"/>
          <p:nvPr/>
        </p:nvSpPr>
        <p:spPr>
          <a:xfrm>
            <a:off x="4004994" y="6581001"/>
            <a:ext cx="3315331"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pic>
        <p:nvPicPr>
          <p:cNvPr id="15"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17457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453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53789" fill="hold"/>
                                        <p:tgtEl>
                                          <p:spTgt spid="9"/>
                                        </p:tgtEl>
                                      </p:cBhvr>
                                    </p:cmd>
                                  </p:childTnLst>
                                </p:cTn>
                              </p:par>
                              <p:par>
                                <p:cTn id="19" presetID="1" presetClass="emph" presetSubtype="2" fill="hold" nodeType="with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9"/>
                                        </p:tgtEl>
                                      </p:cBhvr>
                                    </p:cmd>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bg1"/>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3" grpId="0"/>
      <p:bldP spid="13" grpId="1"/>
      <p:bldP spid="14" grpId="0"/>
      <p:bldP spid="14" grpId="1"/>
      <p:bldP spid="14"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cs typeface="Arial" pitchFamily="34" charset="0"/>
              </a:rPr>
              <a:t>L-2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cs typeface="Arial" pitchFamily="34" charset="0"/>
              </a:rPr>
              <a:t>S-7</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33" b="1" i="0" u="none" strike="noStrike" kern="0" cap="none" spc="0" normalizeH="0" baseline="0" noProof="0" dirty="0">
                <a:ln>
                  <a:noFill/>
                </a:ln>
                <a:solidFill>
                  <a:sysClr val="windowText" lastClr="000000"/>
                </a:solidFill>
                <a:effectLst/>
                <a:uLnTx/>
                <a:uFillTx/>
                <a:latin typeface="Arial" pitchFamily="34" charset="0"/>
                <a:cs typeface="Arial" pitchFamily="34" charset="0"/>
              </a:rPr>
              <a:t>Worksheet</a:t>
            </a:r>
          </a:p>
        </p:txBody>
      </p:sp>
      <p:sp>
        <p:nvSpPr>
          <p:cNvPr id="2" name="Rectangle 1"/>
          <p:cNvSpPr/>
          <p:nvPr/>
        </p:nvSpPr>
        <p:spPr>
          <a:xfrm>
            <a:off x="404298" y="2140043"/>
            <a:ext cx="6096000" cy="2554545"/>
          </a:xfrm>
          <a:prstGeom prst="rect">
            <a:avLst/>
          </a:prstGeom>
        </p:spPr>
        <p:txBody>
          <a:bodyPr>
            <a:spAutoFit/>
          </a:bodyPr>
          <a:lstStyle/>
          <a:p>
            <a:pPr marL="355591" lvl="0" indent="-355591">
              <a:lnSpc>
                <a:spcPts val="4800"/>
              </a:lnSpc>
              <a:buFont typeface="+mj-lt"/>
              <a:buAutoNum type="arabicParenR"/>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Mary’s heart was so filled </a:t>
            </a:r>
          </a:p>
          <a:p>
            <a:pPr marL="355591" lvl="0" indent="-355591">
              <a:lnSpc>
                <a:spcPts val="4800"/>
              </a:lnSpc>
              <a:buFont typeface="+mj-lt"/>
              <a:buAutoNum type="arabicParenR"/>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Mary often sang her song </a:t>
            </a:r>
          </a:p>
          <a:p>
            <a:pPr marL="355591" lvl="0" indent="-355591">
              <a:lnSpc>
                <a:spcPts val="4800"/>
              </a:lnSpc>
              <a:buFont typeface="+mj-lt"/>
              <a:buAutoNum type="arabicParenR"/>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Mary praised God because</a:t>
            </a:r>
            <a:endParaRPr lang="en-GB" sz="2000" dirty="0">
              <a:solidFill>
                <a:prstClr val="black"/>
              </a:solidFill>
              <a:latin typeface="Arial" panose="020B0604020202020204" pitchFamily="34" charset="0"/>
              <a:ea typeface="Segoe UI" pitchFamily="34" charset="0"/>
              <a:cs typeface="Arial" panose="020B0604020202020204" pitchFamily="34" charset="0"/>
            </a:endParaRPr>
          </a:p>
          <a:p>
            <a:pPr marL="355591" lvl="0" indent="-355591">
              <a:lnSpc>
                <a:spcPts val="4800"/>
              </a:lnSpc>
              <a:buFont typeface="+mj-lt"/>
              <a:buAutoNum type="arabicParenR"/>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Mary knew God had done </a:t>
            </a:r>
            <a:endParaRPr lang="en-GB" sz="2000" dirty="0">
              <a:solidFill>
                <a:prstClr val="black"/>
              </a:solidFill>
              <a:latin typeface="Arial" panose="020B0604020202020204" pitchFamily="34" charset="0"/>
              <a:ea typeface="Segoe UI" pitchFamily="34" charset="0"/>
              <a:cs typeface="Arial" panose="020B0604020202020204" pitchFamily="34"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118207" y="4907876"/>
            <a:ext cx="1955584" cy="1470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709160" y="204018"/>
            <a:ext cx="4773678" cy="307777"/>
          </a:xfrm>
          <a:prstGeom prst="rect">
            <a:avLst/>
          </a:prstGeom>
        </p:spPr>
        <p:txBody>
          <a:bodyPr wrap="none">
            <a:spAutoFit/>
          </a:bodyPr>
          <a:lstStyle/>
          <a:p>
            <a:pPr algn="ctr"/>
            <a:r>
              <a:rPr lang="en-NZ" sz="1400" dirty="0"/>
              <a:t>Name___________________________ Date_______________</a:t>
            </a:r>
          </a:p>
        </p:txBody>
      </p:sp>
      <p:sp>
        <p:nvSpPr>
          <p:cNvPr id="5" name="Rectangle 4"/>
          <p:cNvSpPr/>
          <p:nvPr/>
        </p:nvSpPr>
        <p:spPr>
          <a:xfrm>
            <a:off x="6396990" y="2140043"/>
            <a:ext cx="6096000" cy="2554545"/>
          </a:xfrm>
          <a:prstGeom prst="rect">
            <a:avLst/>
          </a:prstGeom>
        </p:spPr>
        <p:txBody>
          <a:bodyPr>
            <a:spAutoFit/>
          </a:bodyPr>
          <a:lstStyle/>
          <a:p>
            <a:pPr marL="122764" indent="-122764">
              <a:lnSpc>
                <a:spcPts val="4800"/>
              </a:lnSpc>
              <a:buSzPct val="96000"/>
              <a:buFont typeface="Calibri" pitchFamily="34" charset="0"/>
              <a:buChar char=" "/>
            </a:pPr>
            <a:r>
              <a:rPr lang="en-NZ" sz="2000" dirty="0">
                <a:latin typeface="Arial" panose="020B0604020202020204" pitchFamily="34" charset="0"/>
                <a:ea typeface="Calibri" panose="020F0502020204030204" pitchFamily="34" charset="0"/>
                <a:cs typeface="Arial" panose="020B0604020202020204" pitchFamily="34" charset="0"/>
              </a:rPr>
              <a:t>God had chosen her to be the mother of his son.</a:t>
            </a:r>
          </a:p>
          <a:p>
            <a:pPr marL="122764" indent="-122764">
              <a:lnSpc>
                <a:spcPts val="4800"/>
              </a:lnSpc>
              <a:buSzPct val="96000"/>
              <a:buFont typeface="Calibri" pitchFamily="34" charset="0"/>
              <a:buChar char=" "/>
            </a:pPr>
            <a:r>
              <a:rPr lang="en-NZ" sz="2000" dirty="0">
                <a:latin typeface="Arial" panose="020B0604020202020204" pitchFamily="34" charset="0"/>
                <a:ea typeface="Calibri" panose="020F0502020204030204" pitchFamily="34" charset="0"/>
                <a:cs typeface="Arial" panose="020B0604020202020204" pitchFamily="34" charset="0"/>
              </a:rPr>
              <a:t>great things for her and God’s name was holy.</a:t>
            </a:r>
            <a:r>
              <a:rPr lang="en-GB" sz="2000" dirty="0">
                <a:latin typeface="Arial" panose="020B0604020202020204" pitchFamily="34" charset="0"/>
                <a:ea typeface="Segoe UI" pitchFamily="34" charset="0"/>
                <a:cs typeface="Arial" panose="020B0604020202020204" pitchFamily="34" charset="0"/>
              </a:rPr>
              <a:t/>
            </a:r>
            <a:br>
              <a:rPr lang="en-GB" sz="2000" dirty="0">
                <a:latin typeface="Arial" panose="020B0604020202020204" pitchFamily="34" charset="0"/>
                <a:ea typeface="Segoe UI" pitchFamily="34" charset="0"/>
                <a:cs typeface="Arial" panose="020B0604020202020204" pitchFamily="34" charset="0"/>
              </a:rPr>
            </a:br>
            <a:r>
              <a:rPr lang="en-NZ" sz="2000" dirty="0">
                <a:latin typeface="Arial" panose="020B0604020202020204" pitchFamily="34" charset="0"/>
                <a:ea typeface="Calibri" panose="020F0502020204030204" pitchFamily="34" charset="0"/>
                <a:cs typeface="Arial" panose="020B0604020202020204" pitchFamily="34" charset="0"/>
              </a:rPr>
              <a:t>while she waited for Jesus to be born</a:t>
            </a:r>
            <a:r>
              <a:rPr lang="en-GB" sz="2000" dirty="0">
                <a:latin typeface="Arial" panose="020B0604020202020204" pitchFamily="34" charset="0"/>
                <a:ea typeface="Segoe UI" pitchFamily="34" charset="0"/>
                <a:cs typeface="Arial" panose="020B0604020202020204" pitchFamily="34" charset="0"/>
              </a:rPr>
              <a:t>.</a:t>
            </a:r>
          </a:p>
          <a:p>
            <a:pPr marL="122764" indent="-122764">
              <a:lnSpc>
                <a:spcPts val="4800"/>
              </a:lnSpc>
              <a:buSzPct val="96000"/>
              <a:buFont typeface="Calibri" pitchFamily="34" charset="0"/>
              <a:buChar char=" "/>
            </a:pPr>
            <a:r>
              <a:rPr lang="en-NZ" sz="2000" dirty="0">
                <a:latin typeface="Arial" panose="020B0604020202020204" pitchFamily="34" charset="0"/>
                <a:ea typeface="Calibri" panose="020F0502020204030204" pitchFamily="34" charset="0"/>
                <a:cs typeface="Arial" panose="020B0604020202020204" pitchFamily="34" charset="0"/>
              </a:rPr>
              <a:t>with joy and happiness it made her sing</a:t>
            </a:r>
            <a:r>
              <a:rPr lang="en-GB" sz="2000" dirty="0">
                <a:latin typeface="Arial" panose="020B0604020202020204" pitchFamily="34" charset="0"/>
                <a:ea typeface="Segoe UI" pitchFamily="34" charset="0"/>
                <a:cs typeface="Arial" panose="020B0604020202020204" pitchFamily="34" charset="0"/>
              </a:rPr>
              <a:t>.</a:t>
            </a:r>
          </a:p>
        </p:txBody>
      </p:sp>
      <p:sp>
        <p:nvSpPr>
          <p:cNvPr id="3" name="Title 2"/>
          <p:cNvSpPr>
            <a:spLocks noGrp="1"/>
          </p:cNvSpPr>
          <p:nvPr>
            <p:ph type="title"/>
          </p:nvPr>
        </p:nvSpPr>
        <p:spPr>
          <a:xfrm>
            <a:off x="0" y="365125"/>
            <a:ext cx="12192000" cy="1325563"/>
          </a:xfrm>
        </p:spPr>
        <p:txBody>
          <a:bodyPr>
            <a:normAutofit/>
          </a:bodyPr>
          <a:lstStyle/>
          <a:p>
            <a:pPr algn="ctr"/>
            <a:r>
              <a:rPr lang="en-NZ" kern="0" dirty="0">
                <a:ln w="0"/>
                <a:solidFill>
                  <a:sysClr val="windowText" lastClr="0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Mary’s heart was filled with joy and happiness</a:t>
            </a:r>
            <a:endParaRPr lang="en-NZ" dirty="0"/>
          </a:p>
        </p:txBody>
      </p:sp>
    </p:spTree>
    <p:extLst>
      <p:ext uri="{BB962C8B-B14F-4D97-AF65-F5344CB8AC3E}">
        <p14:creationId xmlns:p14="http://schemas.microsoft.com/office/powerpoint/2010/main" val="461956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L-2</a:t>
            </a:r>
          </a:p>
          <a:p>
            <a:pPr algn="ctr"/>
            <a:r>
              <a:rPr lang="en-GB" sz="1200" b="1" dirty="0">
                <a:latin typeface="Arial" pitchFamily="34" charset="0"/>
                <a:cs typeface="Arial" pitchFamily="34" charset="0"/>
              </a:rPr>
              <a:t>S-8</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r>
              <a:rPr lang="en-GB" sz="2133" b="1" dirty="0">
                <a:latin typeface="Arial" pitchFamily="34" charset="0"/>
                <a:cs typeface="Arial" pitchFamily="34" charset="0"/>
              </a:rPr>
              <a:t>Worksheet</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408254" y="3831442"/>
            <a:ext cx="1963675" cy="23102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Rounded Corners 9"/>
          <p:cNvSpPr/>
          <p:nvPr/>
        </p:nvSpPr>
        <p:spPr>
          <a:xfrm>
            <a:off x="4754880" y="1831490"/>
            <a:ext cx="7143750" cy="44085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NZ" sz="2200" dirty="0">
                <a:solidFill>
                  <a:schemeClr val="tx1"/>
                </a:solidFill>
                <a:latin typeface="Arial" panose="020B0604020202020204" pitchFamily="34" charset="0"/>
                <a:cs typeface="Arial" panose="020B0604020202020204" pitchFamily="34" charset="0"/>
              </a:rPr>
              <a:t>Hail Mary, full of grace,</a:t>
            </a:r>
          </a:p>
          <a:p>
            <a:pPr>
              <a:lnSpc>
                <a:spcPct val="150000"/>
              </a:lnSpc>
            </a:pPr>
            <a:r>
              <a:rPr lang="en-NZ" sz="2200" dirty="0">
                <a:solidFill>
                  <a:schemeClr val="tx1"/>
                </a:solidFill>
                <a:latin typeface="Arial" panose="020B0604020202020204" pitchFamily="34" charset="0"/>
                <a:cs typeface="Arial" panose="020B0604020202020204" pitchFamily="34" charset="0"/>
              </a:rPr>
              <a:t>the Lord is with you.</a:t>
            </a:r>
          </a:p>
          <a:p>
            <a:pPr>
              <a:lnSpc>
                <a:spcPct val="150000"/>
              </a:lnSpc>
            </a:pPr>
            <a:r>
              <a:rPr lang="en-NZ" sz="2200" dirty="0">
                <a:solidFill>
                  <a:schemeClr val="tx1"/>
                </a:solidFill>
                <a:latin typeface="Arial" panose="020B0604020202020204" pitchFamily="34" charset="0"/>
                <a:cs typeface="Arial" panose="020B0604020202020204" pitchFamily="34" charset="0"/>
              </a:rPr>
              <a:t>Blessed are you among women,</a:t>
            </a:r>
          </a:p>
          <a:p>
            <a:pPr>
              <a:lnSpc>
                <a:spcPct val="150000"/>
              </a:lnSpc>
            </a:pPr>
            <a:r>
              <a:rPr lang="en-NZ" sz="2200" dirty="0">
                <a:solidFill>
                  <a:schemeClr val="tx1"/>
                </a:solidFill>
                <a:latin typeface="Arial" panose="020B0604020202020204" pitchFamily="34" charset="0"/>
                <a:cs typeface="Arial" panose="020B0604020202020204" pitchFamily="34" charset="0"/>
              </a:rPr>
              <a:t>and blessed is the fruit of your womb, Jesus.</a:t>
            </a:r>
          </a:p>
          <a:p>
            <a:pPr>
              <a:lnSpc>
                <a:spcPct val="150000"/>
              </a:lnSpc>
            </a:pPr>
            <a:r>
              <a:rPr lang="en-NZ" sz="2200" dirty="0">
                <a:solidFill>
                  <a:schemeClr val="tx1"/>
                </a:solidFill>
                <a:latin typeface="Arial" panose="020B0604020202020204" pitchFamily="34" charset="0"/>
                <a:cs typeface="Arial" panose="020B0604020202020204" pitchFamily="34" charset="0"/>
              </a:rPr>
              <a:t>Holy Mary, Mother of God,</a:t>
            </a:r>
          </a:p>
          <a:p>
            <a:pPr>
              <a:lnSpc>
                <a:spcPct val="150000"/>
              </a:lnSpc>
            </a:pPr>
            <a:r>
              <a:rPr lang="en-NZ" sz="2200" dirty="0">
                <a:solidFill>
                  <a:schemeClr val="tx1"/>
                </a:solidFill>
                <a:latin typeface="Arial" panose="020B0604020202020204" pitchFamily="34" charset="0"/>
                <a:cs typeface="Arial" panose="020B0604020202020204" pitchFamily="34" charset="0"/>
              </a:rPr>
              <a:t>pray for us sinners, now and at the hour of our death.</a:t>
            </a:r>
          </a:p>
          <a:p>
            <a:pPr>
              <a:lnSpc>
                <a:spcPct val="150000"/>
              </a:lnSpc>
            </a:pPr>
            <a:r>
              <a:rPr lang="en-NZ" sz="2200" dirty="0">
                <a:solidFill>
                  <a:schemeClr val="tx1"/>
                </a:solidFill>
                <a:latin typeface="Arial" panose="020B0604020202020204" pitchFamily="34" charset="0"/>
                <a:cs typeface="Arial" panose="020B0604020202020204" pitchFamily="34" charset="0"/>
              </a:rPr>
              <a:t>Amen.</a:t>
            </a:r>
          </a:p>
        </p:txBody>
      </p:sp>
      <p:sp>
        <p:nvSpPr>
          <p:cNvPr id="2" name="Rectangle 1"/>
          <p:cNvSpPr/>
          <p:nvPr/>
        </p:nvSpPr>
        <p:spPr>
          <a:xfrm>
            <a:off x="3463725" y="78399"/>
            <a:ext cx="5264583" cy="307777"/>
          </a:xfrm>
          <a:prstGeom prst="rect">
            <a:avLst/>
          </a:prstGeom>
        </p:spPr>
        <p:txBody>
          <a:bodyPr wrap="none">
            <a:spAutoFit/>
          </a:bodyPr>
          <a:lstStyle/>
          <a:p>
            <a:pPr algn="ctr"/>
            <a:r>
              <a:rPr lang="en-NZ" sz="1400" dirty="0">
                <a:latin typeface="Arial" panose="020B0604020202020204" pitchFamily="34" charset="0"/>
                <a:cs typeface="Arial" panose="020B0604020202020204" pitchFamily="34" charset="0"/>
              </a:rPr>
              <a:t>Name___________________________ Date_______________</a:t>
            </a:r>
          </a:p>
        </p:txBody>
      </p:sp>
      <p:sp>
        <p:nvSpPr>
          <p:cNvPr id="3" name="Title 2"/>
          <p:cNvSpPr>
            <a:spLocks noGrp="1"/>
          </p:cNvSpPr>
          <p:nvPr>
            <p:ph type="title"/>
          </p:nvPr>
        </p:nvSpPr>
        <p:spPr/>
        <p:txBody>
          <a:bodyPr>
            <a:normAutofit/>
          </a:bodyPr>
          <a:lstStyle/>
          <a:p>
            <a:pPr lvl="0" algn="ctr"/>
            <a:r>
              <a:rPr lang="en-NZ" sz="4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 honour Mary because she is the </a:t>
            </a:r>
            <a:br>
              <a:rPr lang="en-NZ" sz="4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NZ" sz="4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mother of Jesus who is God’s son</a:t>
            </a:r>
            <a:endParaRPr lang="en-NZ" sz="4000" dirty="0"/>
          </a:p>
        </p:txBody>
      </p:sp>
      <p:sp>
        <p:nvSpPr>
          <p:cNvPr id="11" name="Scroll: Horizontal 10"/>
          <p:cNvSpPr/>
          <p:nvPr/>
        </p:nvSpPr>
        <p:spPr>
          <a:xfrm>
            <a:off x="342689" y="1586963"/>
            <a:ext cx="4094807" cy="2285738"/>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We pray Mary’s special prayer to honour her</a:t>
            </a:r>
          </a:p>
          <a:p>
            <a:r>
              <a:rPr lang="en-NZ" sz="2000" dirty="0">
                <a:solidFill>
                  <a:schemeClr val="tx1"/>
                </a:solidFill>
                <a:latin typeface="Arial" panose="020B0604020202020204" pitchFamily="34" charset="0"/>
                <a:cs typeface="Arial" panose="020B0604020202020204" pitchFamily="34" charset="0"/>
              </a:rPr>
              <a:t>I can pray this with my family.</a:t>
            </a:r>
          </a:p>
          <a:p>
            <a:r>
              <a:rPr lang="en-NZ" sz="2000" dirty="0">
                <a:solidFill>
                  <a:schemeClr val="tx1"/>
                </a:solidFill>
                <a:latin typeface="Arial" panose="020B0604020202020204" pitchFamily="34" charset="0"/>
                <a:cs typeface="Arial" panose="020B0604020202020204" pitchFamily="34" charset="0"/>
              </a:rPr>
              <a:t>We honour Mary when we sing to her.</a:t>
            </a:r>
          </a:p>
        </p:txBody>
      </p:sp>
    </p:spTree>
    <p:extLst>
      <p:ext uri="{BB962C8B-B14F-4D97-AF65-F5344CB8AC3E}">
        <p14:creationId xmlns:p14="http://schemas.microsoft.com/office/powerpoint/2010/main" val="183408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Border 2"/>
          <p:cNvSpPr/>
          <p:nvPr/>
        </p:nvSpPr>
        <p:spPr>
          <a:xfrm>
            <a:off x="1523148" y="4229001"/>
            <a:ext cx="10325753" cy="615553"/>
          </a:xfrm>
          <a:prstGeom prst="rect">
            <a:avLst/>
          </a:prstGeom>
          <a:solidFill>
            <a:srgbClr val="D3C8F0"/>
          </a:solidFill>
          <a:ln>
            <a:solidFill>
              <a:srgbClr val="461E6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3200" i="1" dirty="0">
                <a:solidFill>
                  <a:schemeClr val="tx1"/>
                </a:solidFill>
                <a:latin typeface="Arial" panose="020B0604020202020204" pitchFamily="34" charset="0"/>
                <a:cs typeface="Arial" panose="020B0604020202020204" pitchFamily="34" charset="0"/>
              </a:rPr>
              <a:t>recall parts of Mary’s song of praise.</a:t>
            </a:r>
          </a:p>
        </p:txBody>
      </p:sp>
      <p:sp>
        <p:nvSpPr>
          <p:cNvPr id="13" name="Shape: Border 1"/>
          <p:cNvSpPr/>
          <p:nvPr/>
        </p:nvSpPr>
        <p:spPr>
          <a:xfrm>
            <a:off x="1523148" y="2847851"/>
            <a:ext cx="10325753" cy="1107996"/>
          </a:xfrm>
          <a:prstGeom prst="rect">
            <a:avLst/>
          </a:prstGeom>
          <a:solidFill>
            <a:srgbClr val="D3C8F0"/>
          </a:solidFill>
          <a:ln>
            <a:solidFill>
              <a:srgbClr val="461E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lvl="1">
              <a:spcAft>
                <a:spcPts val="2400"/>
              </a:spcAft>
            </a:pPr>
            <a:r>
              <a:rPr lang="en-NZ" sz="3200" i="1" dirty="0">
                <a:solidFill>
                  <a:schemeClr val="tx1"/>
                </a:solidFill>
                <a:latin typeface="Arial" panose="020B0604020202020204" pitchFamily="34" charset="0"/>
                <a:ea typeface="Segoe UI" pitchFamily="34" charset="0"/>
                <a:cs typeface="Arial" panose="020B0604020202020204" pitchFamily="34" charset="0"/>
              </a:rPr>
              <a:t>recognise that Mary thanked God with a song of praise for choosing her to be the mother of his son Jesus.</a:t>
            </a:r>
            <a:endParaRPr lang="en-GB" sz="3200" i="1" dirty="0">
              <a:solidFill>
                <a:schemeClr val="tx1"/>
              </a:solidFill>
              <a:latin typeface="Arial" panose="020B0604020202020204" pitchFamily="34" charset="0"/>
              <a:ea typeface="Segoe UI" pitchFamily="34" charset="0"/>
              <a:cs typeface="Arial" panose="020B0604020202020204" pitchFamily="34" charset="0"/>
            </a:endParaRPr>
          </a:p>
        </p:txBody>
      </p:sp>
      <p:sp>
        <p:nvSpPr>
          <p:cNvPr id="15" name="Shape: Number 2"/>
          <p:cNvSpPr txBox="1"/>
          <p:nvPr/>
        </p:nvSpPr>
        <p:spPr>
          <a:xfrm>
            <a:off x="999879" y="4197087"/>
            <a:ext cx="530915" cy="584775"/>
          </a:xfrm>
          <a:prstGeom prst="rect">
            <a:avLst/>
          </a:prstGeom>
          <a:noFill/>
        </p:spPr>
        <p:txBody>
          <a:bodyPr wrap="none" rtlCol="0">
            <a:spAutoFit/>
          </a:bodyPr>
          <a:lstStyle/>
          <a:p>
            <a:r>
              <a:rPr lang="en-US" sz="3200" i="1" dirty="0">
                <a:latin typeface="Segoe UI" pitchFamily="34" charset="0"/>
                <a:ea typeface="Segoe UI" pitchFamily="34" charset="0"/>
                <a:cs typeface="Segoe UI" pitchFamily="34" charset="0"/>
              </a:rPr>
              <a:t>2)</a:t>
            </a:r>
            <a:endParaRPr lang="en-GB" sz="3200" i="1" dirty="0">
              <a:latin typeface="Segoe UI" pitchFamily="34" charset="0"/>
              <a:ea typeface="Segoe UI" pitchFamily="34" charset="0"/>
              <a:cs typeface="Segoe UI" pitchFamily="34" charset="0"/>
            </a:endParaRPr>
          </a:p>
        </p:txBody>
      </p:sp>
      <p:sp>
        <p:nvSpPr>
          <p:cNvPr id="16" name="Shape: Number 1"/>
          <p:cNvSpPr txBox="1"/>
          <p:nvPr/>
        </p:nvSpPr>
        <p:spPr>
          <a:xfrm>
            <a:off x="999879" y="2852938"/>
            <a:ext cx="530915" cy="584775"/>
          </a:xfrm>
          <a:prstGeom prst="rect">
            <a:avLst/>
          </a:prstGeom>
          <a:noFill/>
        </p:spPr>
        <p:txBody>
          <a:bodyPr wrap="none" rtlCol="0">
            <a:spAutoFit/>
          </a:bodyPr>
          <a:lstStyle/>
          <a:p>
            <a:r>
              <a:rPr lang="en-US" sz="3200" i="1" dirty="0">
                <a:latin typeface="Segoe UI" pitchFamily="34" charset="0"/>
                <a:ea typeface="Segoe UI" pitchFamily="34" charset="0"/>
                <a:cs typeface="Segoe UI" pitchFamily="34" charset="0"/>
              </a:rPr>
              <a:t>1)</a:t>
            </a:r>
            <a:endParaRPr lang="en-GB" sz="3200" i="1" dirty="0">
              <a:latin typeface="Segoe UI" pitchFamily="34" charset="0"/>
              <a:ea typeface="Segoe UI" pitchFamily="34" charset="0"/>
              <a:cs typeface="Segoe UI" pitchFamily="34" charset="0"/>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S-02</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67" y="567087"/>
            <a:ext cx="2367634" cy="1576394"/>
          </a:xfrm>
          <a:prstGeom prst="rect">
            <a:avLst/>
          </a:prstGeom>
          <a:ln>
            <a:noFill/>
          </a:ln>
          <a:effectLst>
            <a:softEdge rad="112500"/>
          </a:effectLst>
        </p:spPr>
      </p:pic>
      <p:sp>
        <p:nvSpPr>
          <p:cNvPr id="2" name="Rectangle 1"/>
          <p:cNvSpPr/>
          <p:nvPr/>
        </p:nvSpPr>
        <p:spPr>
          <a:xfrm>
            <a:off x="5000187" y="6581001"/>
            <a:ext cx="2191626" cy="276999"/>
          </a:xfrm>
          <a:prstGeom prst="rect">
            <a:avLst/>
          </a:prstGeom>
        </p:spPr>
        <p:txBody>
          <a:bodyPr wrap="none">
            <a:spAutoFit/>
          </a:bodyPr>
          <a:lstStyle/>
          <a:p>
            <a:pPr algn="ctr"/>
            <a:r>
              <a:rPr lang="en-NZ" sz="1200" dirty="0">
                <a:latin typeface="Arial" panose="020B0604020202020204" pitchFamily="34" charset="0"/>
                <a:cs typeface="Arial" panose="020B0604020202020204" pitchFamily="34" charset="0"/>
              </a:rPr>
              <a:t>Click the boxes to reveal text.</a:t>
            </a:r>
          </a:p>
        </p:txBody>
      </p:sp>
      <p:sp>
        <p:nvSpPr>
          <p:cNvPr id="5" name="Title 4"/>
          <p:cNvSpPr>
            <a:spLocks noGrp="1"/>
          </p:cNvSpPr>
          <p:nvPr>
            <p:ph type="title"/>
          </p:nvPr>
        </p:nvSpPr>
        <p:spPr/>
        <p:txBody>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Learning Intentions</a:t>
            </a:r>
            <a:endParaRPr lang="en-NZ" dirty="0"/>
          </a:p>
        </p:txBody>
      </p:sp>
      <p:sp>
        <p:nvSpPr>
          <p:cNvPr id="4" name="Rectangle 3"/>
          <p:cNvSpPr/>
          <p:nvPr/>
        </p:nvSpPr>
        <p:spPr>
          <a:xfrm>
            <a:off x="1523148" y="2261939"/>
            <a:ext cx="3118161" cy="523220"/>
          </a:xfrm>
          <a:prstGeom prst="rect">
            <a:avLst/>
          </a:prstGeom>
        </p:spPr>
        <p:txBody>
          <a:bodyPr wrap="none">
            <a:spAutoFit/>
          </a:bodyPr>
          <a:lstStyle/>
          <a:p>
            <a:r>
              <a:rPr lang="en-NZ" sz="2800" b="1" dirty="0">
                <a:solidFill>
                  <a:schemeClr val="bg1"/>
                </a:solidFill>
                <a:latin typeface="Arial" panose="020B0604020202020204" pitchFamily="34" charset="0"/>
                <a:cs typeface="Arial" panose="020B0604020202020204" pitchFamily="34" charset="0"/>
              </a:rPr>
              <a:t>The children will:</a:t>
            </a:r>
          </a:p>
        </p:txBody>
      </p:sp>
    </p:spTree>
    <p:extLst>
      <p:ext uri="{BB962C8B-B14F-4D97-AF65-F5344CB8AC3E}">
        <p14:creationId xmlns:p14="http://schemas.microsoft.com/office/powerpoint/2010/main" val="2661451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left)">
                                      <p:cBhvr>
                                        <p:cTn id="13"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Tool instructions"/>
          <p:cNvSpPr txBox="1"/>
          <p:nvPr/>
        </p:nvSpPr>
        <p:spPr>
          <a:xfrm>
            <a:off x="4364612" y="6550225"/>
            <a:ext cx="346280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pins on the right to reveal post-it notes.</a:t>
            </a:r>
          </a:p>
        </p:txBody>
      </p:sp>
      <p:sp>
        <p:nvSpPr>
          <p:cNvPr id="3" name="Title 2"/>
          <p:cNvSpPr>
            <a:spLocks noGrp="1"/>
          </p:cNvSpPr>
          <p:nvPr>
            <p:ph type="title"/>
          </p:nvPr>
        </p:nvSpPr>
        <p:spPr>
          <a:xfrm>
            <a:off x="815413" y="0"/>
            <a:ext cx="10515600" cy="1325563"/>
          </a:xfrm>
        </p:spPr>
        <p:txBody>
          <a:bodyPr/>
          <a:lstStyle/>
          <a:p>
            <a:pPr algn="ctr"/>
            <a:r>
              <a:rPr lang="en-GB"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Preparing for a new baby</a:t>
            </a:r>
            <a:endParaRPr lang="en-NZ"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101" y="1541107"/>
            <a:ext cx="5661148" cy="3789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800232" y="3485196"/>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9144245" y="4199035"/>
            <a:ext cx="2380048" cy="1569660"/>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How did Mary and Joseph prepare for their new baby?</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568877" y="703917"/>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925055" y="1207557"/>
            <a:ext cx="2353429" cy="1938992"/>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What other ways do you know that people prepare for a baby?</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480013" y="3911745"/>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5748397" y="4626895"/>
            <a:ext cx="2353429" cy="1569660"/>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Ask God to help their baby to be healthy and happy.</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5413" y="3873895"/>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100062" y="4514818"/>
            <a:ext cx="2353429" cy="1631216"/>
          </a:xfrm>
          <a:prstGeom prst="rect">
            <a:avLst/>
          </a:prstGeom>
          <a:noFill/>
        </p:spPr>
        <p:txBody>
          <a:bodyPr wrap="square" rtlCol="0">
            <a:spAutoFit/>
          </a:bodyPr>
          <a:lstStyle/>
          <a:p>
            <a:r>
              <a:rPr lang="en-GB" sz="2000" dirty="0">
                <a:latin typeface="Arial" panose="020B0604020202020204" pitchFamily="34" charset="0"/>
                <a:ea typeface="Segoe UI" pitchFamily="34" charset="0"/>
                <a:cs typeface="Arial" panose="020B0604020202020204" pitchFamily="34" charset="0"/>
              </a:rPr>
              <a:t>Talk about what the baby might be like and how they will love and care for her or him.</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0568" y="452670"/>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43042" y="1052398"/>
            <a:ext cx="2353429" cy="1631216"/>
          </a:xfrm>
          <a:prstGeom prst="rect">
            <a:avLst/>
          </a:prstGeom>
          <a:noFill/>
        </p:spPr>
        <p:txBody>
          <a:bodyPr wrap="square" rtlCol="0">
            <a:spAutoFit/>
          </a:bodyPr>
          <a:lstStyle/>
          <a:p>
            <a:r>
              <a:rPr lang="en-GB" sz="2000" dirty="0">
                <a:latin typeface="Arial" panose="020B0604020202020204" pitchFamily="34" charset="0"/>
                <a:ea typeface="Segoe UI" pitchFamily="34" charset="0"/>
                <a:cs typeface="Arial" panose="020B0604020202020204" pitchFamily="34" charset="0"/>
              </a:rPr>
              <a:t>Get things a new baby needs like a name, a bed, clothes, some toys and books.</a:t>
            </a:r>
          </a:p>
        </p:txBody>
      </p:sp>
      <p:pic>
        <p:nvPicPr>
          <p:cNvPr id="1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526327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S-03</a:t>
            </a:r>
          </a:p>
        </p:txBody>
      </p:sp>
      <p:sp>
        <p:nvSpPr>
          <p:cNvPr id="3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4563678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Information">
            <a:hlinkClick r:id="" action="ppaction://noaction" highlightClick="1"/>
          </p:cNvPr>
          <p:cNvSpPr/>
          <p:nvPr/>
        </p:nvSpPr>
        <p:spPr>
          <a:xfrm>
            <a:off x="9456000" y="6240000"/>
            <a:ext cx="480000" cy="48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4688868" y="6550225"/>
            <a:ext cx="281429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t>
            </a:r>
            <a:r>
              <a:rPr lang="en-GB" sz="1200" dirty="0" err="1">
                <a:latin typeface="Arial" pitchFamily="34" charset="0"/>
                <a:ea typeface="Segoe UI" pitchFamily="34" charset="0"/>
                <a:cs typeface="Arial" pitchFamily="34" charset="0"/>
              </a:rPr>
              <a:t>i</a:t>
            </a:r>
            <a:r>
              <a:rPr lang="en-GB" sz="1200" dirty="0">
                <a:latin typeface="Arial" pitchFamily="34" charset="0"/>
                <a:ea typeface="Segoe UI" pitchFamily="34" charset="0"/>
                <a:cs typeface="Arial" pitchFamily="34" charset="0"/>
              </a:rPr>
              <a:t>’ button to reveal information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611" y="1535137"/>
            <a:ext cx="3867560" cy="4796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hape: Pop-up window"/>
          <p:cNvSpPr/>
          <p:nvPr/>
        </p:nvSpPr>
        <p:spPr>
          <a:xfrm>
            <a:off x="255182" y="4657059"/>
            <a:ext cx="11654636" cy="1456661"/>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How do you feel when you are chosen to do something special in your class?</a:t>
            </a:r>
          </a:p>
          <a:p>
            <a:pPr marL="342900" indent="-342900" algn="just">
              <a:lnSpc>
                <a:spcPct val="150000"/>
              </a:lnSpc>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What do you do when you are chosen to do something special?</a:t>
            </a:r>
          </a:p>
        </p:txBody>
      </p:sp>
      <p:sp>
        <p:nvSpPr>
          <p:cNvPr id="12" name="Shape: Close button"/>
          <p:cNvSpPr/>
          <p:nvPr/>
        </p:nvSpPr>
        <p:spPr>
          <a:xfrm>
            <a:off x="11611771" y="4657059"/>
            <a:ext cx="299636" cy="284729"/>
          </a:xfrm>
          <a:prstGeom prst="roundRect">
            <a:avLst>
              <a:gd name="adj" fmla="val 41210"/>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rPr>
              <a:t>X</a:t>
            </a:r>
            <a:endParaRPr lang="en-GB" sz="2400" dirty="0">
              <a:solidFill>
                <a:schemeClr val="bg1"/>
              </a:solidFill>
            </a:endParaRPr>
          </a:p>
        </p:txBody>
      </p:sp>
      <p:sp>
        <p:nvSpPr>
          <p:cNvPr id="5" name="Title 4"/>
          <p:cNvSpPr>
            <a:spLocks noGrp="1"/>
          </p:cNvSpPr>
          <p:nvPr>
            <p:ph type="title"/>
          </p:nvPr>
        </p:nvSpPr>
        <p:spPr>
          <a:xfrm>
            <a:off x="838216" y="0"/>
            <a:ext cx="10515600" cy="1325563"/>
          </a:xfrm>
        </p:spPr>
        <p:txBody>
          <a:bodyPr>
            <a:normAutofit/>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When we are chosen to do something special we are filled with joy</a:t>
            </a:r>
            <a:endParaRPr lang="en-NZ" dirty="0"/>
          </a:p>
        </p:txBody>
      </p:sp>
    </p:spTree>
    <p:extLst>
      <p:ext uri="{BB962C8B-B14F-4D97-AF65-F5344CB8AC3E}">
        <p14:creationId xmlns:p14="http://schemas.microsoft.com/office/powerpoint/2010/main" val="3339393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Button 1"/>
          <p:cNvSpPr/>
          <p:nvPr/>
        </p:nvSpPr>
        <p:spPr>
          <a:xfrm>
            <a:off x="9600544" y="6287978"/>
            <a:ext cx="384043" cy="384043"/>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sz="2400" b="1">
              <a:solidFill>
                <a:schemeClr val="tx1"/>
              </a:solidFill>
            </a:endParaRPr>
          </a:p>
        </p:txBody>
      </p:sp>
      <p:sp>
        <p:nvSpPr>
          <p:cNvPr id="18"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S-05</a:t>
            </a:r>
          </a:p>
        </p:txBody>
      </p:sp>
      <p:sp>
        <p:nvSpPr>
          <p:cNvPr id="1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Textbox: Tool instructions"/>
          <p:cNvSpPr txBox="1"/>
          <p:nvPr/>
        </p:nvSpPr>
        <p:spPr>
          <a:xfrm>
            <a:off x="3806783" y="6550225"/>
            <a:ext cx="457849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Press the button to advance through the lines (there are 2 pages)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27" y="2160757"/>
            <a:ext cx="4498807" cy="3365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Arrow: Notched Right 4"/>
          <p:cNvSpPr/>
          <p:nvPr/>
        </p:nvSpPr>
        <p:spPr>
          <a:xfrm>
            <a:off x="4846326" y="1676317"/>
            <a:ext cx="573206" cy="341194"/>
          </a:xfrm>
          <a:prstGeom prst="notchedRightArrow">
            <a:avLst/>
          </a:prstGeom>
          <a:solidFill>
            <a:srgbClr val="C00000"/>
          </a:solidFill>
          <a:ln w="28575">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page 2"/>
          <p:cNvSpPr/>
          <p:nvPr/>
        </p:nvSpPr>
        <p:spPr>
          <a:xfrm>
            <a:off x="5445456" y="1582327"/>
            <a:ext cx="6540896" cy="462956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NZ" sz="2400" dirty="0">
                <a:latin typeface="Arial" panose="020B0604020202020204" pitchFamily="34" charset="0"/>
                <a:cs typeface="Arial" panose="020B0604020202020204" pitchFamily="34" charset="0"/>
              </a:rPr>
              <a:t>Elizabeth was so pleased to see her, and greeted her with a loud cry of joy saying, “Mary, you are the most blessed among all women because your baby is God’s own son. How can it be that you have come to visit me?”</a:t>
            </a:r>
          </a:p>
          <a:p>
            <a:endParaRPr lang="en-NZ" sz="2400" dirty="0">
              <a:latin typeface="Arial" panose="020B0604020202020204" pitchFamily="34" charset="0"/>
              <a:cs typeface="Arial" panose="020B0604020202020204" pitchFamily="34" charset="0"/>
            </a:endParaRPr>
          </a:p>
          <a:p>
            <a:r>
              <a:rPr lang="en-NZ" sz="2400" dirty="0">
                <a:latin typeface="Arial" panose="020B0604020202020204" pitchFamily="34" charset="0"/>
                <a:cs typeface="Arial" panose="020B0604020202020204" pitchFamily="34" charset="0"/>
              </a:rPr>
              <a:t>Mary sang a song of praise to God for choosing her to be the mother of God’s only son.</a:t>
            </a:r>
          </a:p>
          <a:p>
            <a:endParaRPr lang="en-NZ" sz="2400" dirty="0">
              <a:latin typeface="Arial" panose="020B0604020202020204" pitchFamily="34" charset="0"/>
              <a:cs typeface="Arial" panose="020B0604020202020204" pitchFamily="34" charset="0"/>
            </a:endParaRPr>
          </a:p>
          <a:p>
            <a:r>
              <a:rPr lang="en-NZ" sz="2000" b="1" dirty="0">
                <a:latin typeface="Arial" panose="020B0604020202020204" pitchFamily="34" charset="0"/>
                <a:cs typeface="Arial" panose="020B0604020202020204" pitchFamily="34" charset="0"/>
              </a:rPr>
              <a:t>This story was written in the Bible by St. Luke in Chapter 1. </a:t>
            </a:r>
          </a:p>
        </p:txBody>
      </p:sp>
      <p:sp>
        <p:nvSpPr>
          <p:cNvPr id="4" name="Page 1"/>
          <p:cNvSpPr/>
          <p:nvPr/>
        </p:nvSpPr>
        <p:spPr>
          <a:xfrm>
            <a:off x="5445456" y="1582327"/>
            <a:ext cx="6540896" cy="462956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NZ" sz="2400" dirty="0">
                <a:latin typeface="Arial" panose="020B0604020202020204" pitchFamily="34" charset="0"/>
                <a:cs typeface="Arial" panose="020B0604020202020204" pitchFamily="34" charset="0"/>
              </a:rPr>
              <a:t>When the angel came to tell Mary that God had chosen her to be the mother of his son, Jesus, Mary said, “Yes, I will do what God asks me to do”.</a:t>
            </a:r>
          </a:p>
          <a:p>
            <a:endParaRPr lang="en-NZ" sz="2400" dirty="0">
              <a:latin typeface="Arial" panose="020B0604020202020204" pitchFamily="34" charset="0"/>
              <a:cs typeface="Arial" panose="020B0604020202020204" pitchFamily="34" charset="0"/>
            </a:endParaRPr>
          </a:p>
          <a:p>
            <a:r>
              <a:rPr lang="en-NZ" sz="2400" dirty="0">
                <a:latin typeface="Arial" panose="020B0604020202020204" pitchFamily="34" charset="0"/>
                <a:cs typeface="Arial" panose="020B0604020202020204" pitchFamily="34" charset="0"/>
              </a:rPr>
              <a:t>Then Mary set out to see her cousin Elizabeth who was also having a baby.  Mary had to walk to a town in the hill country until she came to Elizabeth’s house.</a:t>
            </a:r>
          </a:p>
        </p:txBody>
      </p:sp>
      <p:sp>
        <p:nvSpPr>
          <p:cNvPr id="7" name="Title 6"/>
          <p:cNvSpPr>
            <a:spLocks noGrp="1"/>
          </p:cNvSpPr>
          <p:nvPr>
            <p:ph type="title"/>
          </p:nvPr>
        </p:nvSpPr>
        <p:spPr>
          <a:xfrm>
            <a:off x="0" y="185495"/>
            <a:ext cx="12192000" cy="1325563"/>
          </a:xfrm>
        </p:spPr>
        <p:txBody>
          <a:bodyPr>
            <a:normAutofit/>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What did Mary do when she was chosen by</a:t>
            </a:r>
            <a:b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God to be the mother of Jesus?</a:t>
            </a:r>
            <a:endParaRPr lang="en-NZ" dirty="0"/>
          </a:p>
        </p:txBody>
      </p:sp>
    </p:spTree>
    <p:extLst>
      <p:ext uri="{BB962C8B-B14F-4D97-AF65-F5344CB8AC3E}">
        <p14:creationId xmlns:p14="http://schemas.microsoft.com/office/powerpoint/2010/main" val="1598553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2.96296E-6 L 0.00105 0.05857 " pathEditMode="relative" rAng="0" ptsTypes="AA">
                                      <p:cBhvr>
                                        <p:cTn id="6" dur="500" fill="hold"/>
                                        <p:tgtEl>
                                          <p:spTgt spid="5"/>
                                        </p:tgtEl>
                                        <p:attrNameLst>
                                          <p:attrName>ppt_x</p:attrName>
                                          <p:attrName>ppt_y</p:attrName>
                                        </p:attrNameLst>
                                      </p:cBhvr>
                                      <p:rCtr x="52" y="291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0105 0.05857 L 0.00026 0.10602 " pathEditMode="relative" rAng="0" ptsTypes="AA">
                                      <p:cBhvr>
                                        <p:cTn id="10" dur="500" fill="hold"/>
                                        <p:tgtEl>
                                          <p:spTgt spid="5"/>
                                        </p:tgtEl>
                                        <p:attrNameLst>
                                          <p:attrName>ppt_x</p:attrName>
                                          <p:attrName>ppt_y</p:attrName>
                                        </p:attrNameLst>
                                      </p:cBhvr>
                                      <p:rCtr x="26" y="236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00026 0.10602 L -0.00026 0.15996 " pathEditMode="relative" rAng="0" ptsTypes="AA">
                                      <p:cBhvr>
                                        <p:cTn id="14" dur="500" fill="hold"/>
                                        <p:tgtEl>
                                          <p:spTgt spid="5"/>
                                        </p:tgtEl>
                                        <p:attrNameLst>
                                          <p:attrName>ppt_x</p:attrName>
                                          <p:attrName>ppt_y</p:attrName>
                                        </p:attrNameLst>
                                      </p:cBhvr>
                                      <p:rCtr x="-26" y="268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00026 0.15995 L 0.00065 0.2625 " pathEditMode="relative" rAng="0" ptsTypes="AA">
                                      <p:cBhvr>
                                        <p:cTn id="18" dur="500" fill="hold"/>
                                        <p:tgtEl>
                                          <p:spTgt spid="5"/>
                                        </p:tgtEl>
                                        <p:attrNameLst>
                                          <p:attrName>ppt_x</p:attrName>
                                          <p:attrName>ppt_y</p:attrName>
                                        </p:attrNameLst>
                                      </p:cBhvr>
                                      <p:rCtr x="-91" y="479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4" nodeType="clickEffect">
                                  <p:stCondLst>
                                    <p:cond delay="0"/>
                                  </p:stCondLst>
                                  <p:childTnLst>
                                    <p:animMotion origin="layout" path="M 0.00065 0.2625 L 0.00065 0.31945 " pathEditMode="relative" rAng="0" ptsTypes="AA">
                                      <p:cBhvr>
                                        <p:cTn id="22" dur="500" fill="hold"/>
                                        <p:tgtEl>
                                          <p:spTgt spid="5"/>
                                        </p:tgtEl>
                                        <p:attrNameLst>
                                          <p:attrName>ppt_x</p:attrName>
                                          <p:attrName>ppt_y</p:attrName>
                                        </p:attrNameLst>
                                      </p:cBhvr>
                                      <p:rCtr x="39" y="275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5" nodeType="clickEffect">
                                  <p:stCondLst>
                                    <p:cond delay="0"/>
                                  </p:stCondLst>
                                  <p:childTnLst>
                                    <p:animMotion origin="layout" path="M 0.00065 0.31945 L 0.00065 0.37153 " pathEditMode="relative" rAng="0" ptsTypes="AA">
                                      <p:cBhvr>
                                        <p:cTn id="26" dur="500" fill="hold"/>
                                        <p:tgtEl>
                                          <p:spTgt spid="5"/>
                                        </p:tgtEl>
                                        <p:attrNameLst>
                                          <p:attrName>ppt_x</p:attrName>
                                          <p:attrName>ppt_y</p:attrName>
                                        </p:attrNameLst>
                                      </p:cBhvr>
                                      <p:rCtr x="0" y="259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6" nodeType="clickEffect">
                                  <p:stCondLst>
                                    <p:cond delay="0"/>
                                  </p:stCondLst>
                                  <p:childTnLst>
                                    <p:animMotion origin="layout" path="M 0.00065 0.37152 L -0.00117 0.42338 " pathEditMode="relative" rAng="0" ptsTypes="AA">
                                      <p:cBhvr>
                                        <p:cTn id="30" dur="500" fill="hold"/>
                                        <p:tgtEl>
                                          <p:spTgt spid="5"/>
                                        </p:tgtEl>
                                        <p:attrNameLst>
                                          <p:attrName>ppt_x</p:attrName>
                                          <p:attrName>ppt_y</p:attrName>
                                        </p:attrNameLst>
                                      </p:cBhvr>
                                      <p:rCtr x="0" y="2014"/>
                                    </p:animMotion>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0" nodeType="clickEffect">
                                  <p:stCondLst>
                                    <p:cond delay="0"/>
                                  </p:stCondLst>
                                  <p:childTnLst>
                                    <p:animEffect transition="out" filter="wipe(left)">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42" presetClass="path" presetSubtype="0" accel="50000" decel="50000" fill="hold" grpId="7" nodeType="withEffect">
                                  <p:stCondLst>
                                    <p:cond delay="0"/>
                                  </p:stCondLst>
                                  <p:childTnLst>
                                    <p:animMotion origin="layout" path="M -0.00117 0.42338 L -3.54167E-6 -2.96296E-6 " pathEditMode="relative" rAng="0" ptsTypes="AA">
                                      <p:cBhvr>
                                        <p:cTn id="37" dur="100" fill="hold"/>
                                        <p:tgtEl>
                                          <p:spTgt spid="5"/>
                                        </p:tgtEl>
                                        <p:attrNameLst>
                                          <p:attrName>ppt_x</p:attrName>
                                          <p:attrName>ppt_y</p:attrName>
                                        </p:attrNameLst>
                                      </p:cBhvr>
                                      <p:rCtr x="52" y="-21181"/>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8" nodeType="clickEffect">
                                  <p:stCondLst>
                                    <p:cond delay="0"/>
                                  </p:stCondLst>
                                  <p:childTnLst>
                                    <p:animMotion origin="layout" path="M -3.54167E-6 -2.96296E-6 L 0.00104 0.05857 " pathEditMode="relative" rAng="0" ptsTypes="AA">
                                      <p:cBhvr>
                                        <p:cTn id="41" dur="500" fill="hold"/>
                                        <p:tgtEl>
                                          <p:spTgt spid="5"/>
                                        </p:tgtEl>
                                        <p:attrNameLst>
                                          <p:attrName>ppt_x</p:attrName>
                                          <p:attrName>ppt_y</p:attrName>
                                        </p:attrNameLst>
                                      </p:cBhvr>
                                      <p:rCtr x="-13" y="3704"/>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9" nodeType="clickEffect">
                                  <p:stCondLst>
                                    <p:cond delay="0"/>
                                  </p:stCondLst>
                                  <p:childTnLst>
                                    <p:animMotion origin="layout" path="M 0.00105 0.05857 L 0.00026 0.10602 " pathEditMode="relative" rAng="0" ptsTypes="AA">
                                      <p:cBhvr>
                                        <p:cTn id="45" dur="500" fill="hold"/>
                                        <p:tgtEl>
                                          <p:spTgt spid="5"/>
                                        </p:tgtEl>
                                        <p:attrNameLst>
                                          <p:attrName>ppt_x</p:attrName>
                                          <p:attrName>ppt_y</p:attrName>
                                        </p:attrNameLst>
                                      </p:cBhvr>
                                      <p:rCtr x="-91" y="2477"/>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10" nodeType="clickEffect">
                                  <p:stCondLst>
                                    <p:cond delay="0"/>
                                  </p:stCondLst>
                                  <p:childTnLst>
                                    <p:animMotion origin="layout" path="M 0.00026 0.10602 L -0.00026 0.15996 " pathEditMode="relative" rAng="0" ptsTypes="AA">
                                      <p:cBhvr>
                                        <p:cTn id="49" dur="500" fill="hold"/>
                                        <p:tgtEl>
                                          <p:spTgt spid="5"/>
                                        </p:tgtEl>
                                        <p:attrNameLst>
                                          <p:attrName>ppt_x</p:attrName>
                                          <p:attrName>ppt_y</p:attrName>
                                        </p:attrNameLst>
                                      </p:cBhvr>
                                      <p:rCtr x="-26" y="2662"/>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11" nodeType="clickEffect">
                                  <p:stCondLst>
                                    <p:cond delay="0"/>
                                  </p:stCondLst>
                                  <p:childTnLst>
                                    <p:animMotion origin="layout" path="M -0.00026 0.15996 L -0.00013 0.21135 " pathEditMode="relative" rAng="0" ptsTypes="AA">
                                      <p:cBhvr>
                                        <p:cTn id="53" dur="500" fill="hold"/>
                                        <p:tgtEl>
                                          <p:spTgt spid="5"/>
                                        </p:tgtEl>
                                        <p:attrNameLst>
                                          <p:attrName>ppt_x</p:attrName>
                                          <p:attrName>ppt_y</p:attrName>
                                        </p:attrNameLst>
                                      </p:cBhvr>
                                      <p:rCtr x="0" y="2546"/>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12" nodeType="clickEffect">
                                  <p:stCondLst>
                                    <p:cond delay="0"/>
                                  </p:stCondLst>
                                  <p:childTnLst>
                                    <p:animMotion origin="layout" path="M -0.00013 0.21134 L 0.00065 0.31945 " pathEditMode="relative" rAng="0" ptsTypes="AA">
                                      <p:cBhvr>
                                        <p:cTn id="57" dur="500" fill="hold"/>
                                        <p:tgtEl>
                                          <p:spTgt spid="5"/>
                                        </p:tgtEl>
                                        <p:attrNameLst>
                                          <p:attrName>ppt_x</p:attrName>
                                          <p:attrName>ppt_y</p:attrName>
                                        </p:attrNameLst>
                                      </p:cBhvr>
                                      <p:rCtr x="13" y="5440"/>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3" nodeType="clickEffect">
                                  <p:stCondLst>
                                    <p:cond delay="0"/>
                                  </p:stCondLst>
                                  <p:childTnLst>
                                    <p:animMotion origin="layout" path="M 0.00065 0.31944 L 0.00065 0.37153 " pathEditMode="relative" rAng="0" ptsTypes="AA">
                                      <p:cBhvr>
                                        <p:cTn id="61" dur="500" fill="hold"/>
                                        <p:tgtEl>
                                          <p:spTgt spid="5"/>
                                        </p:tgtEl>
                                        <p:attrNameLst>
                                          <p:attrName>ppt_x</p:attrName>
                                          <p:attrName>ppt_y</p:attrName>
                                        </p:attrNameLst>
                                      </p:cBhvr>
                                      <p:rCtr x="0" y="2546"/>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4" nodeType="clickEffect">
                                  <p:stCondLst>
                                    <p:cond delay="0"/>
                                  </p:stCondLst>
                                  <p:childTnLst>
                                    <p:animMotion origin="layout" path="M 0.00065 0.37153 L -0.00117 0.42338 " pathEditMode="relative" rAng="0" ptsTypes="AA">
                                      <p:cBhvr>
                                        <p:cTn id="65" dur="500" fill="hold"/>
                                        <p:tgtEl>
                                          <p:spTgt spid="5"/>
                                        </p:tgtEl>
                                        <p:attrNameLst>
                                          <p:attrName>ppt_x</p:attrName>
                                          <p:attrName>ppt_y</p:attrName>
                                        </p:attrNameLst>
                                      </p:cBhvr>
                                      <p:rCtr x="-91" y="2523"/>
                                    </p:animMotion>
                                  </p:childTnLst>
                                </p:cTn>
                              </p:par>
                            </p:childTnLst>
                          </p:cTn>
                        </p:par>
                      </p:childTnLst>
                    </p:cTn>
                  </p:par>
                  <p:par>
                    <p:cTn id="66" fill="hold">
                      <p:stCondLst>
                        <p:cond delay="indefinite"/>
                      </p:stCondLst>
                      <p:childTnLst>
                        <p:par>
                          <p:cTn id="67" fill="hold">
                            <p:stCondLst>
                              <p:cond delay="0"/>
                            </p:stCondLst>
                            <p:childTnLst>
                              <p:par>
                                <p:cTn id="68" presetID="14" presetClass="exit" presetSubtype="10" fill="hold" grpId="16" nodeType="clickEffect">
                                  <p:stCondLst>
                                    <p:cond delay="0"/>
                                  </p:stCondLst>
                                  <p:childTnLst>
                                    <p:animEffect transition="out" filter="randombar(horizontal)">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1"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par>
                                <p:cTn id="79" presetID="1" presetClass="entr" presetSubtype="0" fill="hold" grpId="17"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42" presetClass="path" presetSubtype="0" accel="50000" decel="50000" fill="hold" grpId="15" nodeType="withEffect">
                                  <p:stCondLst>
                                    <p:cond delay="0"/>
                                  </p:stCondLst>
                                  <p:childTnLst>
                                    <p:animMotion origin="layout" path="M -0.00117 0.42338 L 5E-6 -3.33333E-6 " pathEditMode="relative" rAng="0" ptsTypes="AA">
                                      <p:cBhvr>
                                        <p:cTn id="82" dur="100" fill="hold"/>
                                        <p:tgtEl>
                                          <p:spTgt spid="5"/>
                                        </p:tgtEl>
                                        <p:attrNameLst>
                                          <p:attrName>ppt_x</p:attrName>
                                          <p:attrName>ppt_y</p:attrName>
                                        </p:attrNameLst>
                                      </p:cBhvr>
                                      <p:rCtr x="104" y="-21088"/>
                                    </p:animMotion>
                                  </p:childTnLst>
                                </p:cTn>
                              </p:par>
                            </p:childTnLst>
                          </p:cTn>
                        </p:par>
                      </p:childTnLst>
                    </p:cTn>
                  </p:par>
                </p:childTnLst>
              </p:cTn>
              <p:nextCondLst>
                <p:cond evt="onClick" delay="0">
                  <p:tgtEl>
                    <p:spTgt spid="3"/>
                  </p:tgtEl>
                </p:cond>
              </p:nextCondLst>
            </p:seq>
          </p:childTnLst>
        </p:cTn>
      </p:par>
    </p:tnLst>
    <p:bldLst>
      <p:bldP spid="5" grpId="0" animBg="1"/>
      <p:bldP spid="5" grpId="1" animBg="1"/>
      <p:bldP spid="5" grpId="2" animBg="1"/>
      <p:bldP spid="5" grpId="3" animBg="1"/>
      <p:bldP spid="5" grpId="4" animBg="1"/>
      <p:bldP spid="5" grpId="5" animBg="1"/>
      <p:bldP spid="5" grpId="6" animBg="1"/>
      <p:bldP spid="5" grpId="7" animBg="1"/>
      <p:bldP spid="5" grpId="8" animBg="1"/>
      <p:bldP spid="5" grpId="9" animBg="1"/>
      <p:bldP spid="5" grpId="10" animBg="1"/>
      <p:bldP spid="5" grpId="11" animBg="1"/>
      <p:bldP spid="5" grpId="12" animBg="1"/>
      <p:bldP spid="5" grpId="13" animBg="1"/>
      <p:bldP spid="5" grpId="14" animBg="1"/>
      <p:bldP spid="5" grpId="15" animBg="1"/>
      <p:bldP spid="5" grpId="16" animBg="1"/>
      <p:bldP spid="5" grpId="17" animBg="1"/>
      <p:bldP spid="22" grpId="0"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S-06</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Video">
            <a:hlinkClick r:id="rId3" highlightClick="1"/>
          </p:cNvPr>
          <p:cNvSpPr/>
          <p:nvPr/>
        </p:nvSpPr>
        <p:spPr>
          <a:xfrm>
            <a:off x="9456000" y="6240000"/>
            <a:ext cx="480000" cy="48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Tool instructions"/>
          <p:cNvSpPr txBox="1"/>
          <p:nvPr/>
        </p:nvSpPr>
        <p:spPr>
          <a:xfrm>
            <a:off x="4612263" y="6529706"/>
            <a:ext cx="2967480" cy="297454"/>
          </a:xfrm>
          <a:prstGeom prst="rect">
            <a:avLst/>
          </a:prstGeom>
          <a:noFill/>
        </p:spPr>
        <p:txBody>
          <a:bodyPr wrap="none" rtlCol="0">
            <a:spAutoFit/>
          </a:bodyPr>
          <a:lstStyle/>
          <a:p>
            <a:pPr algn="ctr"/>
            <a:r>
              <a:rPr lang="en-GB" sz="1333" dirty="0">
                <a:latin typeface="Arial" panose="020B0604020202020204" pitchFamily="34" charset="0"/>
                <a:cs typeface="Arial" panose="020B0604020202020204" pitchFamily="34" charset="0"/>
              </a:rPr>
              <a:t>Click the video button to play a video</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339" y="1120440"/>
            <a:ext cx="5658576" cy="4172001"/>
          </a:xfrm>
          <a:prstGeom prst="rect">
            <a:avLst/>
          </a:prstGeom>
          <a:ln w="57150">
            <a:solidFill>
              <a:srgbClr val="001132"/>
            </a:solidFill>
          </a:ln>
        </p:spPr>
      </p:pic>
      <p:sp>
        <p:nvSpPr>
          <p:cNvPr id="4" name="Rectangle 3"/>
          <p:cNvSpPr/>
          <p:nvPr/>
        </p:nvSpPr>
        <p:spPr>
          <a:xfrm>
            <a:off x="1588168" y="5436820"/>
            <a:ext cx="8539832" cy="675222"/>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Watch, listen and remember what Mary’s song of joy was about.</a:t>
            </a:r>
          </a:p>
        </p:txBody>
      </p:sp>
      <p:sp>
        <p:nvSpPr>
          <p:cNvPr id="5" name="Title 4"/>
          <p:cNvSpPr>
            <a:spLocks noGrp="1"/>
          </p:cNvSpPr>
          <p:nvPr>
            <p:ph type="title"/>
          </p:nvPr>
        </p:nvSpPr>
        <p:spPr>
          <a:xfrm>
            <a:off x="838203" y="1"/>
            <a:ext cx="10515600" cy="1120440"/>
          </a:xfrm>
        </p:spPr>
        <p:txBody>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What was Mary’s song of joy about?</a:t>
            </a:r>
            <a:endParaRPr lang="en-NZ" dirty="0"/>
          </a:p>
        </p:txBody>
      </p:sp>
    </p:spTree>
    <p:extLst>
      <p:ext uri="{BB962C8B-B14F-4D97-AF65-F5344CB8AC3E}">
        <p14:creationId xmlns:p14="http://schemas.microsoft.com/office/powerpoint/2010/main" val="66249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Tool instructions"/>
          <p:cNvSpPr txBox="1"/>
          <p:nvPr/>
        </p:nvSpPr>
        <p:spPr>
          <a:xfrm>
            <a:off x="3077261" y="6396335"/>
            <a:ext cx="5798916" cy="461665"/>
          </a:xfrm>
          <a:prstGeom prst="rect">
            <a:avLst/>
          </a:prstGeom>
          <a:noFill/>
        </p:spPr>
        <p:txBody>
          <a:bodyPr wrap="square" rtlCol="0">
            <a:spAutoFit/>
          </a:bodyPr>
          <a:lstStyle/>
          <a:p>
            <a:pPr algn="ctr"/>
            <a:r>
              <a:rPr lang="en-GB" sz="1200" dirty="0">
                <a:latin typeface="Arial" pitchFamily="34" charset="0"/>
                <a:ea typeface="Segoe UI" pitchFamily="34" charset="0"/>
                <a:cs typeface="Arial" pitchFamily="34" charset="0"/>
              </a:rPr>
              <a:t>Match the statements on the left with the ones on the right using the drawing tool.</a:t>
            </a:r>
          </a:p>
          <a:p>
            <a:pPr algn="ctr"/>
            <a:r>
              <a:rPr lang="en-GB" sz="1200" dirty="0">
                <a:latin typeface="Arial" pitchFamily="34" charset="0"/>
                <a:ea typeface="Segoe UI" pitchFamily="34" charset="0"/>
                <a:cs typeface="Arial" pitchFamily="34" charset="0"/>
              </a:rPr>
              <a:t>Click worksheet icon for worksheet.</a:t>
            </a:r>
          </a:p>
        </p:txBody>
      </p:sp>
      <p:sp>
        <p:nvSpPr>
          <p:cNvPr id="4" name="Rectangle 3"/>
          <p:cNvSpPr/>
          <p:nvPr/>
        </p:nvSpPr>
        <p:spPr>
          <a:xfrm>
            <a:off x="108284" y="1973179"/>
            <a:ext cx="11983453" cy="2429340"/>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Second sentenct part"/>
          <p:cNvSpPr txBox="1"/>
          <p:nvPr/>
        </p:nvSpPr>
        <p:spPr>
          <a:xfrm>
            <a:off x="5292090" y="1847974"/>
            <a:ext cx="6904653" cy="2554545"/>
          </a:xfrm>
          <a:prstGeom prst="rect">
            <a:avLst/>
          </a:prstGeom>
          <a:noFill/>
        </p:spPr>
        <p:txBody>
          <a:bodyPr wrap="square" rtlCol="0">
            <a:spAutoFit/>
          </a:bodyPr>
          <a:lstStyle/>
          <a:p>
            <a:pPr marL="122764" indent="-122764">
              <a:lnSpc>
                <a:spcPts val="4800"/>
              </a:lnSpc>
              <a:buSzPct val="96000"/>
              <a:buFont typeface="Calibri" pitchFamily="34" charset="0"/>
              <a:buChar char=" "/>
            </a:pPr>
            <a:r>
              <a:rPr lang="en-NZ" sz="2400" dirty="0">
                <a:latin typeface="Arial" panose="020B0604020202020204" pitchFamily="34" charset="0"/>
                <a:ea typeface="Calibri" panose="020F0502020204030204" pitchFamily="34" charset="0"/>
                <a:cs typeface="Arial" panose="020B0604020202020204" pitchFamily="34" charset="0"/>
              </a:rPr>
              <a:t>God had chosen her to be the mother of his son.</a:t>
            </a:r>
          </a:p>
          <a:p>
            <a:pPr marL="122764" indent="-122764">
              <a:lnSpc>
                <a:spcPts val="4800"/>
              </a:lnSpc>
              <a:buSzPct val="96000"/>
              <a:buFont typeface="Calibri" pitchFamily="34" charset="0"/>
              <a:buChar char=" "/>
            </a:pPr>
            <a:r>
              <a:rPr lang="en-NZ" sz="2400" dirty="0">
                <a:latin typeface="Arial" panose="020B0604020202020204" pitchFamily="34" charset="0"/>
                <a:ea typeface="Calibri" panose="020F0502020204030204" pitchFamily="34" charset="0"/>
                <a:cs typeface="Arial" panose="020B0604020202020204" pitchFamily="34" charset="0"/>
              </a:rPr>
              <a:t>great things for her and God’s name was holy.</a:t>
            </a:r>
            <a:r>
              <a:rPr lang="en-GB" sz="2400" dirty="0">
                <a:latin typeface="Arial" panose="020B0604020202020204" pitchFamily="34" charset="0"/>
                <a:ea typeface="Segoe UI" pitchFamily="34" charset="0"/>
                <a:cs typeface="Arial" panose="020B0604020202020204" pitchFamily="34" charset="0"/>
              </a:rPr>
              <a:t/>
            </a:r>
            <a:br>
              <a:rPr lang="en-GB" sz="2400" dirty="0">
                <a:latin typeface="Arial" panose="020B0604020202020204" pitchFamily="34" charset="0"/>
                <a:ea typeface="Segoe UI" pitchFamily="34" charset="0"/>
                <a:cs typeface="Arial" panose="020B0604020202020204" pitchFamily="34" charset="0"/>
              </a:rPr>
            </a:br>
            <a:r>
              <a:rPr lang="en-NZ" sz="2400" dirty="0">
                <a:latin typeface="Arial" panose="020B0604020202020204" pitchFamily="34" charset="0"/>
                <a:ea typeface="Calibri" panose="020F0502020204030204" pitchFamily="34" charset="0"/>
                <a:cs typeface="Arial" panose="020B0604020202020204" pitchFamily="34" charset="0"/>
              </a:rPr>
              <a:t>while she waited for Jesus to be born</a:t>
            </a:r>
            <a:r>
              <a:rPr lang="en-GB" sz="2400" dirty="0">
                <a:latin typeface="Arial" panose="020B0604020202020204" pitchFamily="34" charset="0"/>
                <a:ea typeface="Segoe UI" pitchFamily="34" charset="0"/>
                <a:cs typeface="Arial" panose="020B0604020202020204" pitchFamily="34" charset="0"/>
              </a:rPr>
              <a:t>.</a:t>
            </a:r>
          </a:p>
          <a:p>
            <a:pPr marL="122764" indent="-122764">
              <a:lnSpc>
                <a:spcPts val="4800"/>
              </a:lnSpc>
              <a:buSzPct val="96000"/>
              <a:buFont typeface="Calibri" pitchFamily="34" charset="0"/>
              <a:buChar char=" "/>
            </a:pPr>
            <a:r>
              <a:rPr lang="en-NZ" sz="2400" dirty="0">
                <a:latin typeface="Arial" panose="020B0604020202020204" pitchFamily="34" charset="0"/>
                <a:ea typeface="Calibri" panose="020F0502020204030204" pitchFamily="34" charset="0"/>
                <a:cs typeface="Arial" panose="020B0604020202020204" pitchFamily="34" charset="0"/>
              </a:rPr>
              <a:t>with joy and happiness it made her sing</a:t>
            </a:r>
            <a:r>
              <a:rPr lang="en-GB" sz="2400" dirty="0">
                <a:latin typeface="Arial" panose="020B0604020202020204" pitchFamily="34" charset="0"/>
                <a:ea typeface="Segoe UI" pitchFamily="34" charset="0"/>
                <a:cs typeface="Arial" panose="020B0604020202020204" pitchFamily="34" charset="0"/>
              </a:rPr>
              <a:t>.</a:t>
            </a:r>
          </a:p>
        </p:txBody>
      </p:sp>
      <p:sp>
        <p:nvSpPr>
          <p:cNvPr id="8" name="TextBox: First sentence part"/>
          <p:cNvSpPr txBox="1"/>
          <p:nvPr/>
        </p:nvSpPr>
        <p:spPr>
          <a:xfrm>
            <a:off x="455712" y="1847974"/>
            <a:ext cx="5760640" cy="2554545"/>
          </a:xfrm>
          <a:prstGeom prst="rect">
            <a:avLst/>
          </a:prstGeom>
          <a:noFill/>
        </p:spPr>
        <p:txBody>
          <a:bodyPr wrap="square" rtlCol="0">
            <a:spAutoFit/>
          </a:bodyPr>
          <a:lstStyle/>
          <a:p>
            <a:pPr marL="355591" indent="-355591">
              <a:lnSpc>
                <a:spcPts val="4800"/>
              </a:lnSpc>
              <a:buFont typeface="+mj-lt"/>
              <a:buAutoNum type="arabicParenR"/>
            </a:pPr>
            <a:r>
              <a:rPr lang="en-NZ" sz="2400" dirty="0">
                <a:latin typeface="Arial" panose="020B0604020202020204" pitchFamily="34" charset="0"/>
                <a:ea typeface="Calibri" panose="020F0502020204030204" pitchFamily="34" charset="0"/>
                <a:cs typeface="Arial" panose="020B0604020202020204" pitchFamily="34" charset="0"/>
              </a:rPr>
              <a:t>Mary’s heart was so filled </a:t>
            </a:r>
          </a:p>
          <a:p>
            <a:pPr marL="355591" indent="-355591">
              <a:lnSpc>
                <a:spcPts val="4800"/>
              </a:lnSpc>
              <a:buFont typeface="+mj-lt"/>
              <a:buAutoNum type="arabicParenR"/>
            </a:pPr>
            <a:r>
              <a:rPr lang="en-NZ" sz="2400" dirty="0">
                <a:latin typeface="Arial" panose="020B0604020202020204" pitchFamily="34" charset="0"/>
                <a:ea typeface="Calibri" panose="020F0502020204030204" pitchFamily="34" charset="0"/>
                <a:cs typeface="Arial" panose="020B0604020202020204" pitchFamily="34" charset="0"/>
              </a:rPr>
              <a:t>Mary often sang her song </a:t>
            </a:r>
          </a:p>
          <a:p>
            <a:pPr marL="355591" indent="-355591">
              <a:lnSpc>
                <a:spcPts val="4800"/>
              </a:lnSpc>
              <a:buFont typeface="+mj-lt"/>
              <a:buAutoNum type="arabicParenR"/>
            </a:pPr>
            <a:r>
              <a:rPr lang="en-NZ" sz="2400" dirty="0">
                <a:latin typeface="Arial" panose="020B0604020202020204" pitchFamily="34" charset="0"/>
                <a:ea typeface="Calibri" panose="020F0502020204030204" pitchFamily="34" charset="0"/>
                <a:cs typeface="Arial" panose="020B0604020202020204" pitchFamily="34" charset="0"/>
              </a:rPr>
              <a:t>Mary praised God because</a:t>
            </a:r>
            <a:endParaRPr lang="en-GB" sz="2400" dirty="0">
              <a:latin typeface="Arial" panose="020B0604020202020204" pitchFamily="34" charset="0"/>
              <a:ea typeface="Segoe UI" pitchFamily="34" charset="0"/>
              <a:cs typeface="Arial" panose="020B0604020202020204" pitchFamily="34" charset="0"/>
            </a:endParaRPr>
          </a:p>
          <a:p>
            <a:pPr marL="355591" indent="-355591">
              <a:lnSpc>
                <a:spcPts val="4800"/>
              </a:lnSpc>
              <a:buFont typeface="+mj-lt"/>
              <a:buAutoNum type="arabicParenR"/>
            </a:pPr>
            <a:r>
              <a:rPr lang="en-NZ" sz="2400" dirty="0">
                <a:latin typeface="Arial" panose="020B0604020202020204" pitchFamily="34" charset="0"/>
                <a:ea typeface="Calibri" panose="020F0502020204030204" pitchFamily="34" charset="0"/>
                <a:cs typeface="Arial" panose="020B0604020202020204" pitchFamily="34" charset="0"/>
              </a:rPr>
              <a:t>Mary knew God had done </a:t>
            </a:r>
            <a:endParaRPr lang="en-GB" sz="2400" dirty="0">
              <a:latin typeface="Arial" panose="020B0604020202020204" pitchFamily="34" charset="0"/>
              <a:ea typeface="Segoe UI" pitchFamily="34" charset="0"/>
              <a:cs typeface="Arial" panose="020B0604020202020204" pitchFamily="34" charset="0"/>
            </a:endParaRPr>
          </a:p>
        </p:txBody>
      </p:sp>
      <p:sp>
        <p:nvSpPr>
          <p:cNvPr id="15"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S-7A</a:t>
            </a:r>
          </a:p>
        </p:txBody>
      </p:sp>
      <p:sp>
        <p:nvSpPr>
          <p:cNvPr id="1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Action Button: Worksheet">
            <a:hlinkClick r:id="rId3" action="ppaction://hlinksldjump" highlightClick="1"/>
          </p:cNvPr>
          <p:cNvSpPr/>
          <p:nvPr/>
        </p:nvSpPr>
        <p:spPr>
          <a:xfrm>
            <a:off x="9504587"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Box: Drawing Tools">
            <a:hlinkClick r:id="rId4" action="ppaction://hlinkfile" tooltip="Click on the pen in the box below.            Then select the pen/highlighter tool to draw.  When finished drawing select the arrow tool to return to the presentation."/>
          </p:cNvPr>
          <p:cNvSpPr/>
          <p:nvPr/>
        </p:nvSpPr>
        <p:spPr>
          <a:xfrm>
            <a:off x="0" y="6405331"/>
            <a:ext cx="911424" cy="45305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0" tIns="24000" rIns="0" bIns="0" rtlCol="0" anchor="t"/>
          <a:lstStyle/>
          <a:p>
            <a:pPr algn="ctr"/>
            <a:r>
              <a:rPr lang="en-GB" sz="1067" dirty="0">
                <a:solidFill>
                  <a:srgbClr val="002060"/>
                </a:solidFill>
              </a:rPr>
              <a:t>Drawing Tool</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3803" y="4585870"/>
            <a:ext cx="2205833" cy="165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p:txBody>
          <a:bodyPr>
            <a:normAutofit/>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Mary’s heart was filled</a:t>
            </a:r>
            <a:b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with joy and happiness</a:t>
            </a:r>
            <a:endParaRPr lang="en-NZ" dirty="0"/>
          </a:p>
        </p:txBody>
      </p:sp>
    </p:spTree>
    <p:extLst>
      <p:ext uri="{BB962C8B-B14F-4D97-AF65-F5344CB8AC3E}">
        <p14:creationId xmlns:p14="http://schemas.microsoft.com/office/powerpoint/2010/main" val="18480741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1-L02-S7B - My Spirit s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32188" y="234641"/>
            <a:ext cx="609600" cy="609600"/>
          </a:xfrm>
          <a:prstGeom prst="rect">
            <a:avLst/>
          </a:prstGeom>
        </p:spPr>
      </p:pic>
      <p:sp>
        <p:nvSpPr>
          <p:cNvPr id="5" name="Rectangle 4"/>
          <p:cNvSpPr/>
          <p:nvPr/>
        </p:nvSpPr>
        <p:spPr>
          <a:xfrm>
            <a:off x="152400" y="1409807"/>
            <a:ext cx="11847600" cy="2704993"/>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Answer F"/>
          <p:cNvSpPr txBox="1"/>
          <p:nvPr/>
        </p:nvSpPr>
        <p:spPr>
          <a:xfrm>
            <a:off x="6922181" y="4957470"/>
            <a:ext cx="4860305" cy="328231"/>
          </a:xfrm>
          <a:prstGeom prst="rect">
            <a:avLst/>
          </a:prstGeom>
          <a:noFill/>
        </p:spPr>
        <p:txBody>
          <a:bodyPr wrap="none" lIns="0" tIns="0" rIns="0" bIns="0" rtlCol="0">
            <a:spAutoFit/>
          </a:bodyPr>
          <a:lstStyle/>
          <a:p>
            <a:pPr>
              <a:buSzPct val="96000"/>
            </a:pPr>
            <a:r>
              <a:rPr lang="en-NZ" sz="2133" dirty="0">
                <a:latin typeface="Arial" panose="020B0604020202020204" pitchFamily="34" charset="0"/>
                <a:ea typeface="Segoe UI" pitchFamily="34" charset="0"/>
                <a:cs typeface="Arial" panose="020B0604020202020204" pitchFamily="34" charset="0"/>
              </a:rPr>
              <a:t>with joy and happiness it made her sing.</a:t>
            </a:r>
          </a:p>
        </p:txBody>
      </p:sp>
      <p:sp>
        <p:nvSpPr>
          <p:cNvPr id="20" name="Textbox: Answer E"/>
          <p:cNvSpPr txBox="1"/>
          <p:nvPr/>
        </p:nvSpPr>
        <p:spPr>
          <a:xfrm>
            <a:off x="6922182" y="4574405"/>
            <a:ext cx="4570162" cy="328231"/>
          </a:xfrm>
          <a:prstGeom prst="rect">
            <a:avLst/>
          </a:prstGeom>
          <a:noFill/>
        </p:spPr>
        <p:txBody>
          <a:bodyPr wrap="none" lIns="0" tIns="0" rIns="0" bIns="0" rtlCol="0">
            <a:spAutoFit/>
          </a:bodyPr>
          <a:lstStyle/>
          <a:p>
            <a:pPr>
              <a:buSzPct val="96000"/>
            </a:pPr>
            <a:r>
              <a:rPr lang="en-NZ" sz="2133" dirty="0">
                <a:latin typeface="Arial" panose="020B0604020202020204" pitchFamily="34" charset="0"/>
                <a:ea typeface="Segoe UI" pitchFamily="34" charset="0"/>
                <a:cs typeface="Arial" panose="020B0604020202020204" pitchFamily="34" charset="0"/>
              </a:rPr>
              <a:t>while she waited for Jesus to be born.</a:t>
            </a:r>
          </a:p>
        </p:txBody>
      </p:sp>
      <p:sp>
        <p:nvSpPr>
          <p:cNvPr id="18" name="Textbox: Answer B"/>
          <p:cNvSpPr txBox="1"/>
          <p:nvPr/>
        </p:nvSpPr>
        <p:spPr>
          <a:xfrm>
            <a:off x="721214" y="4941429"/>
            <a:ext cx="5564408" cy="328231"/>
          </a:xfrm>
          <a:prstGeom prst="rect">
            <a:avLst/>
          </a:prstGeom>
          <a:noFill/>
        </p:spPr>
        <p:txBody>
          <a:bodyPr wrap="none" lIns="0" tIns="0" rIns="0" bIns="0" rtlCol="0">
            <a:spAutoFit/>
          </a:bodyPr>
          <a:lstStyle/>
          <a:p>
            <a:pPr>
              <a:buSzPct val="96000"/>
            </a:pPr>
            <a:r>
              <a:rPr lang="en-NZ" sz="2133" dirty="0">
                <a:latin typeface="Arial" panose="020B0604020202020204" pitchFamily="34" charset="0"/>
                <a:ea typeface="Segoe UI" pitchFamily="34" charset="0"/>
                <a:cs typeface="Arial" panose="020B0604020202020204" pitchFamily="34" charset="0"/>
              </a:rPr>
              <a:t>great things for her and God’s name was holy.</a:t>
            </a:r>
            <a:endParaRPr lang="en-GB" sz="2133" dirty="0">
              <a:latin typeface="Arial" panose="020B0604020202020204" pitchFamily="34" charset="0"/>
              <a:ea typeface="Segoe UI" pitchFamily="34" charset="0"/>
              <a:cs typeface="Arial" panose="020B0604020202020204" pitchFamily="34" charset="0"/>
            </a:endParaRPr>
          </a:p>
        </p:txBody>
      </p:sp>
      <p:sp>
        <p:nvSpPr>
          <p:cNvPr id="10" name="Textbox: Answer A"/>
          <p:cNvSpPr txBox="1"/>
          <p:nvPr/>
        </p:nvSpPr>
        <p:spPr>
          <a:xfrm>
            <a:off x="721214" y="4585297"/>
            <a:ext cx="5862182" cy="328231"/>
          </a:xfrm>
          <a:prstGeom prst="rect">
            <a:avLst/>
          </a:prstGeom>
          <a:noFill/>
        </p:spPr>
        <p:txBody>
          <a:bodyPr wrap="none" lIns="0" tIns="0" rIns="0" bIns="0" rtlCol="0">
            <a:spAutoFit/>
          </a:bodyPr>
          <a:lstStyle/>
          <a:p>
            <a:pPr>
              <a:buSzPct val="96000"/>
            </a:pPr>
            <a:r>
              <a:rPr lang="en-NZ" sz="2133" dirty="0">
                <a:latin typeface="Arial" panose="020B0604020202020204" pitchFamily="34" charset="0"/>
                <a:ea typeface="Segoe UI" pitchFamily="34" charset="0"/>
                <a:cs typeface="Arial" panose="020B0604020202020204" pitchFamily="34" charset="0"/>
              </a:rPr>
              <a:t>God had chosen her to be the mother of his son.</a:t>
            </a:r>
          </a:p>
        </p:txBody>
      </p:sp>
      <p:sp>
        <p:nvSpPr>
          <p:cNvPr id="31" name="Shape: Marker F"/>
          <p:cNvSpPr txBox="1"/>
          <p:nvPr/>
        </p:nvSpPr>
        <p:spPr>
          <a:xfrm>
            <a:off x="6614931" y="4957470"/>
            <a:ext cx="243656" cy="328231"/>
          </a:xfrm>
          <a:prstGeom prst="rect">
            <a:avLst/>
          </a:prstGeom>
          <a:noFill/>
        </p:spPr>
        <p:txBody>
          <a:bodyPr wrap="none" lIns="0" tIns="0" rIns="0" bIns="0" rtlCol="0">
            <a:spAutoFit/>
          </a:bodyPr>
          <a:lstStyle/>
          <a:p>
            <a:r>
              <a:rPr lang="en-GB" sz="2133" dirty="0">
                <a:latin typeface="Arial" panose="020B0604020202020204" pitchFamily="34" charset="0"/>
                <a:ea typeface="Segoe UI" pitchFamily="34" charset="0"/>
                <a:cs typeface="Arial" panose="020B0604020202020204" pitchFamily="34" charset="0"/>
              </a:rPr>
              <a:t>d)</a:t>
            </a:r>
          </a:p>
        </p:txBody>
      </p:sp>
      <p:sp>
        <p:nvSpPr>
          <p:cNvPr id="30" name="Shape: Marker E"/>
          <p:cNvSpPr txBox="1"/>
          <p:nvPr/>
        </p:nvSpPr>
        <p:spPr>
          <a:xfrm>
            <a:off x="6630961" y="4574405"/>
            <a:ext cx="227626" cy="328231"/>
          </a:xfrm>
          <a:prstGeom prst="rect">
            <a:avLst/>
          </a:prstGeom>
          <a:noFill/>
        </p:spPr>
        <p:txBody>
          <a:bodyPr wrap="none" lIns="0" tIns="0" rIns="0" bIns="0" rtlCol="0">
            <a:spAutoFit/>
          </a:bodyPr>
          <a:lstStyle/>
          <a:p>
            <a:r>
              <a:rPr lang="en-GB" sz="2133" dirty="0">
                <a:latin typeface="Arial" panose="020B0604020202020204" pitchFamily="34" charset="0"/>
                <a:ea typeface="Segoe UI" pitchFamily="34" charset="0"/>
                <a:cs typeface="Arial" panose="020B0604020202020204" pitchFamily="34" charset="0"/>
              </a:rPr>
              <a:t>c)</a:t>
            </a:r>
          </a:p>
        </p:txBody>
      </p:sp>
      <p:sp>
        <p:nvSpPr>
          <p:cNvPr id="28" name="Shape: Marker B"/>
          <p:cNvSpPr txBox="1"/>
          <p:nvPr/>
        </p:nvSpPr>
        <p:spPr>
          <a:xfrm>
            <a:off x="464566" y="4957470"/>
            <a:ext cx="242054" cy="328231"/>
          </a:xfrm>
          <a:prstGeom prst="rect">
            <a:avLst/>
          </a:prstGeom>
          <a:noFill/>
        </p:spPr>
        <p:txBody>
          <a:bodyPr wrap="none" lIns="0" tIns="0" rIns="0" bIns="0" rtlCol="0">
            <a:spAutoFit/>
          </a:bodyPr>
          <a:lstStyle/>
          <a:p>
            <a:r>
              <a:rPr lang="en-GB" sz="2133" dirty="0">
                <a:latin typeface="Arial" panose="020B0604020202020204" pitchFamily="34" charset="0"/>
                <a:ea typeface="Segoe UI" pitchFamily="34" charset="0"/>
                <a:cs typeface="Arial" panose="020B0604020202020204" pitchFamily="34" charset="0"/>
              </a:rPr>
              <a:t>b)</a:t>
            </a:r>
          </a:p>
        </p:txBody>
      </p:sp>
      <p:sp>
        <p:nvSpPr>
          <p:cNvPr id="3" name="Shape: Marker A"/>
          <p:cNvSpPr txBox="1"/>
          <p:nvPr/>
        </p:nvSpPr>
        <p:spPr>
          <a:xfrm>
            <a:off x="464566" y="4574404"/>
            <a:ext cx="243656" cy="328231"/>
          </a:xfrm>
          <a:prstGeom prst="rect">
            <a:avLst/>
          </a:prstGeom>
          <a:noFill/>
        </p:spPr>
        <p:txBody>
          <a:bodyPr wrap="none" lIns="0" tIns="0" rIns="0" bIns="0" rtlCol="0">
            <a:spAutoFit/>
          </a:bodyPr>
          <a:lstStyle/>
          <a:p>
            <a:r>
              <a:rPr lang="en-GB" sz="2133" dirty="0">
                <a:latin typeface="Arial" panose="020B0604020202020204" pitchFamily="34" charset="0"/>
                <a:ea typeface="Segoe UI" pitchFamily="34" charset="0"/>
                <a:cs typeface="Arial" panose="020B0604020202020204" pitchFamily="34" charset="0"/>
              </a:rPr>
              <a:t>a)</a:t>
            </a:r>
          </a:p>
        </p:txBody>
      </p:sp>
      <p:sp>
        <p:nvSpPr>
          <p:cNvPr id="8" name="Textbox: Sentences"/>
          <p:cNvSpPr txBox="1"/>
          <p:nvPr/>
        </p:nvSpPr>
        <p:spPr>
          <a:xfrm>
            <a:off x="1170200" y="1583003"/>
            <a:ext cx="5029276" cy="2331151"/>
          </a:xfrm>
          <a:prstGeom prst="rect">
            <a:avLst/>
          </a:prstGeom>
          <a:noFill/>
        </p:spPr>
        <p:txBody>
          <a:bodyPr wrap="square" rtlCol="0">
            <a:spAutoFit/>
          </a:bodyPr>
          <a:lstStyle/>
          <a:p>
            <a:pPr>
              <a:lnSpc>
                <a:spcPct val="150000"/>
              </a:lnSpc>
              <a:spcAft>
                <a:spcPts val="733"/>
              </a:spcAft>
            </a:pPr>
            <a:r>
              <a:rPr lang="en-NZ" sz="2133" dirty="0">
                <a:latin typeface="Arial" panose="020B0604020202020204" pitchFamily="34" charset="0"/>
                <a:ea typeface="Segoe UI" pitchFamily="34" charset="0"/>
                <a:cs typeface="Arial" panose="020B0604020202020204" pitchFamily="34" charset="0"/>
              </a:rPr>
              <a:t>Mary’s heart was so filled </a:t>
            </a:r>
          </a:p>
          <a:p>
            <a:pPr>
              <a:lnSpc>
                <a:spcPct val="150000"/>
              </a:lnSpc>
              <a:spcAft>
                <a:spcPts val="733"/>
              </a:spcAft>
            </a:pPr>
            <a:r>
              <a:rPr lang="en-NZ" sz="2133" dirty="0">
                <a:latin typeface="Arial" panose="020B0604020202020204" pitchFamily="34" charset="0"/>
                <a:ea typeface="Segoe UI" pitchFamily="34" charset="0"/>
                <a:cs typeface="Arial" panose="020B0604020202020204" pitchFamily="34" charset="0"/>
              </a:rPr>
              <a:t>Mary often sang her song</a:t>
            </a:r>
          </a:p>
          <a:p>
            <a:pPr>
              <a:lnSpc>
                <a:spcPct val="150000"/>
              </a:lnSpc>
              <a:spcAft>
                <a:spcPts val="733"/>
              </a:spcAft>
            </a:pPr>
            <a:r>
              <a:rPr lang="en-GB" sz="2133" dirty="0">
                <a:latin typeface="Arial" panose="020B0604020202020204" pitchFamily="34" charset="0"/>
                <a:ea typeface="Segoe UI" pitchFamily="34" charset="0"/>
                <a:cs typeface="Arial" panose="020B0604020202020204" pitchFamily="34" charset="0"/>
              </a:rPr>
              <a:t>Mary praised God because</a:t>
            </a:r>
          </a:p>
          <a:p>
            <a:pPr>
              <a:lnSpc>
                <a:spcPct val="150000"/>
              </a:lnSpc>
              <a:spcAft>
                <a:spcPts val="733"/>
              </a:spcAft>
            </a:pPr>
            <a:r>
              <a:rPr lang="en-NZ" sz="2133" dirty="0">
                <a:latin typeface="Arial" panose="020B0604020202020204" pitchFamily="34" charset="0"/>
                <a:ea typeface="Segoe UI" pitchFamily="34" charset="0"/>
                <a:cs typeface="Arial" panose="020B0604020202020204" pitchFamily="34" charset="0"/>
              </a:rPr>
              <a:t>Mary knew God had done </a:t>
            </a:r>
          </a:p>
        </p:txBody>
      </p:sp>
      <p:sp>
        <p:nvSpPr>
          <p:cNvPr id="25" name="Shape: Button 4"/>
          <p:cNvSpPr/>
          <p:nvPr/>
        </p:nvSpPr>
        <p:spPr>
          <a:xfrm>
            <a:off x="708222" y="3427701"/>
            <a:ext cx="367863" cy="331075"/>
          </a:xfrm>
          <a:prstGeom prst="ellipse">
            <a:avLst/>
          </a:prstGeom>
          <a:solidFill>
            <a:srgbClr val="461E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4</a:t>
            </a:r>
          </a:p>
        </p:txBody>
      </p:sp>
      <p:sp>
        <p:nvSpPr>
          <p:cNvPr id="24" name="Shape: Button 3"/>
          <p:cNvSpPr/>
          <p:nvPr/>
        </p:nvSpPr>
        <p:spPr>
          <a:xfrm>
            <a:off x="709312" y="2854173"/>
            <a:ext cx="367863" cy="331075"/>
          </a:xfrm>
          <a:prstGeom prst="ellipse">
            <a:avLst/>
          </a:prstGeom>
          <a:solidFill>
            <a:srgbClr val="461E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3</a:t>
            </a:r>
          </a:p>
        </p:txBody>
      </p:sp>
      <p:sp>
        <p:nvSpPr>
          <p:cNvPr id="23" name="Shape: Button 2"/>
          <p:cNvSpPr/>
          <p:nvPr/>
        </p:nvSpPr>
        <p:spPr>
          <a:xfrm>
            <a:off x="708223" y="2270105"/>
            <a:ext cx="367863" cy="331075"/>
          </a:xfrm>
          <a:prstGeom prst="ellipse">
            <a:avLst/>
          </a:prstGeom>
          <a:solidFill>
            <a:srgbClr val="461E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2</a:t>
            </a:r>
          </a:p>
        </p:txBody>
      </p:sp>
      <p:sp>
        <p:nvSpPr>
          <p:cNvPr id="2" name="Shape: Button 1"/>
          <p:cNvSpPr/>
          <p:nvPr/>
        </p:nvSpPr>
        <p:spPr>
          <a:xfrm>
            <a:off x="708223" y="1696577"/>
            <a:ext cx="367863" cy="331075"/>
          </a:xfrm>
          <a:prstGeom prst="ellipse">
            <a:avLst/>
          </a:prstGeom>
          <a:solidFill>
            <a:srgbClr val="461E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1</a:t>
            </a:r>
          </a:p>
        </p:txBody>
      </p:sp>
      <p:sp>
        <p:nvSpPr>
          <p:cNvPr id="3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S-7B</a:t>
            </a:r>
          </a:p>
        </p:txBody>
      </p:sp>
      <p:sp>
        <p:nvSpPr>
          <p:cNvPr id="3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Textbox: Tool instructions"/>
          <p:cNvSpPr txBox="1"/>
          <p:nvPr/>
        </p:nvSpPr>
        <p:spPr>
          <a:xfrm>
            <a:off x="3186400" y="6396335"/>
            <a:ext cx="5819221"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purple numbered buttons on the left to reveal the correct statement match.</a:t>
            </a:r>
          </a:p>
          <a:p>
            <a:pPr algn="ctr"/>
            <a:endParaRPr lang="en-GB" sz="1200" dirty="0">
              <a:latin typeface="Arial" pitchFamily="34" charset="0"/>
              <a:ea typeface="Segoe UI" pitchFamily="34" charset="0"/>
              <a:cs typeface="Arial"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999" y="5384025"/>
            <a:ext cx="1774767" cy="1334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8"/>
          <p:cNvSpPr>
            <a:spLocks noGrp="1"/>
          </p:cNvSpPr>
          <p:nvPr>
            <p:ph type="title"/>
          </p:nvPr>
        </p:nvSpPr>
        <p:spPr>
          <a:xfrm>
            <a:off x="838211" y="47391"/>
            <a:ext cx="10515600" cy="1325563"/>
          </a:xfrm>
        </p:spPr>
        <p:txBody>
          <a:bodyPr>
            <a:normAutofit/>
          </a:bodyPr>
          <a:lstStyle/>
          <a:p>
            <a:pPr algn="ctr"/>
            <a:r>
              <a:rPr lang="en-NZ" b="1" spc="50" dirty="0">
                <a:ln w="0">
                  <a:solidFill>
                    <a:sysClr val="windowText" lastClr="000000"/>
                  </a:solidFill>
                </a:ln>
                <a:solidFill>
                  <a:srgbClr val="E7E6E6"/>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Mary’s heart was filled</a:t>
            </a:r>
            <a:br>
              <a:rPr lang="en-NZ" b="1" spc="50" dirty="0">
                <a:ln w="0">
                  <a:solidFill>
                    <a:sysClr val="windowText" lastClr="000000"/>
                  </a:solidFill>
                </a:ln>
                <a:solidFill>
                  <a:srgbClr val="E7E6E6"/>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ysClr val="windowText" lastClr="000000"/>
                  </a:solidFill>
                </a:ln>
                <a:solidFill>
                  <a:srgbClr val="E7E6E6"/>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with joy and happiness</a:t>
            </a:r>
            <a:endParaRPr lang="en-NZ" dirty="0"/>
          </a:p>
        </p:txBody>
      </p:sp>
      <p:sp>
        <p:nvSpPr>
          <p:cNvPr id="27"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Tool instructions stop"/>
          <p:cNvSpPr txBox="1"/>
          <p:nvPr/>
        </p:nvSpPr>
        <p:spPr>
          <a:xfrm>
            <a:off x="4467378" y="6581001"/>
            <a:ext cx="3273653"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‘My Spirit sings’</a:t>
            </a:r>
            <a:endParaRPr lang="en-GB" sz="1200" dirty="0">
              <a:latin typeface="Arial" panose="020B0604020202020204" pitchFamily="34" charset="0"/>
              <a:cs typeface="Arial" panose="020B0604020202020204" pitchFamily="34" charset="0"/>
            </a:endParaRPr>
          </a:p>
        </p:txBody>
      </p:sp>
      <p:sp>
        <p:nvSpPr>
          <p:cNvPr id="32" name="TextBox: Tool instructions start"/>
          <p:cNvSpPr txBox="1"/>
          <p:nvPr/>
        </p:nvSpPr>
        <p:spPr>
          <a:xfrm>
            <a:off x="4484211" y="6581001"/>
            <a:ext cx="3230372"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a:t>
            </a:r>
            <a:r>
              <a:rPr lang="en-GB" sz="1200" dirty="0" smtClean="0">
                <a:latin typeface="Arial" panose="020B0604020202020204" pitchFamily="34" charset="0"/>
                <a:cs typeface="Arial" panose="020B0604020202020204" pitchFamily="34" charset="0"/>
              </a:rPr>
              <a:t>play ‘My Spirit sings</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4492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70833E-6 7.40741E-7 L -0.20482 -0.47176 " pathEditMode="relative" rAng="0" ptsTypes="AA">
                                      <p:cBhvr>
                                        <p:cTn id="14" dur="2000" fill="hold"/>
                                        <p:tgtEl>
                                          <p:spTgt spid="21"/>
                                        </p:tgtEl>
                                        <p:attrNameLst>
                                          <p:attrName>ppt_x</p:attrName>
                                          <p:attrName>ppt_y</p:attrName>
                                        </p:attrNameLst>
                                      </p:cBhvr>
                                      <p:rCtr x="-10247" y="-23588"/>
                                    </p:animMotion>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par>
                                <p:cTn id="21" presetID="42" presetClass="path" presetSubtype="0" accel="50000" decel="50000" fill="hold" grpId="0" nodeType="withEffect">
                                  <p:stCondLst>
                                    <p:cond delay="0"/>
                                  </p:stCondLst>
                                  <p:childTnLst>
                                    <p:animMotion origin="layout" path="M 1.875E-6 -2.22222E-6 L -0.20651 -0.33055 " pathEditMode="relative" rAng="0" ptsTypes="AA">
                                      <p:cBhvr>
                                        <p:cTn id="22" dur="2000" fill="hold"/>
                                        <p:tgtEl>
                                          <p:spTgt spid="20"/>
                                        </p:tgtEl>
                                        <p:attrNameLst>
                                          <p:attrName>ppt_x</p:attrName>
                                          <p:attrName>ppt_y</p:attrName>
                                        </p:attrNameLst>
                                      </p:cBhvr>
                                      <p:rCtr x="-10326" y="-16528"/>
                                    </p:animMotion>
                                  </p:childTnLst>
                                </p:cTn>
                              </p:par>
                            </p:childTnLst>
                          </p:cTn>
                        </p:par>
                      </p:childTnLst>
                    </p:cTn>
                  </p:par>
                </p:childTnLst>
              </p:cTn>
              <p:nextCondLst>
                <p:cond evt="onClick" delay="0">
                  <p:tgtEl>
                    <p:spTgt spid="23"/>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42" presetClass="path" presetSubtype="0" accel="50000" decel="50000" fill="hold" grpId="0" nodeType="withEffect">
                                  <p:stCondLst>
                                    <p:cond delay="0"/>
                                  </p:stCondLst>
                                  <p:childTnLst>
                                    <p:animMotion origin="layout" path="M 8.33333E-7 -1.11111E-6 L 0.31927 -0.24676 " pathEditMode="relative" rAng="0" ptsTypes="AA">
                                      <p:cBhvr>
                                        <p:cTn id="30" dur="2000" fill="hold"/>
                                        <p:tgtEl>
                                          <p:spTgt spid="10"/>
                                        </p:tgtEl>
                                        <p:attrNameLst>
                                          <p:attrName>ppt_x</p:attrName>
                                          <p:attrName>ppt_y</p:attrName>
                                        </p:attrNameLst>
                                      </p:cBhvr>
                                      <p:rCtr x="15964" y="-12338"/>
                                    </p:animMotion>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42" presetClass="path" presetSubtype="0" accel="50000" decel="50000" fill="hold" grpId="0" nodeType="withEffect">
                                  <p:stCondLst>
                                    <p:cond delay="0"/>
                                  </p:stCondLst>
                                  <p:childTnLst>
                                    <p:animMotion origin="layout" path="M 4.16667E-7 -4.44444E-6 L 0.30469 -0.21759 " pathEditMode="relative" rAng="0" ptsTypes="AA">
                                      <p:cBhvr>
                                        <p:cTn id="38" dur="2000" fill="hold"/>
                                        <p:tgtEl>
                                          <p:spTgt spid="18"/>
                                        </p:tgtEl>
                                        <p:attrNameLst>
                                          <p:attrName>ppt_x</p:attrName>
                                          <p:attrName>ppt_y</p:attrName>
                                        </p:attrNameLst>
                                      </p:cBhvr>
                                      <p:rCtr x="15234" y="-10880"/>
                                    </p:animMotion>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4"/>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grpId="1"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42" presetClass="path" presetSubtype="0" accel="50000" decel="50000" fill="hold" grpId="1" nodeType="withEffect">
                                  <p:stCondLst>
                                    <p:cond delay="0"/>
                                  </p:stCondLst>
                                  <p:childTnLst>
                                    <p:animMotion origin="layout" path="M 0.31927 -0.24676 L 2.59124E-17 -3.7037E-6 " pathEditMode="relative" rAng="0" ptsTypes="AA">
                                      <p:cBhvr>
                                        <p:cTn id="51" dur="100" fill="hold"/>
                                        <p:tgtEl>
                                          <p:spTgt spid="10"/>
                                        </p:tgtEl>
                                        <p:attrNameLst>
                                          <p:attrName>ppt_x</p:attrName>
                                          <p:attrName>ppt_y</p:attrName>
                                        </p:attrNameLst>
                                      </p:cBhvr>
                                      <p:rCtr x="-15937" y="12269"/>
                                    </p:animMotion>
                                  </p:childTnLst>
                                </p:cTn>
                              </p:par>
                              <p:par>
                                <p:cTn id="52" presetID="42" presetClass="path" presetSubtype="0" accel="50000" decel="50000" fill="hold" grpId="1" nodeType="withEffect">
                                  <p:stCondLst>
                                    <p:cond delay="0"/>
                                  </p:stCondLst>
                                  <p:childTnLst>
                                    <p:animMotion origin="layout" path="M 0.30469 -0.21759 L 4.16667E-7 -4.44444E-6 " pathEditMode="relative" rAng="0" ptsTypes="AA">
                                      <p:cBhvr>
                                        <p:cTn id="53" dur="100" fill="hold"/>
                                        <p:tgtEl>
                                          <p:spTgt spid="18"/>
                                        </p:tgtEl>
                                        <p:attrNameLst>
                                          <p:attrName>ppt_x</p:attrName>
                                          <p:attrName>ppt_y</p:attrName>
                                        </p:attrNameLst>
                                      </p:cBhvr>
                                      <p:rCtr x="-15234" y="10532"/>
                                    </p:animMotion>
                                  </p:childTnLst>
                                </p:cTn>
                              </p:par>
                              <p:par>
                                <p:cTn id="54" presetID="42" presetClass="path" presetSubtype="0" accel="50000" decel="50000" fill="hold" grpId="1" nodeType="withEffect">
                                  <p:stCondLst>
                                    <p:cond delay="0"/>
                                  </p:stCondLst>
                                  <p:childTnLst>
                                    <p:animMotion origin="layout" path="M -0.20651 -0.33055 L -2.5E-6 2.22222E-6 " pathEditMode="relative" rAng="0" ptsTypes="AA">
                                      <p:cBhvr>
                                        <p:cTn id="55" dur="100" fill="hold"/>
                                        <p:tgtEl>
                                          <p:spTgt spid="20"/>
                                        </p:tgtEl>
                                        <p:attrNameLst>
                                          <p:attrName>ppt_x</p:attrName>
                                          <p:attrName>ppt_y</p:attrName>
                                        </p:attrNameLst>
                                      </p:cBhvr>
                                      <p:rCtr x="10456" y="16481"/>
                                    </p:animMotion>
                                  </p:childTnLst>
                                </p:cTn>
                              </p:par>
                              <p:par>
                                <p:cTn id="56" presetID="42" presetClass="path" presetSubtype="0" accel="50000" decel="50000" fill="hold" grpId="1" nodeType="withEffect">
                                  <p:stCondLst>
                                    <p:cond delay="0"/>
                                  </p:stCondLst>
                                  <p:childTnLst>
                                    <p:animMotion origin="layout" path="M -0.20482 -0.47176 L 1.25E-6 -2.22222E-6 " pathEditMode="relative" rAng="0" ptsTypes="AA">
                                      <p:cBhvr>
                                        <p:cTn id="57" dur="100" fill="hold"/>
                                        <p:tgtEl>
                                          <p:spTgt spid="21"/>
                                        </p:tgtEl>
                                        <p:attrNameLst>
                                          <p:attrName>ppt_x</p:attrName>
                                          <p:attrName>ppt_y</p:attrName>
                                        </p:attrNameLst>
                                      </p:cBhvr>
                                      <p:rCtr x="10286" y="23611"/>
                                    </p:animMotion>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2"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42" presetClass="path" presetSubtype="0" accel="50000" decel="50000" fill="hold" grpId="2" nodeType="withEffect">
                                  <p:stCondLst>
                                    <p:cond delay="0"/>
                                  </p:stCondLst>
                                  <p:childTnLst>
                                    <p:animMotion origin="layout" path="M -0.20482 -0.47176 L 1.25767E-16 4.44444E-6 " pathEditMode="relative" rAng="0" ptsTypes="AA">
                                      <p:cBhvr>
                                        <p:cTn id="70" dur="10" fill="hold"/>
                                        <p:tgtEl>
                                          <p:spTgt spid="21"/>
                                        </p:tgtEl>
                                        <p:attrNameLst>
                                          <p:attrName>ppt_x</p:attrName>
                                          <p:attrName>ppt_y</p:attrName>
                                        </p:attrNameLst>
                                      </p:cBhvr>
                                      <p:rCtr x="10326" y="23403"/>
                                    </p:animMotion>
                                  </p:childTnLst>
                                </p:cTn>
                              </p:par>
                              <p:par>
                                <p:cTn id="71" presetID="42" presetClass="path" presetSubtype="0" accel="50000" decel="50000" fill="hold" grpId="2" nodeType="withEffect">
                                  <p:stCondLst>
                                    <p:cond delay="0"/>
                                  </p:stCondLst>
                                  <p:childTnLst>
                                    <p:animMotion origin="layout" path="M -0.20651 -0.33055 L 2.5E-6 -1.11111E-6 " pathEditMode="relative" rAng="0" ptsTypes="AA">
                                      <p:cBhvr>
                                        <p:cTn id="72" dur="10" fill="hold"/>
                                        <p:tgtEl>
                                          <p:spTgt spid="20"/>
                                        </p:tgtEl>
                                        <p:attrNameLst>
                                          <p:attrName>ppt_x</p:attrName>
                                          <p:attrName>ppt_y</p:attrName>
                                        </p:attrNameLst>
                                      </p:cBhvr>
                                      <p:rCtr x="10299" y="16273"/>
                                    </p:animMotion>
                                  </p:childTnLst>
                                </p:cTn>
                              </p:par>
                              <p:par>
                                <p:cTn id="73" presetID="42" presetClass="path" presetSubtype="0" accel="50000" decel="50000" fill="hold" grpId="2" nodeType="withEffect">
                                  <p:stCondLst>
                                    <p:cond delay="0"/>
                                  </p:stCondLst>
                                  <p:childTnLst>
                                    <p:animMotion origin="layout" path="M 0.31927 -0.24676 L -1.25E-6 -3.7037E-6 " pathEditMode="relative" rAng="0" ptsTypes="AA">
                                      <p:cBhvr>
                                        <p:cTn id="74" dur="10" fill="hold"/>
                                        <p:tgtEl>
                                          <p:spTgt spid="10"/>
                                        </p:tgtEl>
                                        <p:attrNameLst>
                                          <p:attrName>ppt_x</p:attrName>
                                          <p:attrName>ppt_y</p:attrName>
                                        </p:attrNameLst>
                                      </p:cBhvr>
                                      <p:rCtr x="-15898" y="12269"/>
                                    </p:animMotion>
                                  </p:childTnLst>
                                </p:cTn>
                              </p:par>
                              <p:par>
                                <p:cTn id="75" presetID="42" presetClass="path" presetSubtype="0" accel="50000" decel="50000" fill="hold" grpId="2" nodeType="withEffect">
                                  <p:stCondLst>
                                    <p:cond delay="0"/>
                                  </p:stCondLst>
                                  <p:childTnLst>
                                    <p:animMotion origin="layout" path="M 0.30469 -0.21759 L 4.16667E-7 -4.44444E-6 " pathEditMode="relative" rAng="0" ptsTypes="AA">
                                      <p:cBhvr>
                                        <p:cTn id="76" dur="10" fill="hold"/>
                                        <p:tgtEl>
                                          <p:spTgt spid="18"/>
                                        </p:tgtEl>
                                        <p:attrNameLst>
                                          <p:attrName>ppt_x</p:attrName>
                                          <p:attrName>ppt_y</p:attrName>
                                        </p:attrNameLst>
                                      </p:cBhvr>
                                      <p:rCtr x="-15234" y="10532"/>
                                    </p:animMotion>
                                  </p:child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xit" presetSubtype="0" fill="hold" grpId="1" nodeType="withEffect">
                                  <p:stCondLst>
                                    <p:cond delay="0"/>
                                  </p:stCondLst>
                                  <p:childTnLst>
                                    <p:animEffect transition="out" filter="fade">
                                      <p:cBhvr>
                                        <p:cTn id="84" dur="500"/>
                                        <p:tgtEl>
                                          <p:spTgt spid="32"/>
                                        </p:tgtEl>
                                      </p:cBhvr>
                                    </p:animEffect>
                                    <p:set>
                                      <p:cBhvr>
                                        <p:cTn id="85" dur="1" fill="hold">
                                          <p:stCondLst>
                                            <p:cond delay="499"/>
                                          </p:stCondLst>
                                        </p:cTn>
                                        <p:tgtEl>
                                          <p:spTgt spid="32"/>
                                        </p:tgtEl>
                                        <p:attrNameLst>
                                          <p:attrName>style.visibility</p:attrName>
                                        </p:attrNameLst>
                                      </p:cBhvr>
                                      <p:to>
                                        <p:strVal val="hidden"/>
                                      </p:to>
                                    </p:set>
                                  </p:childTnLst>
                                </p:cTn>
                              </p:par>
                            </p:childTnLst>
                          </p:cTn>
                        </p:par>
                        <p:par>
                          <p:cTn id="86" fill="hold">
                            <p:stCondLst>
                              <p:cond delay="500"/>
                            </p:stCondLst>
                            <p:childTnLst>
                              <p:par>
                                <p:cTn id="87" presetID="1" presetClass="mediacall" presetSubtype="0" fill="hold" nodeType="afterEffect">
                                  <p:stCondLst>
                                    <p:cond delay="0"/>
                                  </p:stCondLst>
                                  <p:childTnLst>
                                    <p:cmd type="call" cmd="playFrom(0.0)">
                                      <p:cBhvr>
                                        <p:cTn id="88" dur="175944" fill="hold"/>
                                        <p:tgtEl>
                                          <p:spTgt spid="4"/>
                                        </p:tgtEl>
                                      </p:cBhvr>
                                    </p:cmd>
                                  </p:childTnLst>
                                </p:cTn>
                              </p:par>
                              <p:par>
                                <p:cTn id="89" presetID="1" presetClass="emph" presetSubtype="2" fill="hold" nodeType="withEffect">
                                  <p:stCondLst>
                                    <p:cond delay="0"/>
                                  </p:stCondLst>
                                  <p:childTnLst>
                                    <p:animClr clrSpc="rgb" dir="cw">
                                      <p:cBhvr>
                                        <p:cTn id="90" dur="1000" fill="hold"/>
                                        <p:tgtEl>
                                          <p:spTgt spid="27"/>
                                        </p:tgtEl>
                                        <p:attrNameLst>
                                          <p:attrName>fillcolor</p:attrName>
                                        </p:attrNameLst>
                                      </p:cBhvr>
                                      <p:to>
                                        <a:schemeClr val="accent2"/>
                                      </p:to>
                                    </p:animClr>
                                    <p:set>
                                      <p:cBhvr>
                                        <p:cTn id="91" dur="1000" fill="hold"/>
                                        <p:tgtEl>
                                          <p:spTgt spid="27"/>
                                        </p:tgtEl>
                                        <p:attrNameLst>
                                          <p:attrName>fill.type</p:attrName>
                                        </p:attrNameLst>
                                      </p:cBhvr>
                                      <p:to>
                                        <p:strVal val="solid"/>
                                      </p:to>
                                    </p:set>
                                    <p:set>
                                      <p:cBhvr>
                                        <p:cTn id="92" dur="1000" fill="hold"/>
                                        <p:tgtEl>
                                          <p:spTgt spid="27"/>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3" presetClass="mediacall" presetSubtype="0" fill="hold" nodeType="clickEffect">
                                  <p:stCondLst>
                                    <p:cond delay="0"/>
                                  </p:stCondLst>
                                  <p:childTnLst>
                                    <p:cmd type="call" cmd="stop">
                                      <p:cBhvr>
                                        <p:cTn id="96" dur="1" fill="hold"/>
                                        <p:tgtEl>
                                          <p:spTgt spid="4"/>
                                        </p:tgtEl>
                                      </p:cBhvr>
                                    </p:cmd>
                                  </p:childTnLst>
                                </p:cTn>
                              </p:par>
                              <p:par>
                                <p:cTn id="97" presetID="10" presetClass="exit" presetSubtype="0" fill="hold" grpId="1" nodeType="withEffect">
                                  <p:stCondLst>
                                    <p:cond delay="0"/>
                                  </p:stCondLst>
                                  <p:childTnLst>
                                    <p:animEffect transition="out" filter="fade">
                                      <p:cBhvr>
                                        <p:cTn id="98" dur="500"/>
                                        <p:tgtEl>
                                          <p:spTgt spid="29"/>
                                        </p:tgtEl>
                                      </p:cBhvr>
                                    </p:animEffect>
                                    <p:set>
                                      <p:cBhvr>
                                        <p:cTn id="99" dur="1" fill="hold">
                                          <p:stCondLst>
                                            <p:cond delay="499"/>
                                          </p:stCondLst>
                                        </p:cTn>
                                        <p:tgtEl>
                                          <p:spTgt spid="29"/>
                                        </p:tgtEl>
                                        <p:attrNameLst>
                                          <p:attrName>style.visibility</p:attrName>
                                        </p:attrNameLst>
                                      </p:cBhvr>
                                      <p:to>
                                        <p:strVal val="hidden"/>
                                      </p:to>
                                    </p:set>
                                  </p:childTnLst>
                                </p:cTn>
                              </p:par>
                              <p:par>
                                <p:cTn id="100" presetID="10" presetClass="entr" presetSubtype="0" fill="hold" grpId="2"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par>
                                <p:cTn id="103" presetID="1" presetClass="emph" presetSubtype="2" fill="hold" nodeType="withEffect">
                                  <p:stCondLst>
                                    <p:cond delay="0"/>
                                  </p:stCondLst>
                                  <p:childTnLst>
                                    <p:animClr clrSpc="rgb" dir="cw">
                                      <p:cBhvr>
                                        <p:cTn id="104" dur="2000" fill="hold"/>
                                        <p:tgtEl>
                                          <p:spTgt spid="27"/>
                                        </p:tgtEl>
                                        <p:attrNameLst>
                                          <p:attrName>fillcolor</p:attrName>
                                        </p:attrNameLst>
                                      </p:cBhvr>
                                      <p:to>
                                        <a:schemeClr val="bg1"/>
                                      </p:to>
                                    </p:animClr>
                                    <p:set>
                                      <p:cBhvr>
                                        <p:cTn id="105" dur="2000" fill="hold"/>
                                        <p:tgtEl>
                                          <p:spTgt spid="27"/>
                                        </p:tgtEl>
                                        <p:attrNameLst>
                                          <p:attrName>fill.type</p:attrName>
                                        </p:attrNameLst>
                                      </p:cBhvr>
                                      <p:to>
                                        <p:strVal val="solid"/>
                                      </p:to>
                                    </p:set>
                                    <p:set>
                                      <p:cBhvr>
                                        <p:cTn id="106"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7" fill="hold" display="0">
                  <p:stCondLst>
                    <p:cond delay="indefinite"/>
                  </p:stCondLst>
                  <p:endCondLst>
                    <p:cond evt="onStopAudio" delay="0">
                      <p:tgtEl>
                        <p:sldTgt/>
                      </p:tgtEl>
                    </p:cond>
                  </p:endCondLst>
                </p:cTn>
                <p:tgtEl>
                  <p:spTgt spid="4"/>
                </p:tgtEl>
              </p:cMediaNode>
            </p:audio>
          </p:childTnLst>
        </p:cTn>
      </p:par>
    </p:tnLst>
    <p:bldLst>
      <p:bldP spid="21" grpId="0"/>
      <p:bldP spid="21" grpId="1"/>
      <p:bldP spid="21" grpId="2"/>
      <p:bldP spid="20" grpId="0"/>
      <p:bldP spid="20" grpId="1"/>
      <p:bldP spid="20" grpId="2"/>
      <p:bldP spid="18" grpId="0"/>
      <p:bldP spid="18" grpId="1"/>
      <p:bldP spid="18" grpId="2"/>
      <p:bldP spid="10" grpId="0"/>
      <p:bldP spid="10" grpId="1"/>
      <p:bldP spid="10" grpId="2"/>
      <p:bldP spid="31" grpId="0"/>
      <p:bldP spid="31" grpId="1"/>
      <p:bldP spid="31" grpId="2"/>
      <p:bldP spid="30" grpId="0"/>
      <p:bldP spid="30" grpId="1"/>
      <p:bldP spid="30" grpId="2"/>
      <p:bldP spid="28" grpId="0"/>
      <p:bldP spid="28" grpId="1"/>
      <p:bldP spid="28" grpId="2"/>
      <p:bldP spid="3" grpId="0"/>
      <p:bldP spid="3" grpId="1"/>
      <p:bldP spid="3" grpId="2"/>
      <p:bldP spid="29" grpId="0"/>
      <p:bldP spid="29" grpId="1"/>
      <p:bldP spid="32" grpId="0"/>
      <p:bldP spid="32" grpId="1"/>
      <p:bldP spid="32"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Y1-L02-S08 - Te Waiata a Mari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788" y="234641"/>
            <a:ext cx="609600" cy="609600"/>
          </a:xfrm>
          <a:prstGeom prst="rect">
            <a:avLst/>
          </a:prstGeom>
        </p:spPr>
      </p:pic>
      <p:sp>
        <p:nvSpPr>
          <p:cNvPr id="3" name="Shape: Button 1"/>
          <p:cNvSpPr/>
          <p:nvPr/>
        </p:nvSpPr>
        <p:spPr>
          <a:xfrm>
            <a:off x="8210694" y="6262103"/>
            <a:ext cx="384043" cy="384043"/>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sz="2400" b="1">
              <a:solidFill>
                <a:schemeClr val="tx1"/>
              </a:solidFill>
            </a:endParaRPr>
          </a:p>
        </p:txBody>
      </p:sp>
      <p:sp>
        <p:nvSpPr>
          <p:cNvPr id="18"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S-08</a:t>
            </a:r>
          </a:p>
        </p:txBody>
      </p:sp>
      <p:sp>
        <p:nvSpPr>
          <p:cNvPr id="1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Textbox: Tool instructions"/>
          <p:cNvSpPr txBox="1"/>
          <p:nvPr/>
        </p:nvSpPr>
        <p:spPr>
          <a:xfrm>
            <a:off x="4459202" y="6361033"/>
            <a:ext cx="3273652"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Press the button to advance through the lines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252" y="3611301"/>
            <a:ext cx="2438394" cy="28686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Rounded Corners 3"/>
          <p:cNvSpPr/>
          <p:nvPr/>
        </p:nvSpPr>
        <p:spPr>
          <a:xfrm>
            <a:off x="4821382" y="1458409"/>
            <a:ext cx="7178618" cy="4781591"/>
          </a:xfrm>
          <a:prstGeom prst="round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NZ" sz="2400" dirty="0">
                <a:solidFill>
                  <a:schemeClr val="tx1"/>
                </a:solidFill>
              </a:rPr>
              <a:t>Hail Mary, full of grace,</a:t>
            </a:r>
          </a:p>
          <a:p>
            <a:pPr>
              <a:lnSpc>
                <a:spcPct val="150000"/>
              </a:lnSpc>
            </a:pPr>
            <a:r>
              <a:rPr lang="en-NZ" sz="2400" dirty="0">
                <a:solidFill>
                  <a:schemeClr val="tx1"/>
                </a:solidFill>
              </a:rPr>
              <a:t>the Lord is with you.</a:t>
            </a:r>
          </a:p>
          <a:p>
            <a:pPr>
              <a:lnSpc>
                <a:spcPct val="150000"/>
              </a:lnSpc>
            </a:pPr>
            <a:r>
              <a:rPr lang="en-NZ" sz="2400" dirty="0">
                <a:solidFill>
                  <a:schemeClr val="tx1"/>
                </a:solidFill>
              </a:rPr>
              <a:t>Blessed are you among women,</a:t>
            </a:r>
          </a:p>
          <a:p>
            <a:pPr>
              <a:lnSpc>
                <a:spcPct val="150000"/>
              </a:lnSpc>
            </a:pPr>
            <a:r>
              <a:rPr lang="en-NZ" sz="2400" dirty="0">
                <a:solidFill>
                  <a:schemeClr val="tx1"/>
                </a:solidFill>
              </a:rPr>
              <a:t>and blessed is the fruit of your womb, Jesus.</a:t>
            </a:r>
          </a:p>
          <a:p>
            <a:pPr>
              <a:lnSpc>
                <a:spcPct val="150000"/>
              </a:lnSpc>
            </a:pPr>
            <a:r>
              <a:rPr lang="en-NZ" sz="2400" dirty="0">
                <a:solidFill>
                  <a:schemeClr val="tx1"/>
                </a:solidFill>
              </a:rPr>
              <a:t>Holy Mary, Mother of God,</a:t>
            </a:r>
          </a:p>
          <a:p>
            <a:pPr>
              <a:lnSpc>
                <a:spcPct val="150000"/>
              </a:lnSpc>
            </a:pPr>
            <a:r>
              <a:rPr lang="en-NZ" sz="2400" dirty="0">
                <a:solidFill>
                  <a:schemeClr val="tx1"/>
                </a:solidFill>
              </a:rPr>
              <a:t>pray for us sinners, now and at the hour of </a:t>
            </a:r>
            <a:r>
              <a:rPr lang="en-NZ" sz="2400" dirty="0" smtClean="0">
                <a:solidFill>
                  <a:schemeClr val="tx1"/>
                </a:solidFill>
              </a:rPr>
              <a:t>our death</a:t>
            </a:r>
            <a:r>
              <a:rPr lang="en-NZ" sz="2400" dirty="0">
                <a:solidFill>
                  <a:schemeClr val="tx1"/>
                </a:solidFill>
              </a:rPr>
              <a:t>.</a:t>
            </a:r>
          </a:p>
          <a:p>
            <a:pPr>
              <a:lnSpc>
                <a:spcPct val="150000"/>
              </a:lnSpc>
            </a:pPr>
            <a:r>
              <a:rPr lang="en-NZ" sz="2400" dirty="0">
                <a:solidFill>
                  <a:schemeClr val="tx1"/>
                </a:solidFill>
              </a:rPr>
              <a:t>Amen.</a:t>
            </a:r>
          </a:p>
        </p:txBody>
      </p:sp>
      <p:sp>
        <p:nvSpPr>
          <p:cNvPr id="7" name="Shape: Arrow"/>
          <p:cNvSpPr/>
          <p:nvPr/>
        </p:nvSpPr>
        <p:spPr>
          <a:xfrm>
            <a:off x="4304598" y="1888906"/>
            <a:ext cx="696946" cy="303911"/>
          </a:xfrm>
          <a:prstGeom prst="notched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Action Button: Worksheet">
            <a:hlinkClick r:id="rId7" action="ppaction://hlinksldjump" highlightClick="1"/>
          </p:cNvPr>
          <p:cNvSpPr/>
          <p:nvPr/>
        </p:nvSpPr>
        <p:spPr>
          <a:xfrm>
            <a:off x="8947711"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Title 4"/>
          <p:cNvSpPr>
            <a:spLocks noGrp="1"/>
          </p:cNvSpPr>
          <p:nvPr>
            <p:ph type="title"/>
          </p:nvPr>
        </p:nvSpPr>
        <p:spPr>
          <a:xfrm>
            <a:off x="838228" y="0"/>
            <a:ext cx="10515600" cy="1325563"/>
          </a:xfrm>
        </p:spPr>
        <p:txBody>
          <a:bodyPr>
            <a:normAutofit/>
          </a:bodyPr>
          <a:lstStyle/>
          <a:p>
            <a:pPr algn="ctr"/>
            <a:r>
              <a:rPr lang="en-NZ" sz="4000"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We honour Mary because she is the </a:t>
            </a:r>
            <a:br>
              <a:rPr lang="en-NZ" sz="4000"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sz="4000"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mother of Jesus who is God’s son</a:t>
            </a:r>
            <a:endParaRPr lang="en-NZ" sz="4000" dirty="0"/>
          </a:p>
        </p:txBody>
      </p:sp>
      <p:sp>
        <p:nvSpPr>
          <p:cNvPr id="6" name="Scroll: Horizontal 5"/>
          <p:cNvSpPr/>
          <p:nvPr/>
        </p:nvSpPr>
        <p:spPr>
          <a:xfrm>
            <a:off x="162046" y="1325563"/>
            <a:ext cx="4094807" cy="2285738"/>
          </a:xfrm>
          <a:prstGeom prst="horizontalScroll">
            <a:avLst/>
          </a:prstGeom>
          <a:solidFill>
            <a:srgbClr val="D3C8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We pray Mary’s special prayer to honour her.</a:t>
            </a:r>
          </a:p>
          <a:p>
            <a:r>
              <a:rPr lang="en-NZ" sz="2000" dirty="0">
                <a:solidFill>
                  <a:schemeClr val="tx1"/>
                </a:solidFill>
                <a:latin typeface="Arial" panose="020B0604020202020204" pitchFamily="34" charset="0"/>
                <a:cs typeface="Arial" panose="020B0604020202020204" pitchFamily="34" charset="0"/>
              </a:rPr>
              <a:t>I can pray this with my family.</a:t>
            </a:r>
          </a:p>
          <a:p>
            <a:r>
              <a:rPr lang="en-NZ" sz="2000" dirty="0">
                <a:solidFill>
                  <a:schemeClr val="tx1"/>
                </a:solidFill>
                <a:latin typeface="Arial" panose="020B0604020202020204" pitchFamily="34" charset="0"/>
                <a:cs typeface="Arial" panose="020B0604020202020204" pitchFamily="34" charset="0"/>
              </a:rPr>
              <a:t>We honour Mary when we sing to her.</a:t>
            </a:r>
          </a:p>
        </p:txBody>
      </p:sp>
      <p:sp>
        <p:nvSpPr>
          <p:cNvPr id="15"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stop"/>
          <p:cNvSpPr txBox="1"/>
          <p:nvPr/>
        </p:nvSpPr>
        <p:spPr>
          <a:xfrm>
            <a:off x="4387827" y="6581001"/>
            <a:ext cx="3473708"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Te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Waiata</a:t>
            </a:r>
            <a:r>
              <a:rPr lang="en-GB" sz="1200" dirty="0" smtClean="0">
                <a:latin typeface="Arial" panose="020B0604020202020204" pitchFamily="34" charset="0"/>
                <a:cs typeface="Arial" panose="020B0604020202020204" pitchFamily="34" charset="0"/>
              </a:rPr>
              <a:t> a Maria’</a:t>
            </a:r>
            <a:endParaRPr lang="en-GB" sz="1200" dirty="0">
              <a:latin typeface="Arial" panose="020B0604020202020204" pitchFamily="34" charset="0"/>
              <a:cs typeface="Arial" panose="020B0604020202020204" pitchFamily="34" charset="0"/>
            </a:endParaRPr>
          </a:p>
        </p:txBody>
      </p:sp>
      <p:sp>
        <p:nvSpPr>
          <p:cNvPr id="17" name="TextBox: Tool instructions start"/>
          <p:cNvSpPr txBox="1"/>
          <p:nvPr/>
        </p:nvSpPr>
        <p:spPr>
          <a:xfrm>
            <a:off x="4387831" y="6581001"/>
            <a:ext cx="346409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Te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Waiata</a:t>
            </a:r>
            <a:r>
              <a:rPr lang="en-GB" sz="1200" dirty="0" smtClean="0">
                <a:latin typeface="Arial" panose="020B0604020202020204" pitchFamily="34" charset="0"/>
                <a:cs typeface="Arial" panose="020B0604020202020204" pitchFamily="34" charset="0"/>
              </a:rPr>
              <a:t> a </a:t>
            </a:r>
            <a:r>
              <a:rPr lang="en-GB" sz="1200" dirty="0">
                <a:latin typeface="Arial" panose="020B0604020202020204" pitchFamily="34" charset="0"/>
                <a:cs typeface="Arial" panose="020B0604020202020204" pitchFamily="34" charset="0"/>
              </a:rPr>
              <a:t>M</a:t>
            </a:r>
            <a:r>
              <a:rPr lang="en-GB" sz="1200" dirty="0" smtClean="0">
                <a:latin typeface="Arial" panose="020B0604020202020204" pitchFamily="34" charset="0"/>
                <a:cs typeface="Arial" panose="020B0604020202020204" pitchFamily="34" charset="0"/>
              </a:rPr>
              <a:t>aria’</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1309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6.25E-7 -3.7037E-6 L -6.25E-7 0.08611 " pathEditMode="relative" rAng="0" ptsTypes="AA">
                                      <p:cBhvr>
                                        <p:cTn id="11" dur="500" fill="hold"/>
                                        <p:tgtEl>
                                          <p:spTgt spid="7"/>
                                        </p:tgtEl>
                                        <p:attrNameLst>
                                          <p:attrName>ppt_x</p:attrName>
                                          <p:attrName>ppt_y</p:attrName>
                                        </p:attrNameLst>
                                      </p:cBhvr>
                                      <p:rCtr x="0" y="4306"/>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6.25E-7 0.08611 L -6.25E-7 0.16158 " pathEditMode="relative" rAng="0" ptsTypes="AA">
                                      <p:cBhvr>
                                        <p:cTn id="15" dur="500" fill="hold"/>
                                        <p:tgtEl>
                                          <p:spTgt spid="7"/>
                                        </p:tgtEl>
                                        <p:attrNameLst>
                                          <p:attrName>ppt_x</p:attrName>
                                          <p:attrName>ppt_y</p:attrName>
                                        </p:attrNameLst>
                                      </p:cBhvr>
                                      <p:rCtr x="0" y="3773"/>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6.25E-7 0.16158 L -6.25E-7 0.24028 " pathEditMode="relative" rAng="0" ptsTypes="AA">
                                      <p:cBhvr>
                                        <p:cTn id="19" dur="500" fill="hold"/>
                                        <p:tgtEl>
                                          <p:spTgt spid="7"/>
                                        </p:tgtEl>
                                        <p:attrNameLst>
                                          <p:attrName>ppt_x</p:attrName>
                                          <p:attrName>ppt_y</p:attrName>
                                        </p:attrNameLst>
                                      </p:cBhvr>
                                      <p:rCtr x="0" y="3935"/>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3" nodeType="clickEffect">
                                  <p:stCondLst>
                                    <p:cond delay="0"/>
                                  </p:stCondLst>
                                  <p:childTnLst>
                                    <p:animMotion origin="layout" path="M -6.25E-7 0.24028 L -6.25E-7 0.32084 " pathEditMode="relative" rAng="0" ptsTypes="AA">
                                      <p:cBhvr>
                                        <p:cTn id="23" dur="500" fill="hold"/>
                                        <p:tgtEl>
                                          <p:spTgt spid="7"/>
                                        </p:tgtEl>
                                        <p:attrNameLst>
                                          <p:attrName>ppt_x</p:attrName>
                                          <p:attrName>ppt_y</p:attrName>
                                        </p:attrNameLst>
                                      </p:cBhvr>
                                      <p:rCtr x="0" y="3981"/>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4" nodeType="clickEffect">
                                  <p:stCondLst>
                                    <p:cond delay="0"/>
                                  </p:stCondLst>
                                  <p:childTnLst>
                                    <p:animMotion origin="layout" path="M -6.25E-7 0.32083 L -6.25E-7 0.40255 " pathEditMode="relative" rAng="0" ptsTypes="AA">
                                      <p:cBhvr>
                                        <p:cTn id="27" dur="500" fill="hold"/>
                                        <p:tgtEl>
                                          <p:spTgt spid="7"/>
                                        </p:tgtEl>
                                        <p:attrNameLst>
                                          <p:attrName>ppt_x</p:attrName>
                                          <p:attrName>ppt_y</p:attrName>
                                        </p:attrNameLst>
                                      </p:cBhvr>
                                      <p:rCtr x="0" y="4144"/>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5" nodeType="clickEffect">
                                  <p:stCondLst>
                                    <p:cond delay="0"/>
                                  </p:stCondLst>
                                  <p:childTnLst>
                                    <p:animMotion origin="layout" path="M -6.25E-7 0.40254 L -6.25E-7 0.48426 " pathEditMode="relative" rAng="0" ptsTypes="AA">
                                      <p:cBhvr>
                                        <p:cTn id="31" dur="500" fill="hold"/>
                                        <p:tgtEl>
                                          <p:spTgt spid="7"/>
                                        </p:tgtEl>
                                        <p:attrNameLst>
                                          <p:attrName>ppt_x</p:attrName>
                                          <p:attrName>ppt_y</p:attrName>
                                        </p:attrNameLst>
                                      </p:cBhvr>
                                      <p:rCtr x="0" y="4144"/>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7" nodeType="clickEffect">
                                  <p:stCondLst>
                                    <p:cond delay="0"/>
                                  </p:stCondLst>
                                  <p:childTnLst>
                                    <p:animMotion origin="layout" path="M -6.25E-7 0.48426 L -0.00091 0.56505 " pathEditMode="relative" rAng="0" ptsTypes="AA">
                                      <p:cBhvr>
                                        <p:cTn id="35" dur="700" fill="hold"/>
                                        <p:tgtEl>
                                          <p:spTgt spid="7"/>
                                        </p:tgtEl>
                                        <p:attrNameLst>
                                          <p:attrName>ppt_x</p:attrName>
                                          <p:attrName>ppt_y</p:attrName>
                                        </p:attrNameLst>
                                      </p:cBhvr>
                                      <p:rCtr x="-52" y="3773"/>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6" nodeType="clickEffect">
                                  <p:stCondLst>
                                    <p:cond delay="0"/>
                                  </p:stCondLst>
                                  <p:childTnLst>
                                    <p:animMotion origin="layout" path="M -0.00091 0.56505 L -6.25E-7 -3.7037E-6 " pathEditMode="relative" rAng="0" ptsTypes="AA">
                                      <p:cBhvr>
                                        <p:cTn id="39" dur="500" fill="hold"/>
                                        <p:tgtEl>
                                          <p:spTgt spid="7"/>
                                        </p:tgtEl>
                                        <p:attrNameLst>
                                          <p:attrName>ppt_x</p:attrName>
                                          <p:attrName>ppt_y</p:attrName>
                                        </p:attrNameLst>
                                      </p:cBhvr>
                                      <p:rCtr x="39" y="-28264"/>
                                    </p:animMotion>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xit" presetSubtype="0" fill="hold" grpId="1"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56265" fill="hold"/>
                                        <p:tgtEl>
                                          <p:spTgt spid="8"/>
                                        </p:tgtEl>
                                      </p:cBhvr>
                                    </p:cmd>
                                  </p:childTnLst>
                                </p:cTn>
                              </p:par>
                              <p:par>
                                <p:cTn id="52" presetID="1" presetClass="emph" presetSubtype="2" fill="hold" nodeType="withEffect">
                                  <p:stCondLst>
                                    <p:cond delay="0"/>
                                  </p:stCondLst>
                                  <p:childTnLst>
                                    <p:animClr clrSpc="rgb" dir="cw">
                                      <p:cBhvr>
                                        <p:cTn id="53" dur="1000" fill="hold"/>
                                        <p:tgtEl>
                                          <p:spTgt spid="15"/>
                                        </p:tgtEl>
                                        <p:attrNameLst>
                                          <p:attrName>fillcolor</p:attrName>
                                        </p:attrNameLst>
                                      </p:cBhvr>
                                      <p:to>
                                        <a:schemeClr val="accent2"/>
                                      </p:to>
                                    </p:animClr>
                                    <p:set>
                                      <p:cBhvr>
                                        <p:cTn id="54" dur="1000" fill="hold"/>
                                        <p:tgtEl>
                                          <p:spTgt spid="15"/>
                                        </p:tgtEl>
                                        <p:attrNameLst>
                                          <p:attrName>fill.type</p:attrName>
                                        </p:attrNameLst>
                                      </p:cBhvr>
                                      <p:to>
                                        <p:strVal val="solid"/>
                                      </p:to>
                                    </p:set>
                                    <p:set>
                                      <p:cBhvr>
                                        <p:cTn id="55" dur="1000" fill="hold"/>
                                        <p:tgtEl>
                                          <p:spTgt spid="15"/>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3" presetClass="mediacall" presetSubtype="0" fill="hold" nodeType="clickEffect">
                                  <p:stCondLst>
                                    <p:cond delay="0"/>
                                  </p:stCondLst>
                                  <p:childTnLst>
                                    <p:cmd type="call" cmd="stop">
                                      <p:cBhvr>
                                        <p:cTn id="59" dur="1" fill="hold"/>
                                        <p:tgtEl>
                                          <p:spTgt spid="8"/>
                                        </p:tgtEl>
                                      </p:cBhvr>
                                    </p:cmd>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ntr" presetSubtype="0" fill="hold" grpId="2"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 presetClass="emph" presetSubtype="2" fill="hold" nodeType="withEffect">
                                  <p:stCondLst>
                                    <p:cond delay="0"/>
                                  </p:stCondLst>
                                  <p:childTnLst>
                                    <p:animClr clrSpc="rgb" dir="cw">
                                      <p:cBhvr>
                                        <p:cTn id="67" dur="2000" fill="hold"/>
                                        <p:tgtEl>
                                          <p:spTgt spid="15"/>
                                        </p:tgtEl>
                                        <p:attrNameLst>
                                          <p:attrName>fillcolor</p:attrName>
                                        </p:attrNameLst>
                                      </p:cBhvr>
                                      <p:to>
                                        <a:schemeClr val="bg1"/>
                                      </p:to>
                                    </p:animClr>
                                    <p:set>
                                      <p:cBhvr>
                                        <p:cTn id="68" dur="2000" fill="hold"/>
                                        <p:tgtEl>
                                          <p:spTgt spid="15"/>
                                        </p:tgtEl>
                                        <p:attrNameLst>
                                          <p:attrName>fill.type</p:attrName>
                                        </p:attrNameLst>
                                      </p:cBhvr>
                                      <p:to>
                                        <p:strVal val="solid"/>
                                      </p:to>
                                    </p:set>
                                    <p:set>
                                      <p:cBhvr>
                                        <p:cTn id="6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8"/>
                </p:tgtEl>
              </p:cMediaNode>
            </p:audio>
          </p:childTnLst>
        </p:cTn>
      </p:par>
    </p:tnLst>
    <p:bldLst>
      <p:bldP spid="7" grpId="0" animBg="1"/>
      <p:bldP spid="7" grpId="1" animBg="1"/>
      <p:bldP spid="7" grpId="2" animBg="1"/>
      <p:bldP spid="7" grpId="3" animBg="1"/>
      <p:bldP spid="7" grpId="4" animBg="1"/>
      <p:bldP spid="7" grpId="5" animBg="1"/>
      <p:bldP spid="7" grpId="6" animBg="1"/>
      <p:bldP spid="7" grpId="7" animBg="1"/>
      <p:bldP spid="16" grpId="0"/>
      <p:bldP spid="16" grpId="1"/>
      <p:bldP spid="17" grpId="0"/>
      <p:bldP spid="17" grpId="1"/>
      <p:bldP spid="17"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8252</TotalTime>
  <Words>1539</Words>
  <Application>Microsoft Office PowerPoint</Application>
  <PresentationFormat>Custom</PresentationFormat>
  <Paragraphs>190</Paragraphs>
  <Slides>13</Slides>
  <Notes>13</Notes>
  <HiddenSlides>2</HiddenSlides>
  <MMClips>3</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Mary’s song of praise</vt:lpstr>
      <vt:lpstr>Learning Intentions</vt:lpstr>
      <vt:lpstr>Preparing for a new baby</vt:lpstr>
      <vt:lpstr>When we are chosen to do something special we are filled with joy</vt:lpstr>
      <vt:lpstr>What did Mary do when she was chosen by God to be the mother of Jesus?</vt:lpstr>
      <vt:lpstr>What was Mary’s song of joy about?</vt:lpstr>
      <vt:lpstr>Mary’s heart was filled with joy and happiness</vt:lpstr>
      <vt:lpstr>Mary’s heart was filled with joy and happiness</vt:lpstr>
      <vt:lpstr>We honour Mary because she is the  mother of Jesus who is God’s son</vt:lpstr>
      <vt:lpstr>Check Up</vt:lpstr>
      <vt:lpstr>Time for Reflection</vt:lpstr>
      <vt:lpstr>Mary’s heart was filled with joy and happiness</vt:lpstr>
      <vt:lpstr>We honour Mary because she is the  mother of Jesus who is God’s son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86</cp:revision>
  <dcterms:created xsi:type="dcterms:W3CDTF">2016-09-15T01:11:04Z</dcterms:created>
  <dcterms:modified xsi:type="dcterms:W3CDTF">2016-11-18T20:06:37Z</dcterms:modified>
</cp:coreProperties>
</file>