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2"/>
  </p:notesMasterIdLst>
  <p:handoutMasterIdLst>
    <p:handoutMasterId r:id="rId13"/>
  </p:handoutMasterIdLst>
  <p:sldIdLst>
    <p:sldId id="261" r:id="rId2"/>
    <p:sldId id="336" r:id="rId3"/>
    <p:sldId id="337" r:id="rId4"/>
    <p:sldId id="339" r:id="rId5"/>
    <p:sldId id="340" r:id="rId6"/>
    <p:sldId id="341" r:id="rId7"/>
    <p:sldId id="342" r:id="rId8"/>
    <p:sldId id="344" r:id="rId9"/>
    <p:sldId id="345" r:id="rId10"/>
    <p:sldId id="346" r:id="rId11"/>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esson Structure" id="{1BFC4C63-1698-4CE9-82AD-80E0E92CE677}">
          <p14:sldIdLst>
            <p14:sldId id="261"/>
            <p14:sldId id="336"/>
            <p14:sldId id="337"/>
            <p14:sldId id="339"/>
            <p14:sldId id="340"/>
            <p14:sldId id="341"/>
            <p14:sldId id="342"/>
            <p14:sldId id="344"/>
            <p14:sldId id="345"/>
            <p14:sldId id="346"/>
          </p14:sldIdLst>
        </p14:section>
      </p14:sectionLst>
    </p:ex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 uri="{2D200454-40CA-4A62-9FC3-DE9A4176ACB9}">
      <p15:notesGuideLst xmlns=""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B14F"/>
    <a:srgbClr val="00206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63" autoAdjust="0"/>
    <p:restoredTop sz="79466" autoAdjust="0"/>
  </p:normalViewPr>
  <p:slideViewPr>
    <p:cSldViewPr snapToGrid="0" snapToObjects="1">
      <p:cViewPr>
        <p:scale>
          <a:sx n="90" d="100"/>
          <a:sy n="90" d="100"/>
        </p:scale>
        <p:origin x="-1332" y="-546"/>
      </p:cViewPr>
      <p:guideLst>
        <p:guide orient="horz" pos="1620"/>
        <p:guide pos="2880"/>
      </p:guideLst>
    </p:cSldViewPr>
  </p:slideViewPr>
  <p:outlineViewPr>
    <p:cViewPr>
      <p:scale>
        <a:sx n="33" d="100"/>
        <a:sy n="33" d="100"/>
      </p:scale>
      <p:origin x="0" y="3492"/>
    </p:cViewPr>
  </p:outlineViewPr>
  <p:notesTextViewPr>
    <p:cViewPr>
      <p:scale>
        <a:sx n="1" d="1"/>
        <a:sy n="1" d="1"/>
      </p:scale>
      <p:origin x="0" y="0"/>
    </p:cViewPr>
  </p:notesTextViewPr>
  <p:sorterViewPr>
    <p:cViewPr>
      <p:scale>
        <a:sx n="142" d="100"/>
        <a:sy n="142" d="100"/>
      </p:scale>
      <p:origin x="0" y="5226"/>
    </p:cViewPr>
  </p:sorterViewPr>
  <p:notesViewPr>
    <p:cSldViewPr snapToGrid="0" snapToObjects="1">
      <p:cViewPr>
        <p:scale>
          <a:sx n="90" d="100"/>
          <a:sy n="90" d="100"/>
        </p:scale>
        <p:origin x="-2124" y="810"/>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A3E6F0A2-C84B-41DB-80A8-8F6966937198}" type="datetimeFigureOut">
              <a:rPr lang="en-GB" smtClean="0"/>
              <a:pPr/>
              <a:t>20/11/2016</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569CACF5-E34C-42EA-8512-2766929333E4}" type="slidenum">
              <a:rPr lang="en-GB" smtClean="0"/>
              <a:pPr/>
              <a:t>‹#›</a:t>
            </a:fld>
            <a:endParaRPr lang="en-GB"/>
          </a:p>
        </p:txBody>
      </p:sp>
    </p:spTree>
    <p:extLst>
      <p:ext uri="{BB962C8B-B14F-4D97-AF65-F5344CB8AC3E}">
        <p14:creationId xmlns:p14="http://schemas.microsoft.com/office/powerpoint/2010/main" val="324976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9504276-07BE-4A5D-950F-D17C3B3BA64F}" type="slidenum">
              <a:rPr lang="en-GB" smtClean="0"/>
              <a:pPr/>
              <a:t>‹#›</a:t>
            </a:fld>
            <a:endParaRPr lang="en-GB"/>
          </a:p>
        </p:txBody>
      </p:sp>
      <p:sp>
        <p:nvSpPr>
          <p:cNvPr id="6" name="Notes Placeholder 5"/>
          <p:cNvSpPr>
            <a:spLocks noGrp="1"/>
          </p:cNvSpPr>
          <p:nvPr>
            <p:ph type="body" sz="quarter" idx="3"/>
          </p:nvPr>
        </p:nvSpPr>
        <p:spPr>
          <a:xfrm>
            <a:off x="363596" y="4715153"/>
            <a:ext cx="6065212"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Slide Image Placeholder 10"/>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Tree>
    <p:extLst>
      <p:ext uri="{BB962C8B-B14F-4D97-AF65-F5344CB8AC3E}">
        <p14:creationId xmlns:p14="http://schemas.microsoft.com/office/powerpoint/2010/main" val="104811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3WLF3cwXfGc"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this slide as a focussing strategy to introduce the lesson topic. Read the title together and invite children to share something they know about waiting with others for something special to happen.</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MP3 is played to help create a reflective atmosphere and bring the children to stillness and silence as the teacher invites them to</a:t>
            </a:r>
            <a:r>
              <a:rPr lang="en-GB" sz="1200" b="1"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talk to Jesus in their hearts and tell him they are waiting to welcome into their life on his birthday.</a:t>
            </a:r>
            <a:r>
              <a:rPr lang="en-GB"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10</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797525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Read through the Learning Intentions with the class and identify some ideas/questions that might be explored in the lesson.</a:t>
            </a:r>
            <a:endParaRPr lang="en-NZ" sz="1200" kern="1200" dirty="0">
              <a:solidFill>
                <a:schemeClr val="tx1"/>
              </a:solidFill>
              <a:effectLst/>
              <a:latin typeface="+mn-lt"/>
              <a:ea typeface="+mn-ea"/>
              <a:cs typeface="+mn-cs"/>
            </a:endParaRPr>
          </a:p>
          <a:p>
            <a:endParaRPr lang="en-GB" b="1" i="1" noProof="0"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2</a:t>
            </a:fld>
            <a:endParaRPr lang="en-GB"/>
          </a:p>
        </p:txBody>
      </p:sp>
    </p:spTree>
    <p:extLst>
      <p:ext uri="{BB962C8B-B14F-4D97-AF65-F5344CB8AC3E}">
        <p14:creationId xmlns:p14="http://schemas.microsoft.com/office/powerpoint/2010/main" val="3867927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Adapt Teaching and Learning Experiences 1,2,3,4</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the text that matched the images and talk about it.</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How would Mary and Joseph be feeling as they waited for their new baby?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768785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r>
              <a:rPr lang="en-GB" sz="1200" kern="1200" dirty="0">
                <a:solidFill>
                  <a:schemeClr val="tx1"/>
                </a:solidFill>
                <a:effectLst/>
                <a:latin typeface="+mn-lt"/>
                <a:ea typeface="+mn-ea"/>
                <a:cs typeface="+mn-cs"/>
              </a:rPr>
              <a:t>Children could ask their grandparents how they were feeling as they waited for their new grandchildren to be born.</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each sentence and imagine what Joachim and Anne would be talking about in the days before Jesus’ birth. </a:t>
            </a:r>
            <a:endParaRPr lang="en-GB" b="0" noProof="0"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4</a:t>
            </a:fld>
            <a:endParaRPr lang="en-GB"/>
          </a:p>
        </p:txBody>
      </p:sp>
    </p:spTree>
    <p:extLst>
      <p:ext uri="{BB962C8B-B14F-4D97-AF65-F5344CB8AC3E}">
        <p14:creationId xmlns:p14="http://schemas.microsoft.com/office/powerpoint/2010/main" val="2883892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Adapt Teaching and Learning Experiences 6 &amp;7 .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the story of the Visitation Luke 1: 39- 56.</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each post it and imagine what sort of person Elizabeth was.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Why do you think she was a good person for Mary to wait with?</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529342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Watch the clip The Visitation 5:06 minutes</a:t>
            </a:r>
            <a:endParaRPr lang="en-NZ" sz="1200"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hlinkClick r:id="rId3"/>
              </a:rPr>
              <a:t>https://www.youtube.com/watch?v=3WLF3cwXfGc</a:t>
            </a:r>
            <a:endParaRPr lang="en-NZ"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rPr>
              <a:t>Answer the questions on the pop up.</a:t>
            </a:r>
            <a:endParaRPr lang="en-NZ"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rPr>
              <a:t>Make up a question of your own.</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673399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the title and think about it as children read each statement and suggest the correct conclusion to it in the white box. Click on the option to check each one out.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Sing using the MP3 ‘The whole world is waiting for love’</a:t>
            </a:r>
            <a:endParaRPr lang="en-NZ" sz="1200" kern="1200" dirty="0">
              <a:solidFill>
                <a:schemeClr val="tx1"/>
              </a:solidFill>
              <a:effectLst/>
              <a:latin typeface="+mn-lt"/>
              <a:ea typeface="+mn-ea"/>
              <a:cs typeface="+mn-cs"/>
            </a:endParaRPr>
          </a:p>
          <a:p>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7</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89743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each flip card and talk about what it means.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When all are read ask the children the question in the title.</a:t>
            </a:r>
            <a:endParaRPr lang="en-NZ" sz="1200" kern="1200" dirty="0">
              <a:solidFill>
                <a:schemeClr val="tx1"/>
              </a:solidFill>
              <a:effectLst/>
              <a:latin typeface="+mn-lt"/>
              <a:ea typeface="+mn-ea"/>
              <a:cs typeface="+mn-cs"/>
            </a:endParaRPr>
          </a:p>
          <a:p>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8</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196825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r>
              <a:rPr lang="en-GB" sz="1200" kern="1200" dirty="0">
                <a:solidFill>
                  <a:schemeClr val="tx1"/>
                </a:solidFill>
                <a:effectLst/>
                <a:latin typeface="+mn-lt"/>
                <a:ea typeface="+mn-ea"/>
                <a:cs typeface="+mn-cs"/>
              </a:rPr>
              <a:t>This formative assessment strategy will help teachers to identify how well students have achieved the Learning Intentions of the lesson.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Teachers can choose how they use the slide to assess each item.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worksheet of this slide is available as an option for children to complete.</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last two items are feed forward for the teacher. </a:t>
            </a:r>
          </a:p>
          <a:p>
            <a:r>
              <a:rPr lang="en-NZ" sz="1200" kern="1200" dirty="0">
                <a:solidFill>
                  <a:schemeClr val="tx1"/>
                </a:solidFill>
                <a:effectLst/>
                <a:latin typeface="+mn-lt"/>
                <a:ea typeface="+mn-ea"/>
                <a:cs typeface="+mn-cs"/>
              </a:rPr>
              <a:t>Recording the children’s responses to these items is recommended as it will enable teachers to adjust their learning strategies for future lessons and target the areas that need further attention.</a:t>
            </a:r>
            <a:endParaRPr lang="en-GB" b="1" i="1" noProof="0"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9</a:t>
            </a:fld>
            <a:endParaRPr lang="en-GB"/>
          </a:p>
        </p:txBody>
      </p:sp>
    </p:spTree>
    <p:extLst>
      <p:ext uri="{BB962C8B-B14F-4D97-AF65-F5344CB8AC3E}">
        <p14:creationId xmlns:p14="http://schemas.microsoft.com/office/powerpoint/2010/main" val="1280194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2987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33390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64914182"/>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hyperlink" Target="https://www.google.co.nz/url?sa=i&amp;rct=j&amp;q=&amp;esrc=s&amp;source=images&amp;cd=&amp;cad=rja&amp;uact=8&amp;ved=0ahUKEwic2YjSze_OAhWDHZQKHTpWB8QQjRwIBw&amp;url=https://www.youtube.com/watch?v=3WLF3cwXfGc&amp;psig=AFQjCNGbdNroXMA6WQhy1WJd619Sk_Y6qg&amp;ust=1472868641756099"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http://www.tinyurl.com/NCRSfeedback" TargetMode="External"/><Relationship Id="rId3" Type="http://schemas.openxmlformats.org/officeDocument/2006/relationships/slideLayout" Target="../slideLayouts/slideLayout1.xml"/><Relationship Id="rId7" Type="http://schemas.openxmlformats.org/officeDocument/2006/relationships/image" Target="../media/image13.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jpeg"/><Relationship Id="rId5" Type="http://schemas.openxmlformats.org/officeDocument/2006/relationships/image" Target="../media/image9.png"/><Relationship Id="rId4" Type="http://schemas.openxmlformats.org/officeDocument/2006/relationships/notesSlide" Target="../notesSlides/notesSlide10.xml"/><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www.google.co.nz/url?sa=i&amp;rct=j&amp;q=&amp;esrc=s&amp;source=images&amp;cd=&amp;cad=rja&amp;uact=8&amp;ved=0ahUKEwic2YjSze_OAhWDHZQKHTpWB8QQjRwIBw&amp;url=https://www.youtube.com/watch?v=3WLF3cwXfGc&amp;psig=AFQjCNGbdNroXMA6WQhy1WJd619Sk_Y6qg&amp;ust=1472868641756099"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jpeg"/><Relationship Id="rId7" Type="http://schemas.openxmlformats.org/officeDocument/2006/relationships/hyperlink" Target="https://www.google.co.nz/imgres?imgurl=https://s-media-cache-ak0.pinimg.com/236x/e7/57/03/e757033e898940bc79e324855d1b3827.jpg&amp;imgrefurl=https://www.pinterest.com/pin/362821313706707550/&amp;docid=0nVnXkLjCIb-TM&amp;tbnid=BuZzBxu0ypylyM:&amp;w=236&amp;h=301&amp;bih=589&amp;biw=1366&amp;ved=0ahUKEwit1_Wi0-_OAhXKq5QKHQdBCZUQMwhLKCUwJQ&amp;iact=mrc&amp;uact=8"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hyperlink" Target="https://www.google.co.nz/url?sa=i&amp;rct=j&amp;q=&amp;esrc=s&amp;source=images&amp;cd=&amp;cad=rja&amp;uact=8&amp;ved=0ahUKEwic2YjSze_OAhWDHZQKHTpWB8QQjRwIBw&amp;url=https://www.youtube.com/watch?v=3WLF3cwXfGc&amp;psig=AFQjCNGbdNroXMA6WQhy1WJd619Sk_Y6qg&amp;ust=1472868641756099" TargetMode="External"/><Relationship Id="rId4" Type="http://schemas.openxmlformats.org/officeDocument/2006/relationships/hyperlink" Target="https://www.youtube.com/watch?v=3WLF3cwXfGc"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e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hyperlink" Target="https://www.google.co.nz/imgres?imgurl=https://i.ytimg.com/vi/3wFE0muUzw8/maxresdefault.jpg&amp;imgrefurl=https://www.youtube.com/watch?v=3wFE0muUzw8&amp;docid=miFGcrge9yySYM&amp;tbnid=9fV62t-rznqf_M:&amp;w=1280&amp;h=720&amp;bih=589&amp;biw=1366&amp;ved=0ahUKEwiVha7b8PbOAhXMppQKHUWHAGI4ZBAzCF0oWzBb&amp;iact=mrc&amp;uact=8"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hyperlink" Target="https://www.google.co.nz/url?sa=i&amp;rct=j&amp;q=&amp;esrc=s&amp;source=images&amp;cd=&amp;cad=rja&amp;uact=8&amp;ved=0ahUKEwic2YjSze_OAhWDHZQKHTpWB8QQjRwIBw&amp;url=https://www.youtube.com/watch?v=3WLF3cwXfGc&amp;psig=AFQjCNGbdNroXMA6WQhy1WJd619Sk_Y6qg&amp;ust=147286864175609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exture, Matte, Orange, Brightness, 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L-2</a:t>
            </a:r>
          </a:p>
          <a:p>
            <a:pPr algn="ctr"/>
            <a:r>
              <a:rPr lang="en-GB" sz="900" b="1" dirty="0">
                <a:solidFill>
                  <a:srgbClr val="002060"/>
                </a:solidFill>
                <a:latin typeface="Arial" pitchFamily="34" charset="0"/>
                <a:cs typeface="Arial" pitchFamily="34" charset="0"/>
              </a:rPr>
              <a:t>S-01</a:t>
            </a: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p:cNvSpPr txBox="1"/>
          <p:nvPr/>
        </p:nvSpPr>
        <p:spPr>
          <a:xfrm>
            <a:off x="0" y="443699"/>
            <a:ext cx="9144000" cy="830997"/>
          </a:xfrm>
          <a:prstGeom prst="rect">
            <a:avLst/>
          </a:prstGeom>
          <a:solidFill>
            <a:schemeClr val="bg1">
              <a:alpha val="50000"/>
            </a:schemeClr>
          </a:solidFill>
        </p:spPr>
        <p:txBody>
          <a:bodyPr wrap="square" rtlCol="0">
            <a:spAutoFit/>
          </a:bodyPr>
          <a:lstStyle/>
          <a:p>
            <a:pPr algn="ctr"/>
            <a:r>
              <a:rPr lang="en-NZ" sz="4800" b="1" dirty="0"/>
              <a:t>Waiting with others</a:t>
            </a:r>
            <a:endParaRPr lang="en-GB" sz="8000" b="1" dirty="0">
              <a:solidFill>
                <a:srgbClr val="00B050"/>
              </a:solidFill>
            </a:endParaRPr>
          </a:p>
        </p:txBody>
      </p:sp>
      <p:pic>
        <p:nvPicPr>
          <p:cNvPr id="6" name="Picture 5" descr="Image result for images of Mary and Elizabeth in the visitation story">
            <a:hlinkClick r:id="rId4"/>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92319" y="1700319"/>
            <a:ext cx="5959361" cy="2979681"/>
          </a:xfrm>
          <a:prstGeom prst="rect">
            <a:avLst/>
          </a:prstGeom>
          <a:noFill/>
          <a:ln>
            <a:noFill/>
          </a:ln>
        </p:spPr>
      </p:pic>
    </p:spTree>
    <p:extLst>
      <p:ext uri="{BB962C8B-B14F-4D97-AF65-F5344CB8AC3E}">
        <p14:creationId xmlns:p14="http://schemas.microsoft.com/office/powerpoint/2010/main" val="723328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Y2 - Magi viderunt stella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6659" y="-10566"/>
            <a:ext cx="609600" cy="609600"/>
          </a:xfrm>
          <a:prstGeom prst="rect">
            <a:avLst/>
          </a:prstGeom>
        </p:spPr>
      </p:pic>
      <p:pic>
        <p:nvPicPr>
          <p:cNvPr id="10" name="Picture 2" descr="Texture, Matte, Orange, Brightness, Purple, Backgrou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cNvSpPr txBox="1"/>
          <p:nvPr/>
        </p:nvSpPr>
        <p:spPr>
          <a:xfrm>
            <a:off x="0" y="-17728"/>
            <a:ext cx="9144000" cy="707886"/>
          </a:xfrm>
          <a:prstGeom prst="rect">
            <a:avLst/>
          </a:prstGeom>
          <a:solidFill>
            <a:schemeClr val="bg1">
              <a:alpha val="50000"/>
            </a:schemeClr>
          </a:solidFill>
        </p:spPr>
        <p:txBody>
          <a:bodyPr wrap="square" rtlCol="0">
            <a:spAutoFit/>
          </a:bodyPr>
          <a:lstStyle/>
          <a:p>
            <a:pPr algn="ctr"/>
            <a:r>
              <a:rPr lang="en-GB" sz="4000" b="1" dirty="0"/>
              <a:t>Time for Reflection</a:t>
            </a: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L-2</a:t>
            </a:r>
          </a:p>
          <a:p>
            <a:pPr algn="ctr"/>
            <a:r>
              <a:rPr lang="en-GB" sz="900" b="1" dirty="0">
                <a:solidFill>
                  <a:srgbClr val="002060"/>
                </a:solidFill>
                <a:latin typeface="Arial" pitchFamily="34" charset="0"/>
                <a:cs typeface="Arial" pitchFamily="34" charset="0"/>
              </a:rPr>
              <a:t>S-10</a:t>
            </a:r>
          </a:p>
        </p:txBody>
      </p:sp>
      <p:sp>
        <p:nvSpPr>
          <p:cNvPr id="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C:\Users\a.kennedy\Pictures\St Josephs DUNEDIN\20160916_123104.jpg"/>
          <p:cNvPicPr/>
          <p:nvPr/>
        </p:nvPicPr>
        <p:blipFill rotWithShape="1">
          <a:blip r:embed="rId7" cstate="print">
            <a:extLst>
              <a:ext uri="{28A0092B-C50C-407E-A947-70E740481C1C}">
                <a14:useLocalDpi xmlns:a14="http://schemas.microsoft.com/office/drawing/2010/main" val="0"/>
              </a:ext>
            </a:extLst>
          </a:blip>
          <a:srcRect t="5061" r="24164" b="30447"/>
          <a:stretch/>
        </p:blipFill>
        <p:spPr bwMode="auto">
          <a:xfrm>
            <a:off x="3254221" y="809110"/>
            <a:ext cx="2635558" cy="3984606"/>
          </a:xfrm>
          <a:prstGeom prst="rect">
            <a:avLst/>
          </a:prstGeom>
          <a:noFill/>
          <a:ln w="57150">
            <a:solidFill>
              <a:srgbClr val="0070C0"/>
            </a:solidFill>
          </a:ln>
          <a:extLst>
            <a:ext uri="{53640926-AAD7-44D8-BBD7-CCE9431645EC}">
              <a14:shadowObscured xmlns:a14="http://schemas.microsoft.com/office/drawing/2010/main"/>
            </a:ext>
          </a:extLst>
        </p:spPr>
      </p:pic>
      <p:sp>
        <p:nvSpPr>
          <p:cNvPr id="14"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Tool instructions stop"/>
          <p:cNvSpPr txBox="1"/>
          <p:nvPr/>
        </p:nvSpPr>
        <p:spPr>
          <a:xfrm>
            <a:off x="3398507" y="4912668"/>
            <a:ext cx="2499403" cy="230832"/>
          </a:xfrm>
          <a:prstGeom prst="rect">
            <a:avLst/>
          </a:prstGeom>
          <a:solidFill>
            <a:schemeClr val="bg1">
              <a:alpha val="50000"/>
            </a:schemeClr>
          </a:solidFill>
        </p:spPr>
        <p:txBody>
          <a:bodyPr wrap="none" rtlCol="0">
            <a:spAutoFit/>
          </a:bodyPr>
          <a:lstStyle>
            <a:defPPr>
              <a:defRPr lang="en-US"/>
            </a:defPPr>
            <a:lvl1pPr algn="ctr">
              <a:defRPr sz="900">
                <a:latin typeface="Arial" panose="020B0604020202020204" pitchFamily="34" charset="0"/>
                <a:cs typeface="Arial" panose="020B0604020202020204" pitchFamily="34" charset="0"/>
              </a:defRPr>
            </a:lvl1pPr>
          </a:lstStyle>
          <a:p>
            <a:r>
              <a:rPr lang="en-GB" dirty="0"/>
              <a:t>Click the audio button to stop reflective music</a:t>
            </a:r>
          </a:p>
        </p:txBody>
      </p:sp>
      <p:sp>
        <p:nvSpPr>
          <p:cNvPr id="16" name="TextBox: Tool instructions start"/>
          <p:cNvSpPr txBox="1"/>
          <p:nvPr/>
        </p:nvSpPr>
        <p:spPr>
          <a:xfrm>
            <a:off x="3398507" y="4912668"/>
            <a:ext cx="2492991" cy="230832"/>
          </a:xfrm>
          <a:prstGeom prst="rect">
            <a:avLst/>
          </a:prstGeom>
          <a:solidFill>
            <a:schemeClr val="bg1">
              <a:alpha val="50000"/>
            </a:schemeClr>
          </a:solidFill>
        </p:spPr>
        <p:txBody>
          <a:bodyPr wrap="none" rtlCol="0">
            <a:spAutoFit/>
          </a:bodyPr>
          <a:lstStyle>
            <a:defPPr>
              <a:defRPr lang="en-US"/>
            </a:defPPr>
            <a:lvl1pPr algn="ctr">
              <a:defRPr sz="900">
                <a:latin typeface="Arial" panose="020B0604020202020204" pitchFamily="34" charset="0"/>
                <a:cs typeface="Arial" panose="020B0604020202020204" pitchFamily="34" charset="0"/>
              </a:defRPr>
            </a:lvl1pPr>
          </a:lstStyle>
          <a:p>
            <a:r>
              <a:rPr lang="en-GB" dirty="0"/>
              <a:t>Click the audio button to play reflective music</a:t>
            </a:r>
          </a:p>
        </p:txBody>
      </p:sp>
      <p:pic>
        <p:nvPicPr>
          <p:cNvPr id="17" name="Feedback" descr="D:\03 Projects\TCI\02 Deliverables\2016-10 Release Liturgical\Feedback button.pn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498899"/>
            <a:ext cx="903177" cy="644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320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xit" presetSubtype="0" fill="hold" grpId="1" nodeType="with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420450" fill="hold"/>
                                        <p:tgtEl>
                                          <p:spTgt spid="13"/>
                                        </p:tgtEl>
                                      </p:cBhvr>
                                    </p:cmd>
                                  </p:childTnLst>
                                </p:cTn>
                              </p:par>
                              <p:par>
                                <p:cTn id="19" presetID="1" presetClass="emph" presetSubtype="2" fill="hold" nodeType="withEffect">
                                  <p:stCondLst>
                                    <p:cond delay="0"/>
                                  </p:stCondLst>
                                  <p:childTnLst>
                                    <p:animClr clrSpc="rgb" dir="cw">
                                      <p:cBhvr>
                                        <p:cTn id="20" dur="1000" fill="hold"/>
                                        <p:tgtEl>
                                          <p:spTgt spid="14"/>
                                        </p:tgtEl>
                                        <p:attrNameLst>
                                          <p:attrName>fillcolor</p:attrName>
                                        </p:attrNameLst>
                                      </p:cBhvr>
                                      <p:to>
                                        <a:schemeClr val="accent2"/>
                                      </p:to>
                                    </p:animClr>
                                    <p:set>
                                      <p:cBhvr>
                                        <p:cTn id="21" dur="1000" fill="hold"/>
                                        <p:tgtEl>
                                          <p:spTgt spid="14"/>
                                        </p:tgtEl>
                                        <p:attrNameLst>
                                          <p:attrName>fill.type</p:attrName>
                                        </p:attrNameLst>
                                      </p:cBhvr>
                                      <p:to>
                                        <p:strVal val="solid"/>
                                      </p:to>
                                    </p:set>
                                    <p:set>
                                      <p:cBhvr>
                                        <p:cTn id="22" dur="1000" fill="hold"/>
                                        <p:tgtEl>
                                          <p:spTgt spid="14"/>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 fill="hold"/>
                                        <p:tgtEl>
                                          <p:spTgt spid="13"/>
                                        </p:tgtEl>
                                      </p:cBhvr>
                                    </p:cmd>
                                  </p:childTnLst>
                                </p:cTn>
                              </p:par>
                              <p:par>
                                <p:cTn id="27" presetID="10" presetClass="exit" presetSubtype="0" fill="hold" grpId="1" nodeType="withEffect">
                                  <p:stCondLst>
                                    <p:cond delay="0"/>
                                  </p:stCondLst>
                                  <p:childTnLst>
                                    <p:animEffect transition="out" filter="fade">
                                      <p:cBhvr>
                                        <p:cTn id="28" dur="500"/>
                                        <p:tgtEl>
                                          <p:spTgt spid="15"/>
                                        </p:tgtEl>
                                      </p:cBhvr>
                                    </p:animEffect>
                                    <p:set>
                                      <p:cBhvr>
                                        <p:cTn id="29" dur="1" fill="hold">
                                          <p:stCondLst>
                                            <p:cond delay="499"/>
                                          </p:stCondLst>
                                        </p:cTn>
                                        <p:tgtEl>
                                          <p:spTgt spid="15"/>
                                        </p:tgtEl>
                                        <p:attrNameLst>
                                          <p:attrName>style.visibility</p:attrName>
                                        </p:attrNameLst>
                                      </p:cBhvr>
                                      <p:to>
                                        <p:strVal val="hidden"/>
                                      </p:to>
                                    </p:set>
                                  </p:childTnLst>
                                </p:cTn>
                              </p:par>
                              <p:par>
                                <p:cTn id="30" presetID="10" presetClass="entr" presetSubtype="0" fill="hold" grpId="2"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 presetClass="emph" presetSubtype="2" fill="hold" nodeType="withEffect">
                                  <p:stCondLst>
                                    <p:cond delay="0"/>
                                  </p:stCondLst>
                                  <p:childTnLst>
                                    <p:animClr clrSpc="rgb" dir="cw">
                                      <p:cBhvr>
                                        <p:cTn id="34" dur="2000" fill="hold"/>
                                        <p:tgtEl>
                                          <p:spTgt spid="14"/>
                                        </p:tgtEl>
                                        <p:attrNameLst>
                                          <p:attrName>fillcolor</p:attrName>
                                        </p:attrNameLst>
                                      </p:cBhvr>
                                      <p:to>
                                        <a:schemeClr val="bg1"/>
                                      </p:to>
                                    </p:animClr>
                                    <p:set>
                                      <p:cBhvr>
                                        <p:cTn id="35" dur="2000" fill="hold"/>
                                        <p:tgtEl>
                                          <p:spTgt spid="14"/>
                                        </p:tgtEl>
                                        <p:attrNameLst>
                                          <p:attrName>fill.type</p:attrName>
                                        </p:attrNameLst>
                                      </p:cBhvr>
                                      <p:to>
                                        <p:strVal val="solid"/>
                                      </p:to>
                                    </p:set>
                                    <p:set>
                                      <p:cBhvr>
                                        <p:cTn id="36"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audio>
              <p:cMediaNode vol="80000">
                <p:cTn id="37" fill="hold" display="0">
                  <p:stCondLst>
                    <p:cond delay="indefinite"/>
                  </p:stCondLst>
                  <p:endCondLst>
                    <p:cond evt="onStopAudio" delay="0">
                      <p:tgtEl>
                        <p:sldTgt/>
                      </p:tgtEl>
                    </p:cond>
                  </p:endCondLst>
                </p:cTn>
                <p:tgtEl>
                  <p:spTgt spid="13"/>
                </p:tgtEl>
              </p:cMediaNode>
            </p:audio>
          </p:childTnLst>
        </p:cTn>
      </p:par>
    </p:tnLst>
    <p:bldLst>
      <p:bldP spid="15" grpId="0" animBg="1"/>
      <p:bldP spid="15" grpId="1" animBg="1"/>
      <p:bldP spid="16" grpId="0" animBg="1"/>
      <p:bldP spid="16" grpId="1" animBg="1"/>
      <p:bldP spid="16"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Texture, Matte, Orange, Brightness, 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9" name="Shape: Border 2"/>
          <p:cNvSpPr/>
          <p:nvPr/>
        </p:nvSpPr>
        <p:spPr>
          <a:xfrm>
            <a:off x="743066" y="3292185"/>
            <a:ext cx="7992057" cy="940899"/>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Shape: Border 1"/>
          <p:cNvSpPr/>
          <p:nvPr/>
        </p:nvSpPr>
        <p:spPr>
          <a:xfrm>
            <a:off x="743067" y="2506241"/>
            <a:ext cx="7992057" cy="526480"/>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MOVE THIS OBJECT"/>
          <p:cNvSpPr txBox="1"/>
          <p:nvPr/>
        </p:nvSpPr>
        <p:spPr>
          <a:xfrm>
            <a:off x="3557" y="3375"/>
            <a:ext cx="9144000" cy="707886"/>
          </a:xfrm>
          <a:prstGeom prst="rect">
            <a:avLst/>
          </a:prstGeom>
          <a:solidFill>
            <a:schemeClr val="bg1">
              <a:alpha val="50000"/>
            </a:schemeClr>
          </a:solidFill>
        </p:spPr>
        <p:txBody>
          <a:bodyPr wrap="square" rtlCol="0">
            <a:spAutoFit/>
          </a:bodyPr>
          <a:lstStyle/>
          <a:p>
            <a:pPr algn="ctr"/>
            <a:r>
              <a:rPr lang="en-GB" sz="4000" b="1" dirty="0"/>
              <a:t>Learning Intentions</a:t>
            </a:r>
          </a:p>
        </p:txBody>
      </p:sp>
      <p:sp>
        <p:nvSpPr>
          <p:cNvPr id="35" name="Textbox: Line 2"/>
          <p:cNvSpPr txBox="1"/>
          <p:nvPr/>
        </p:nvSpPr>
        <p:spPr>
          <a:xfrm>
            <a:off x="791676" y="3341394"/>
            <a:ext cx="7467973" cy="830997"/>
          </a:xfrm>
          <a:prstGeom prst="rect">
            <a:avLst/>
          </a:prstGeom>
          <a:noFill/>
        </p:spPr>
        <p:txBody>
          <a:bodyPr wrap="square" rtlCol="0">
            <a:spAutoFit/>
          </a:bodyPr>
          <a:lstStyle/>
          <a:p>
            <a:pPr lvl="0"/>
            <a:r>
              <a:rPr lang="en-NZ" sz="2400" dirty="0"/>
              <a:t>name ways people can share times of waiting with family whānau</a:t>
            </a:r>
            <a:r>
              <a:rPr lang="en-NZ" sz="2400" b="1" dirty="0"/>
              <a:t> </a:t>
            </a:r>
            <a:r>
              <a:rPr lang="en-NZ" sz="2400" dirty="0"/>
              <a:t>and friends</a:t>
            </a:r>
          </a:p>
        </p:txBody>
      </p:sp>
      <p:sp>
        <p:nvSpPr>
          <p:cNvPr id="36" name="Textbox: Line 1"/>
          <p:cNvSpPr txBox="1"/>
          <p:nvPr/>
        </p:nvSpPr>
        <p:spPr>
          <a:xfrm>
            <a:off x="789330" y="2550527"/>
            <a:ext cx="7992057" cy="461665"/>
          </a:xfrm>
          <a:prstGeom prst="rect">
            <a:avLst/>
          </a:prstGeom>
          <a:noFill/>
        </p:spPr>
        <p:txBody>
          <a:bodyPr wrap="square" rtlCol="0">
            <a:spAutoFit/>
          </a:bodyPr>
          <a:lstStyle/>
          <a:p>
            <a:pPr lvl="0"/>
            <a:r>
              <a:rPr lang="en-NZ" sz="2400" dirty="0"/>
              <a:t>recall how Mary shared her waiting time with Elizabeth</a:t>
            </a:r>
          </a:p>
        </p:txBody>
      </p:sp>
      <p:sp>
        <p:nvSpPr>
          <p:cNvPr id="43" name="Shape: Number 2"/>
          <p:cNvSpPr txBox="1"/>
          <p:nvPr/>
        </p:nvSpPr>
        <p:spPr>
          <a:xfrm>
            <a:off x="213357" y="3341394"/>
            <a:ext cx="426720" cy="400110"/>
          </a:xfrm>
          <a:prstGeom prst="rect">
            <a:avLst/>
          </a:prstGeom>
          <a:solidFill>
            <a:schemeClr val="bg1">
              <a:alpha val="50000"/>
            </a:schemeClr>
          </a:solidFill>
        </p:spPr>
        <p:txBody>
          <a:bodyPr wrap="square" rtlCol="0">
            <a:spAutoFit/>
          </a:bodyPr>
          <a:lstStyle/>
          <a:p>
            <a:r>
              <a:rPr lang="en-GB" sz="2000" b="1">
                <a:latin typeface="Segoe UI" pitchFamily="34" charset="0"/>
                <a:ea typeface="Segoe UI" pitchFamily="34" charset="0"/>
                <a:cs typeface="Segoe UI" pitchFamily="34" charset="0"/>
              </a:rPr>
              <a:t>2)</a:t>
            </a:r>
          </a:p>
        </p:txBody>
      </p:sp>
      <p:sp>
        <p:nvSpPr>
          <p:cNvPr id="44" name="Shape: Number 1"/>
          <p:cNvSpPr txBox="1"/>
          <p:nvPr/>
        </p:nvSpPr>
        <p:spPr>
          <a:xfrm>
            <a:off x="213357" y="2541554"/>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1)</a:t>
            </a:r>
          </a:p>
        </p:txBody>
      </p:sp>
      <p:sp>
        <p:nvSpPr>
          <p:cNvPr id="1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L-2</a:t>
            </a:r>
          </a:p>
          <a:p>
            <a:pPr algn="ctr"/>
            <a:r>
              <a:rPr lang="en-GB" sz="900" b="1" dirty="0">
                <a:solidFill>
                  <a:srgbClr val="002060"/>
                </a:solidFill>
                <a:latin typeface="Arial" pitchFamily="34" charset="0"/>
                <a:cs typeface="Arial" pitchFamily="34" charset="0"/>
              </a:rPr>
              <a:t>S-02</a:t>
            </a:r>
          </a:p>
        </p:txBody>
      </p:sp>
      <p:sp>
        <p:nvSpPr>
          <p:cNvPr id="2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Tool instructions"/>
          <p:cNvSpPr txBox="1"/>
          <p:nvPr/>
        </p:nvSpPr>
        <p:spPr>
          <a:xfrm>
            <a:off x="3700607" y="4912668"/>
            <a:ext cx="1742786" cy="2308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the borders to reveal text</a:t>
            </a:r>
          </a:p>
        </p:txBody>
      </p:sp>
      <p:pic>
        <p:nvPicPr>
          <p:cNvPr id="22" name="Picture 21" descr="Image result for images of Mary and Elizabeth in the visitation story">
            <a:hlinkClick r:id="rId4"/>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66924" y="768208"/>
            <a:ext cx="3068200" cy="1534100"/>
          </a:xfrm>
          <a:prstGeom prst="rect">
            <a:avLst/>
          </a:prstGeom>
          <a:noFill/>
          <a:ln>
            <a:noFill/>
          </a:ln>
        </p:spPr>
      </p:pic>
      <p:sp>
        <p:nvSpPr>
          <p:cNvPr id="15" name="TextBox 14"/>
          <p:cNvSpPr txBox="1"/>
          <p:nvPr/>
        </p:nvSpPr>
        <p:spPr>
          <a:xfrm>
            <a:off x="743065" y="1870943"/>
            <a:ext cx="1831169" cy="369332"/>
          </a:xfrm>
          <a:prstGeom prst="rect">
            <a:avLst/>
          </a:prstGeom>
          <a:solidFill>
            <a:schemeClr val="bg1">
              <a:alpha val="50000"/>
            </a:schemeClr>
          </a:solidFill>
        </p:spPr>
        <p:txBody>
          <a:bodyPr wrap="square" rtlCol="0">
            <a:spAutoFit/>
          </a:bodyPr>
          <a:lstStyle/>
          <a:p>
            <a:r>
              <a:rPr lang="en-NZ" dirty="0"/>
              <a:t>The children will:</a:t>
            </a:r>
          </a:p>
        </p:txBody>
      </p:sp>
    </p:spTree>
    <p:extLst>
      <p:ext uri="{BB962C8B-B14F-4D97-AF65-F5344CB8AC3E}">
        <p14:creationId xmlns:p14="http://schemas.microsoft.com/office/powerpoint/2010/main" val="72049582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36"/>
                                        </p:tgtEl>
                                        <p:attrNameLst>
                                          <p:attrName>style.color</p:attrName>
                                        </p:attrNameLst>
                                      </p:cBhvr>
                                      <p:to>
                                        <a:srgbClr val="969696"/>
                                      </p:to>
                                    </p:animClr>
                                  </p:childTnLst>
                                </p:cTn>
                              </p:par>
                            </p:childTnLst>
                          </p:cTn>
                        </p:par>
                      </p:childTnLst>
                    </p:cTn>
                  </p:par>
                </p:childTnLst>
              </p:cTn>
              <p:nextCondLst>
                <p:cond evt="onClick" delay="0">
                  <p:tgtEl>
                    <p:spTgt spid="39"/>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1" nodeType="withEffect">
                                  <p:stCondLst>
                                    <p:cond delay="0"/>
                                  </p:stCondLst>
                                  <p:childTnLst>
                                    <p:animClr clrSpc="rgb" dir="cw">
                                      <p:cBhvr override="childStyle">
                                        <p:cTn id="14" dur="500" fill="hold"/>
                                        <p:tgtEl>
                                          <p:spTgt spid="36"/>
                                        </p:tgtEl>
                                        <p:attrNameLst>
                                          <p:attrName>style.color</p:attrName>
                                        </p:attrNameLst>
                                      </p:cBhvr>
                                      <p:to>
                                        <a:schemeClr val="tx1"/>
                                      </p:to>
                                    </p:animClr>
                                  </p:childTnLst>
                                </p:cTn>
                              </p:par>
                              <p:par>
                                <p:cTn id="15" presetID="1" presetClass="exit" presetSubtype="0" fill="hold" grpId="4" nodeType="withEffect">
                                  <p:stCondLst>
                                    <p:cond delay="0"/>
                                  </p:stCondLst>
                                  <p:childTnLst>
                                    <p:set>
                                      <p:cBhvr>
                                        <p:cTn id="16"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7" restart="whenNotActive" fill="hold" evtFilter="cancelBubble" nodeType="interactiveSeq">
                <p:stCondLst>
                  <p:cond evt="onClick" delay="0">
                    <p:tgtEl>
                      <p:spTgt spid="21"/>
                    </p:tgtEl>
                  </p:cond>
                </p:stCondLst>
                <p:endSync evt="end" delay="0">
                  <p:rtn val="all"/>
                </p:endSync>
                <p:childTnLst>
                  <p:par>
                    <p:cTn id="18" fill="hold">
                      <p:stCondLst>
                        <p:cond delay="0"/>
                      </p:stCondLst>
                      <p:childTnLst>
                        <p:par>
                          <p:cTn id="19" fill="hold">
                            <p:stCondLst>
                              <p:cond delay="0"/>
                            </p:stCondLst>
                            <p:childTnLst>
                              <p:par>
                                <p:cTn id="20" presetID="3" presetClass="emph" presetSubtype="2" fill="hold" grpId="2" nodeType="withEffect">
                                  <p:stCondLst>
                                    <p:cond delay="0"/>
                                  </p:stCondLst>
                                  <p:childTnLst>
                                    <p:animClr clrSpc="rgb" dir="cw">
                                      <p:cBhvr override="childStyle">
                                        <p:cTn id="21" dur="500" fill="hold"/>
                                        <p:tgtEl>
                                          <p:spTgt spid="36"/>
                                        </p:tgtEl>
                                        <p:attrNameLst>
                                          <p:attrName>style.color</p:attrName>
                                        </p:attrNameLst>
                                      </p:cBhvr>
                                      <p:to>
                                        <a:schemeClr val="tx1"/>
                                      </p:to>
                                    </p:animClr>
                                  </p:childTnLst>
                                </p:cTn>
                              </p:par>
                              <p:par>
                                <p:cTn id="22" presetID="1" presetClass="exit" presetSubtype="0" fill="hold" grpId="5" nodeType="withEffect">
                                  <p:stCondLst>
                                    <p:cond delay="0"/>
                                  </p:stCondLst>
                                  <p:childTnLst>
                                    <p:set>
                                      <p:cBhvr>
                                        <p:cTn id="2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35" grpId="0"/>
      <p:bldP spid="35" grpId="4"/>
      <p:bldP spid="35" grpId="5"/>
      <p:bldP spid="36" grpId="0"/>
      <p:bldP spid="36" grpId="1"/>
      <p:bldP spid="36"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Texture, Matte, Orange, Brightness, 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5" name="REMOVE THIS OBJECT"/>
          <p:cNvSpPr txBox="1"/>
          <p:nvPr/>
        </p:nvSpPr>
        <p:spPr>
          <a:xfrm>
            <a:off x="3557" y="3375"/>
            <a:ext cx="9144000" cy="954107"/>
          </a:xfrm>
          <a:prstGeom prst="rect">
            <a:avLst/>
          </a:prstGeom>
          <a:solidFill>
            <a:schemeClr val="bg1">
              <a:alpha val="50000"/>
            </a:schemeClr>
          </a:solidFill>
        </p:spPr>
        <p:txBody>
          <a:bodyPr wrap="square" rtlCol="0">
            <a:spAutoFit/>
          </a:bodyPr>
          <a:lstStyle/>
          <a:p>
            <a:pPr algn="ctr"/>
            <a:r>
              <a:rPr lang="en-NZ" sz="2800" dirty="0"/>
              <a:t>We remember the first people who waited for Jesus to be born, his parents – Mary and Joseph</a:t>
            </a:r>
            <a:endParaRPr lang="en-GB" sz="4800" b="1" dirty="0">
              <a:solidFill>
                <a:srgbClr val="FF0000"/>
              </a:solidFill>
            </a:endParaRPr>
          </a:p>
        </p:txBody>
      </p:sp>
      <p:sp>
        <p:nvSpPr>
          <p:cNvPr id="8" name="Textbox: Line 2"/>
          <p:cNvSpPr txBox="1"/>
          <p:nvPr/>
        </p:nvSpPr>
        <p:spPr>
          <a:xfrm>
            <a:off x="5011622" y="3275834"/>
            <a:ext cx="3176905" cy="1200329"/>
          </a:xfrm>
          <a:prstGeom prst="rect">
            <a:avLst/>
          </a:prstGeom>
          <a:solidFill>
            <a:schemeClr val="bg1">
              <a:alpha val="50000"/>
            </a:schemeClr>
          </a:solid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pPr algn="ctr"/>
            <a:r>
              <a:rPr lang="en-NZ" b="0" dirty="0">
                <a:latin typeface="+mn-lt"/>
              </a:rPr>
              <a:t>Joseph was a carpenter.</a:t>
            </a:r>
          </a:p>
          <a:p>
            <a:pPr algn="ctr"/>
            <a:r>
              <a:rPr lang="en-NZ" b="0" dirty="0">
                <a:latin typeface="+mn-lt"/>
              </a:rPr>
              <a:t>He loved Mary and they</a:t>
            </a:r>
          </a:p>
          <a:p>
            <a:pPr algn="ctr"/>
            <a:r>
              <a:rPr lang="en-NZ" b="0" dirty="0">
                <a:latin typeface="+mn-lt"/>
              </a:rPr>
              <a:t>were going to be married.</a:t>
            </a:r>
          </a:p>
          <a:p>
            <a:pPr algn="ctr"/>
            <a:r>
              <a:rPr lang="en-NZ" b="0" dirty="0">
                <a:latin typeface="+mn-lt"/>
              </a:rPr>
              <a:t>Joseph was Jesus’ foster father. </a:t>
            </a:r>
          </a:p>
        </p:txBody>
      </p:sp>
      <p:sp>
        <p:nvSpPr>
          <p:cNvPr id="6" name="Textbox: Line 1"/>
          <p:cNvSpPr txBox="1"/>
          <p:nvPr/>
        </p:nvSpPr>
        <p:spPr>
          <a:xfrm>
            <a:off x="955424" y="3275835"/>
            <a:ext cx="3197936" cy="1200329"/>
          </a:xfrm>
          <a:prstGeom prst="rect">
            <a:avLst/>
          </a:prstGeom>
          <a:solidFill>
            <a:schemeClr val="bg1">
              <a:alpha val="50000"/>
            </a:schemeClr>
          </a:solidFill>
        </p:spPr>
        <p:txBody>
          <a:bodyPr wrap="square" rtlCol="0">
            <a:spAutoFit/>
          </a:bodyPr>
          <a:lstStyle/>
          <a:p>
            <a:pPr algn="ctr"/>
            <a:r>
              <a:rPr lang="en-NZ" dirty="0"/>
              <a:t>Mary lived in Nazareth. </a:t>
            </a:r>
          </a:p>
          <a:p>
            <a:pPr algn="ctr"/>
            <a:r>
              <a:rPr lang="en-NZ" dirty="0"/>
              <a:t>She was engaged to Joseph.</a:t>
            </a:r>
          </a:p>
          <a:p>
            <a:pPr algn="ctr"/>
            <a:r>
              <a:rPr lang="en-NZ" dirty="0"/>
              <a:t>She was chosen by God to </a:t>
            </a:r>
          </a:p>
          <a:p>
            <a:pPr algn="ctr"/>
            <a:r>
              <a:rPr lang="en-NZ" dirty="0"/>
              <a:t>be the mother of his son, Jesus. </a:t>
            </a:r>
          </a:p>
        </p:txBody>
      </p:sp>
      <p:sp>
        <p:nvSpPr>
          <p:cNvPr id="16" name="Shape: Button 2"/>
          <p:cNvSpPr/>
          <p:nvPr/>
        </p:nvSpPr>
        <p:spPr>
          <a:xfrm>
            <a:off x="5788437" y="1178209"/>
            <a:ext cx="1623274" cy="1893788"/>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hape: Button 1"/>
          <p:cNvSpPr/>
          <p:nvPr/>
        </p:nvSpPr>
        <p:spPr>
          <a:xfrm>
            <a:off x="1889570" y="1062711"/>
            <a:ext cx="1329644" cy="2107894"/>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L-2</a:t>
            </a:r>
          </a:p>
          <a:p>
            <a:pPr algn="ctr"/>
            <a:r>
              <a:rPr lang="en-GB" sz="900" b="1" dirty="0">
                <a:solidFill>
                  <a:srgbClr val="002060"/>
                </a:solidFill>
                <a:latin typeface="Arial" pitchFamily="34" charset="0"/>
                <a:cs typeface="Arial" pitchFamily="34" charset="0"/>
              </a:rPr>
              <a:t>S-03</a:t>
            </a: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3508248" y="4912668"/>
            <a:ext cx="2127505" cy="2308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on images to reveal a line of text</a:t>
            </a:r>
          </a:p>
        </p:txBody>
      </p:sp>
    </p:spTree>
    <p:extLst>
      <p:ext uri="{BB962C8B-B14F-4D97-AF65-F5344CB8AC3E}">
        <p14:creationId xmlns:p14="http://schemas.microsoft.com/office/powerpoint/2010/main" val="88069931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grpId="2" nodeType="clickEffect">
                                  <p:stCondLst>
                                    <p:cond delay="0"/>
                                  </p:stCondLst>
                                  <p:childTnLst>
                                    <p:set>
                                      <p:cBhvr>
                                        <p:cTn id="25" dur="1" fill="hold">
                                          <p:stCondLst>
                                            <p:cond delay="0"/>
                                          </p:stCondLst>
                                        </p:cTn>
                                        <p:tgtEl>
                                          <p:spTgt spid="6"/>
                                        </p:tgtEl>
                                        <p:attrNameLst>
                                          <p:attrName>style.visibility</p:attrName>
                                        </p:attrNameLst>
                                      </p:cBhvr>
                                      <p:to>
                                        <p:strVal val="hidden"/>
                                      </p:to>
                                    </p:set>
                                  </p:childTnLst>
                                </p:cTn>
                              </p:par>
                              <p:par>
                                <p:cTn id="26" presetID="1" presetClass="exit" presetSubtype="0" fill="hold" grpId="2" nodeType="withEffect">
                                  <p:stCondLst>
                                    <p:cond delay="0"/>
                                  </p:stCondLst>
                                  <p:childTnLst>
                                    <p:set>
                                      <p:cBhvr>
                                        <p:cTn id="27"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8" grpId="0" animBg="1"/>
      <p:bldP spid="8" grpId="1" animBg="1"/>
      <p:bldP spid="8" grpId="2" animBg="1"/>
      <p:bldP spid="6" grpId="0" animBg="1"/>
      <p:bldP spid="6" grpId="1" animBg="1"/>
      <p:bldP spid="6"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Texture, Matte, Orange, Brightness, 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7" name="REMOVE THIS OBJECT"/>
          <p:cNvSpPr txBox="1"/>
          <p:nvPr/>
        </p:nvSpPr>
        <p:spPr>
          <a:xfrm>
            <a:off x="3557" y="3375"/>
            <a:ext cx="9144000" cy="1200329"/>
          </a:xfrm>
          <a:prstGeom prst="rect">
            <a:avLst/>
          </a:prstGeom>
          <a:solidFill>
            <a:schemeClr val="bg1">
              <a:alpha val="50000"/>
            </a:schemeClr>
          </a:solidFill>
        </p:spPr>
        <p:txBody>
          <a:bodyPr wrap="square" rtlCol="0">
            <a:spAutoFit/>
          </a:bodyPr>
          <a:lstStyle/>
          <a:p>
            <a:pPr algn="ctr"/>
            <a:r>
              <a:rPr lang="en-NZ" sz="3600" dirty="0"/>
              <a:t>We remember Joachim and Anne                         – Jesus’ grandparents </a:t>
            </a:r>
            <a:endParaRPr lang="en-GB" sz="6000" b="1" dirty="0">
              <a:solidFill>
                <a:srgbClr val="FF0000"/>
              </a:solidFill>
            </a:endParaRPr>
          </a:p>
        </p:txBody>
      </p:sp>
      <p:sp>
        <p:nvSpPr>
          <p:cNvPr id="2" name="Textbox: Text Lines"/>
          <p:cNvSpPr txBox="1"/>
          <p:nvPr/>
        </p:nvSpPr>
        <p:spPr>
          <a:xfrm>
            <a:off x="539553" y="1607641"/>
            <a:ext cx="7894764" cy="2862322"/>
          </a:xfrm>
          <a:prstGeom prst="rect">
            <a:avLst/>
          </a:prstGeom>
          <a:solidFill>
            <a:schemeClr val="bg1">
              <a:alpha val="50000"/>
            </a:schemeClr>
          </a:solidFill>
        </p:spPr>
        <p:txBody>
          <a:bodyPr wrap="square" rtlCol="0">
            <a:spAutoFit/>
          </a:bodyPr>
          <a:lstStyle/>
          <a:p>
            <a:r>
              <a:rPr lang="en-NZ" sz="2000" b="1" dirty="0"/>
              <a:t>Mary’s parents were Joachim and Anne and they loved their                        daughter very much.</a:t>
            </a:r>
          </a:p>
          <a:p>
            <a:endParaRPr lang="en-GB" sz="2000" b="1" dirty="0">
              <a:cs typeface="Segoe UI" pitchFamily="34" charset="0"/>
            </a:endParaRPr>
          </a:p>
          <a:p>
            <a:r>
              <a:rPr lang="en-NZ" sz="2000" b="1" dirty="0"/>
              <a:t>They were looking forward to becoming grandparents to her son, Jesus.</a:t>
            </a:r>
          </a:p>
          <a:p>
            <a:endParaRPr lang="en-GB" sz="2000" b="1" dirty="0">
              <a:ea typeface="Segoe UI" pitchFamily="34" charset="0"/>
              <a:cs typeface="Segoe UI" pitchFamily="34" charset="0"/>
            </a:endParaRPr>
          </a:p>
          <a:p>
            <a:r>
              <a:rPr lang="en-NZ" sz="2000" b="1" dirty="0"/>
              <a:t>They supported Mary and helped her to get ready for the baby to be born.</a:t>
            </a:r>
          </a:p>
          <a:p>
            <a:endParaRPr lang="en-GB" sz="2000" b="1" dirty="0">
              <a:ea typeface="Segoe UI" pitchFamily="34" charset="0"/>
              <a:cs typeface="Segoe UI" pitchFamily="34" charset="0"/>
            </a:endParaRPr>
          </a:p>
          <a:p>
            <a:r>
              <a:rPr lang="en-NZ" sz="2000" b="1" dirty="0"/>
              <a:t>They waited patiently, wondering what their grandson would be like.</a:t>
            </a:r>
          </a:p>
        </p:txBody>
      </p:sp>
      <p:grpSp>
        <p:nvGrpSpPr>
          <p:cNvPr id="3" name="Shape: Slider"/>
          <p:cNvGrpSpPr/>
          <p:nvPr/>
        </p:nvGrpSpPr>
        <p:grpSpPr>
          <a:xfrm>
            <a:off x="2" y="1449418"/>
            <a:ext cx="9144000" cy="4430587"/>
            <a:chOff x="2" y="1449418"/>
            <a:chExt cx="9144000" cy="4430587"/>
          </a:xfrm>
          <a:blipFill dpi="0" rotWithShape="1">
            <a:blip r:embed="rId4">
              <a:extLst>
                <a:ext uri="{28A0092B-C50C-407E-A947-70E740481C1C}">
                  <a14:useLocalDpi xmlns:a14="http://schemas.microsoft.com/office/drawing/2010/main" val="0"/>
                </a:ext>
              </a:extLst>
            </a:blip>
            <a:srcRect/>
            <a:stretch>
              <a:fillRect/>
            </a:stretch>
          </a:blipFill>
        </p:grpSpPr>
        <p:sp>
          <p:nvSpPr>
            <p:cNvPr id="6" name="Slider: Image"/>
            <p:cNvSpPr/>
            <p:nvPr/>
          </p:nvSpPr>
          <p:spPr>
            <a:xfrm>
              <a:off x="2" y="1449418"/>
              <a:ext cx="9144000" cy="443058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p>
          </p:txBody>
        </p:sp>
        <p:sp>
          <p:nvSpPr>
            <p:cNvPr id="8" name="Slider Text"/>
            <p:cNvSpPr txBox="1"/>
            <p:nvPr/>
          </p:nvSpPr>
          <p:spPr>
            <a:xfrm>
              <a:off x="178402" y="1635646"/>
              <a:ext cx="184731" cy="400110"/>
            </a:xfrm>
            <a:prstGeom prst="rect">
              <a:avLst/>
            </a:prstGeom>
            <a:grpFill/>
            <a:ln>
              <a:noFill/>
            </a:ln>
          </p:spPr>
          <p:txBody>
            <a:bodyPr wrap="none" rtlCol="0">
              <a:spAutoFit/>
            </a:bodyPr>
            <a:lstStyle/>
            <a:p>
              <a:endParaRPr lang="en-GB" sz="2000" b="1" dirty="0">
                <a:solidFill>
                  <a:schemeClr val="bg1"/>
                </a:solidFill>
                <a:latin typeface="Segoe UI" pitchFamily="34" charset="0"/>
                <a:ea typeface="Segoe UI" pitchFamily="34" charset="0"/>
                <a:cs typeface="Segoe UI" pitchFamily="34" charset="0"/>
              </a:endParaRPr>
            </a:p>
          </p:txBody>
        </p:sp>
      </p:grpSp>
      <p:sp>
        <p:nvSpPr>
          <p:cNvPr id="15" name="Shape: Sider Down 4"/>
          <p:cNvSpPr/>
          <p:nvPr/>
        </p:nvSpPr>
        <p:spPr>
          <a:xfrm rot="5400000">
            <a:off x="8287273" y="1615597"/>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hape: Sider Down 3"/>
          <p:cNvSpPr/>
          <p:nvPr/>
        </p:nvSpPr>
        <p:spPr>
          <a:xfrm rot="5400000">
            <a:off x="8287273" y="1615597"/>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hape: Sider Down 2"/>
          <p:cNvSpPr/>
          <p:nvPr/>
        </p:nvSpPr>
        <p:spPr>
          <a:xfrm rot="5400000">
            <a:off x="8287273" y="1615598"/>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hape: Sider Down 1"/>
          <p:cNvSpPr/>
          <p:nvPr/>
        </p:nvSpPr>
        <p:spPr>
          <a:xfrm rot="5400000">
            <a:off x="8287273" y="1615597"/>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hape: Slider Up"/>
          <p:cNvSpPr/>
          <p:nvPr/>
        </p:nvSpPr>
        <p:spPr>
          <a:xfrm rot="16200000">
            <a:off x="8287274" y="4048624"/>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L-2</a:t>
            </a:r>
          </a:p>
          <a:p>
            <a:pPr algn="ctr"/>
            <a:r>
              <a:rPr lang="en-GB" sz="900" b="1" dirty="0">
                <a:solidFill>
                  <a:srgbClr val="002060"/>
                </a:solidFill>
                <a:latin typeface="Arial" pitchFamily="34" charset="0"/>
                <a:cs typeface="Arial" pitchFamily="34" charset="0"/>
              </a:rPr>
              <a:t>S-04</a:t>
            </a:r>
          </a:p>
        </p:txBody>
      </p:sp>
      <p:sp>
        <p:nvSpPr>
          <p:cNvPr id="2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2780483" y="4774168"/>
            <a:ext cx="3583033" cy="3693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the down-button to move the blind down,</a:t>
            </a:r>
          </a:p>
          <a:p>
            <a:pPr algn="ctr"/>
            <a:r>
              <a:rPr lang="en-GB" sz="900" dirty="0">
                <a:latin typeface="Arial" pitchFamily="34" charset="0"/>
                <a:ea typeface="Segoe UI" pitchFamily="34" charset="0"/>
                <a:cs typeface="Arial" pitchFamily="34" charset="0"/>
              </a:rPr>
              <a:t>click the up-button (appears at bottom) to move the blind to the top.</a:t>
            </a:r>
          </a:p>
        </p:txBody>
      </p:sp>
    </p:spTree>
    <p:extLst>
      <p:ext uri="{BB962C8B-B14F-4D97-AF65-F5344CB8AC3E}">
        <p14:creationId xmlns:p14="http://schemas.microsoft.com/office/powerpoint/2010/main" val="393865563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42" presetClass="path" presetSubtype="0" accel="50000" decel="50000" fill="hold" nodeType="withEffect">
                                  <p:stCondLst>
                                    <p:cond delay="0"/>
                                  </p:stCondLst>
                                  <p:childTnLst>
                                    <p:animMotion origin="layout" path="M 0 4.11293E-6 L 0 0.20826 " pathEditMode="relative" rAng="0" ptsTypes="AA">
                                      <p:cBhvr>
                                        <p:cTn id="8" dur="2000" fill="hold"/>
                                        <p:tgtEl>
                                          <p:spTgt spid="3"/>
                                        </p:tgtEl>
                                        <p:attrNameLst>
                                          <p:attrName>ppt_x</p:attrName>
                                          <p:attrName>ppt_y</p:attrName>
                                        </p:attrNameLst>
                                      </p:cBhvr>
                                      <p:rCtr x="0" y="10398"/>
                                    </p:animMotion>
                                  </p:childTnLst>
                                </p:cTn>
                              </p:par>
                              <p:par>
                                <p:cTn id="9" presetID="42" presetClass="path" presetSubtype="0" accel="50000" decel="50000" fill="hold" grpId="1" nodeType="withEffect">
                                  <p:stCondLst>
                                    <p:cond delay="0"/>
                                  </p:stCondLst>
                                  <p:childTnLst>
                                    <p:animMotion origin="layout" path="M 3.33333E-6 4.22353E-6 L 3.33333E-6 0.22877 " pathEditMode="relative" rAng="0" ptsTypes="AA">
                                      <p:cBhvr>
                                        <p:cTn id="10" dur="2000" fill="hold"/>
                                        <p:tgtEl>
                                          <p:spTgt spid="13"/>
                                        </p:tgtEl>
                                        <p:attrNameLst>
                                          <p:attrName>ppt_x</p:attrName>
                                          <p:attrName>ppt_y</p:attrName>
                                        </p:attrNameLst>
                                      </p:cBhvr>
                                      <p:rCtr x="0" y="11423"/>
                                    </p:animMotion>
                                  </p:childTnLst>
                                </p:cTn>
                              </p:par>
                              <p:par>
                                <p:cTn id="11" presetID="42" presetClass="path" presetSubtype="0" accel="50000" decel="50000" fill="hold" grpId="1" nodeType="withEffect">
                                  <p:stCondLst>
                                    <p:cond delay="0"/>
                                  </p:stCondLst>
                                  <p:childTnLst>
                                    <p:animMotion origin="layout" path="M 3.33333E-6 4.22353E-6 L 3.33333E-6 0.22877 " pathEditMode="relative" rAng="0" ptsTypes="AA">
                                      <p:cBhvr>
                                        <p:cTn id="12" dur="2000" fill="hold"/>
                                        <p:tgtEl>
                                          <p:spTgt spid="14"/>
                                        </p:tgtEl>
                                        <p:attrNameLst>
                                          <p:attrName>ppt_x</p:attrName>
                                          <p:attrName>ppt_y</p:attrName>
                                        </p:attrNameLst>
                                      </p:cBhvr>
                                      <p:rCtr x="0" y="11423"/>
                                    </p:animMotion>
                                  </p:childTnLst>
                                </p:cTn>
                              </p:par>
                              <p:par>
                                <p:cTn id="13" presetID="42" presetClass="path" presetSubtype="0" accel="50000" decel="50000" fill="hold" grpId="1" nodeType="withEffect">
                                  <p:stCondLst>
                                    <p:cond delay="0"/>
                                  </p:stCondLst>
                                  <p:childTnLst>
                                    <p:animMotion origin="layout" path="M 3.33333E-6 4.22353E-6 L 3.33333E-6 0.22877 " pathEditMode="relative" rAng="0" ptsTypes="AA">
                                      <p:cBhvr>
                                        <p:cTn id="14" dur="2000" fill="hold"/>
                                        <p:tgtEl>
                                          <p:spTgt spid="15"/>
                                        </p:tgtEl>
                                        <p:attrNameLst>
                                          <p:attrName>ppt_x</p:attrName>
                                          <p:attrName>ppt_y</p:attrName>
                                        </p:attrNameLst>
                                      </p:cBhvr>
                                      <p:rCtr x="0" y="11423"/>
                                    </p:animMotion>
                                  </p:childTnLst>
                                </p:cTn>
                              </p:par>
                            </p:childTnLst>
                          </p:cTn>
                        </p:par>
                      </p:childTnLst>
                    </p:cTn>
                  </p:par>
                </p:childTnLst>
              </p:cTn>
              <p:nextCondLst>
                <p:cond evt="onClick" delay="0">
                  <p:tgtEl>
                    <p:spTgt spid="7"/>
                  </p:tgtEl>
                </p:cond>
              </p:nextCondLst>
            </p:seq>
            <p:seq concurrent="1" nextAc="seek">
              <p:cTn id="15" restart="whenNotActive" fill="hold" evtFilter="cancelBubble" nodeType="interactiveSeq">
                <p:stCondLst>
                  <p:cond evt="onClick" delay="0">
                    <p:tgtEl>
                      <p:spTgt spid="13"/>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hidden"/>
                                      </p:to>
                                    </p:set>
                                  </p:childTnLst>
                                </p:cTn>
                              </p:par>
                              <p:par>
                                <p:cTn id="20" presetID="42" presetClass="path" presetSubtype="0" accel="50000" decel="50000" fill="hold" nodeType="withEffect">
                                  <p:stCondLst>
                                    <p:cond delay="0"/>
                                  </p:stCondLst>
                                  <p:childTnLst>
                                    <p:animMotion origin="layout" path="M 0 0.20826 L 0 0.33292 " pathEditMode="relative" rAng="0" ptsTypes="AA">
                                      <p:cBhvr>
                                        <p:cTn id="21" dur="2000" fill="hold"/>
                                        <p:tgtEl>
                                          <p:spTgt spid="3"/>
                                        </p:tgtEl>
                                        <p:attrNameLst>
                                          <p:attrName>ppt_x</p:attrName>
                                          <p:attrName>ppt_y</p:attrName>
                                        </p:attrNameLst>
                                      </p:cBhvr>
                                      <p:rCtr x="0" y="6233"/>
                                    </p:animMotion>
                                  </p:childTnLst>
                                </p:cTn>
                              </p:par>
                              <p:par>
                                <p:cTn id="22" presetID="42" presetClass="path" presetSubtype="0" accel="50000" decel="50000" fill="hold" grpId="2" nodeType="withEffect">
                                  <p:stCondLst>
                                    <p:cond delay="0"/>
                                  </p:stCondLst>
                                  <p:childTnLst>
                                    <p:animMotion origin="layout" path="M -1.11111E-6 0.22878 L -1.11111E-6 0.35382 " pathEditMode="relative" rAng="0" ptsTypes="AA">
                                      <p:cBhvr>
                                        <p:cTn id="23" dur="2000" fill="hold"/>
                                        <p:tgtEl>
                                          <p:spTgt spid="14"/>
                                        </p:tgtEl>
                                        <p:attrNameLst>
                                          <p:attrName>ppt_x</p:attrName>
                                          <p:attrName>ppt_y</p:attrName>
                                        </p:attrNameLst>
                                      </p:cBhvr>
                                      <p:rCtr x="0" y="6236"/>
                                    </p:animMotion>
                                  </p:childTnLst>
                                </p:cTn>
                              </p:par>
                              <p:par>
                                <p:cTn id="24" presetID="42" presetClass="path" presetSubtype="0" accel="50000" decel="50000" fill="hold" grpId="2" nodeType="withEffect">
                                  <p:stCondLst>
                                    <p:cond delay="0"/>
                                  </p:stCondLst>
                                  <p:childTnLst>
                                    <p:animMotion origin="layout" path="M -1.11111E-6 0.22878 L -1.11111E-6 0.35382 " pathEditMode="relative" rAng="0" ptsTypes="AA">
                                      <p:cBhvr>
                                        <p:cTn id="25" dur="2000" fill="hold"/>
                                        <p:tgtEl>
                                          <p:spTgt spid="15"/>
                                        </p:tgtEl>
                                        <p:attrNameLst>
                                          <p:attrName>ppt_x</p:attrName>
                                          <p:attrName>ppt_y</p:attrName>
                                        </p:attrNameLst>
                                      </p:cBhvr>
                                      <p:rCtr x="0" y="6236"/>
                                    </p:animMotion>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42" presetClass="path" presetSubtype="0" accel="50000" decel="50000" fill="hold" nodeType="withEffect">
                                  <p:stCondLst>
                                    <p:cond delay="0"/>
                                  </p:stCondLst>
                                  <p:childTnLst>
                                    <p:animMotion origin="layout" path="M 0 0.33292 L 0 0.46559 " pathEditMode="relative" rAng="0" ptsTypes="AA">
                                      <p:cBhvr>
                                        <p:cTn id="32" dur="2000" fill="hold"/>
                                        <p:tgtEl>
                                          <p:spTgt spid="3"/>
                                        </p:tgtEl>
                                        <p:attrNameLst>
                                          <p:attrName>ppt_x</p:attrName>
                                          <p:attrName>ppt_y</p:attrName>
                                        </p:attrNameLst>
                                      </p:cBhvr>
                                      <p:rCtr x="0" y="6634"/>
                                    </p:animMotion>
                                  </p:childTnLst>
                                </p:cTn>
                              </p:par>
                              <p:par>
                                <p:cTn id="33" presetID="42" presetClass="path" presetSubtype="0" accel="50000" decel="50000" fill="hold" grpId="3" nodeType="withEffect">
                                  <p:stCondLst>
                                    <p:cond delay="0"/>
                                  </p:stCondLst>
                                  <p:childTnLst>
                                    <p:animMotion origin="layout" path="M 3.33333E-6 0.35381 L 3.33333E-6 0.46557 " pathEditMode="relative" rAng="0" ptsTypes="AA">
                                      <p:cBhvr>
                                        <p:cTn id="34" dur="2000" fill="hold"/>
                                        <p:tgtEl>
                                          <p:spTgt spid="15"/>
                                        </p:tgtEl>
                                        <p:attrNameLst>
                                          <p:attrName>ppt_x</p:attrName>
                                          <p:attrName>ppt_y</p:attrName>
                                        </p:attrNameLst>
                                      </p:cBhvr>
                                      <p:rCtr x="0" y="5588"/>
                                    </p:animMotion>
                                  </p:childTnLst>
                                </p:cTn>
                              </p:par>
                            </p:childTnLst>
                          </p:cTn>
                        </p:par>
                      </p:childTnLst>
                    </p:cTn>
                  </p:par>
                </p:childTnLst>
              </p:cTn>
              <p:nextCondLst>
                <p:cond evt="onClick" delay="0">
                  <p:tgtEl>
                    <p:spTgt spid="14"/>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0 0.46559 L 0 0.60104 " pathEditMode="relative" rAng="0" ptsTypes="AA">
                                      <p:cBhvr>
                                        <p:cTn id="39" dur="2000" fill="hold"/>
                                        <p:tgtEl>
                                          <p:spTgt spid="3"/>
                                        </p:tgtEl>
                                        <p:attrNameLst>
                                          <p:attrName>ppt_x</p:attrName>
                                          <p:attrName>ppt_y</p:attrName>
                                        </p:attrNameLst>
                                      </p:cBhvr>
                                      <p:rCtr x="0" y="6757"/>
                                    </p:animMotion>
                                  </p:childTnLst>
                                </p:cTn>
                              </p:par>
                              <p:par>
                                <p:cTn id="40" presetID="1" presetClass="exit"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hidden"/>
                                      </p:to>
                                    </p:se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childTnLst>
                                </p:cTn>
                              </p:par>
                            </p:childTnLst>
                          </p:cTn>
                        </p:par>
                      </p:childTnLst>
                    </p:cTn>
                  </p:par>
                </p:childTnLst>
              </p:cTn>
              <p:nextCondLst>
                <p:cond evt="onClick" delay="0">
                  <p:tgtEl>
                    <p:spTgt spid="15"/>
                  </p:tgtEl>
                </p:cond>
              </p:nextCondLst>
            </p:seq>
            <p:seq concurrent="1" nextAc="seek">
              <p:cTn id="45" restart="whenNotActive" fill="hold" evtFilter="cancelBubble" nodeType="interactiveSeq">
                <p:stCondLst>
                  <p:cond evt="onClick" delay="0">
                    <p:tgtEl>
                      <p:spTgt spid="16"/>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16"/>
                                        </p:tgtEl>
                                      </p:cBhvr>
                                    </p:animEffect>
                                    <p:set>
                                      <p:cBhvr>
                                        <p:cTn id="50" dur="1" fill="hold">
                                          <p:stCondLst>
                                            <p:cond delay="499"/>
                                          </p:stCondLst>
                                        </p:cTn>
                                        <p:tgtEl>
                                          <p:spTgt spid="16"/>
                                        </p:tgtEl>
                                        <p:attrNameLst>
                                          <p:attrName>style.visibility</p:attrName>
                                        </p:attrNameLst>
                                      </p:cBhvr>
                                      <p:to>
                                        <p:strVal val="hidden"/>
                                      </p:to>
                                    </p:set>
                                  </p:childTnLst>
                                </p:cTn>
                              </p:par>
                              <p:par>
                                <p:cTn id="51" presetID="42" presetClass="path" presetSubtype="0" accel="50000" decel="50000" fill="hold" nodeType="withEffect">
                                  <p:stCondLst>
                                    <p:cond delay="0"/>
                                  </p:stCondLst>
                                  <p:childTnLst>
                                    <p:animMotion origin="layout" path="M 0 0.60086 L 0 3.76928E-6 " pathEditMode="relative" rAng="0" ptsTypes="AA">
                                      <p:cBhvr>
                                        <p:cTn id="52" dur="500" fill="hold"/>
                                        <p:tgtEl>
                                          <p:spTgt spid="3"/>
                                        </p:tgtEl>
                                        <p:attrNameLst>
                                          <p:attrName>ppt_x</p:attrName>
                                          <p:attrName>ppt_y</p:attrName>
                                        </p:attrNameLst>
                                      </p:cBhvr>
                                      <p:rCtr x="0" y="-30043"/>
                                    </p:animMotion>
                                  </p:childTnLst>
                                </p:cTn>
                              </p:par>
                              <p:par>
                                <p:cTn id="53" presetID="42" presetClass="path" presetSubtype="0" accel="50000" decel="50000" fill="hold" grpId="2" nodeType="withEffect">
                                  <p:stCondLst>
                                    <p:cond delay="0"/>
                                  </p:stCondLst>
                                  <p:childTnLst>
                                    <p:animMotion origin="layout" path="M 3.33333E-6 0.46529 L 3.33333E-6 -4.29497E-6 " pathEditMode="relative" rAng="0" ptsTypes="AA">
                                      <p:cBhvr>
                                        <p:cTn id="54" dur="500" fill="hold"/>
                                        <p:tgtEl>
                                          <p:spTgt spid="7"/>
                                        </p:tgtEl>
                                        <p:attrNameLst>
                                          <p:attrName>ppt_x</p:attrName>
                                          <p:attrName>ppt_y</p:attrName>
                                        </p:attrNameLst>
                                      </p:cBhvr>
                                      <p:rCtr x="0" y="-23264"/>
                                    </p:animMotion>
                                  </p:childTnLst>
                                </p:cTn>
                              </p:par>
                              <p:par>
                                <p:cTn id="55" presetID="42" presetClass="path" presetSubtype="0" accel="50000" decel="50000" fill="hold" grpId="3" nodeType="withEffect">
                                  <p:stCondLst>
                                    <p:cond delay="0"/>
                                  </p:stCondLst>
                                  <p:childTnLst>
                                    <p:animMotion origin="layout" path="M 3.33333E-6 0.46529 L 3.33333E-6 -4.29497E-6 " pathEditMode="relative" rAng="0" ptsTypes="AA">
                                      <p:cBhvr>
                                        <p:cTn id="56" dur="500" fill="hold"/>
                                        <p:tgtEl>
                                          <p:spTgt spid="13"/>
                                        </p:tgtEl>
                                        <p:attrNameLst>
                                          <p:attrName>ppt_x</p:attrName>
                                          <p:attrName>ppt_y</p:attrName>
                                        </p:attrNameLst>
                                      </p:cBhvr>
                                      <p:rCtr x="0" y="-23264"/>
                                    </p:animMotion>
                                  </p:childTnLst>
                                </p:cTn>
                              </p:par>
                              <p:par>
                                <p:cTn id="57" presetID="42" presetClass="path" presetSubtype="0" accel="50000" decel="50000" fill="hold" grpId="4" nodeType="withEffect">
                                  <p:stCondLst>
                                    <p:cond delay="0"/>
                                  </p:stCondLst>
                                  <p:childTnLst>
                                    <p:animMotion origin="layout" path="M 3.33333E-6 0.46529 L 3.33333E-6 -4.29497E-6 " pathEditMode="relative" rAng="0" ptsTypes="AA">
                                      <p:cBhvr>
                                        <p:cTn id="58" dur="500" fill="hold"/>
                                        <p:tgtEl>
                                          <p:spTgt spid="14"/>
                                        </p:tgtEl>
                                        <p:attrNameLst>
                                          <p:attrName>ppt_x</p:attrName>
                                          <p:attrName>ppt_y</p:attrName>
                                        </p:attrNameLst>
                                      </p:cBhvr>
                                      <p:rCtr x="0" y="-23264"/>
                                    </p:animMotion>
                                  </p:childTnLst>
                                </p:cTn>
                              </p:par>
                              <p:par>
                                <p:cTn id="59" presetID="42" presetClass="path" presetSubtype="0" accel="50000" decel="50000" fill="hold" grpId="5" nodeType="withEffect">
                                  <p:stCondLst>
                                    <p:cond delay="0"/>
                                  </p:stCondLst>
                                  <p:childTnLst>
                                    <p:animMotion origin="layout" path="M 3.33333E-6 0.46529 L 3.33333E-6 -4.29497E-6 " pathEditMode="relative" rAng="0" ptsTypes="AA">
                                      <p:cBhvr>
                                        <p:cTn id="60" dur="500" fill="hold"/>
                                        <p:tgtEl>
                                          <p:spTgt spid="15"/>
                                        </p:tgtEl>
                                        <p:attrNameLst>
                                          <p:attrName>ppt_x</p:attrName>
                                          <p:attrName>ppt_y</p:attrName>
                                        </p:attrNameLst>
                                      </p:cBhvr>
                                      <p:rCtr x="0" y="-23264"/>
                                    </p:animMotion>
                                  </p:childTnLst>
                                </p:cTn>
                              </p:par>
                              <p:par>
                                <p:cTn id="61" presetID="10" presetClass="entr" presetSubtype="0" fill="hold" grpId="1"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cTn>
                              </p:par>
                              <p:par>
                                <p:cTn id="64" presetID="10" presetClass="entr" presetSubtype="0" fill="hold" grpId="2"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500"/>
                                        <p:tgtEl>
                                          <p:spTgt spid="13"/>
                                        </p:tgtEl>
                                      </p:cBhvr>
                                    </p:animEffect>
                                  </p:childTnLst>
                                </p:cTn>
                              </p:par>
                              <p:par>
                                <p:cTn id="67" presetID="10" presetClass="entr" presetSubtype="0" fill="hold" grpId="3" nodeType="with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par>
                                <p:cTn id="70" presetID="10" presetClass="entr" presetSubtype="0" fill="hold" grpId="4" nodeType="with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childTnLst>
                                </p:cTn>
                              </p:par>
                            </p:childTnLst>
                          </p:cTn>
                        </p:par>
                      </p:childTnLst>
                    </p:cTn>
                  </p:par>
                </p:childTnLst>
              </p:cTn>
              <p:nextCondLst>
                <p:cond evt="onClick" delay="0">
                  <p:tgtEl>
                    <p:spTgt spid="16"/>
                  </p:tgtEl>
                </p:cond>
              </p:nextCondLst>
            </p:seq>
          </p:childTnLst>
        </p:cTn>
      </p:par>
    </p:tnLst>
    <p:bldLst>
      <p:bldP spid="15" grpId="0" animBg="1"/>
      <p:bldP spid="15" grpId="1" animBg="1"/>
      <p:bldP spid="15" grpId="2" animBg="1"/>
      <p:bldP spid="15" grpId="3" animBg="1"/>
      <p:bldP spid="15" grpId="4" animBg="1"/>
      <p:bldP spid="15" grpId="5" animBg="1"/>
      <p:bldP spid="14" grpId="0" animBg="1"/>
      <p:bldP spid="14" grpId="1" animBg="1"/>
      <p:bldP spid="14" grpId="2" animBg="1"/>
      <p:bldP spid="14" grpId="3" animBg="1"/>
      <p:bldP spid="14" grpId="4" animBg="1"/>
      <p:bldP spid="13" grpId="0" animBg="1"/>
      <p:bldP spid="13" grpId="1" animBg="1"/>
      <p:bldP spid="13" grpId="2" animBg="1"/>
      <p:bldP spid="13" grpId="3" animBg="1"/>
      <p:bldP spid="7" grpId="0" animBg="1"/>
      <p:bldP spid="7" grpId="1" animBg="1"/>
      <p:bldP spid="7" grpId="2" animBg="1"/>
      <p:bldP spid="16" grpId="0" animBg="1"/>
      <p:bldP spid="1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descr="Texture, Matte, Orange, Brightness, 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5" name="REMOVE THIS OBJECT"/>
          <p:cNvSpPr txBox="1"/>
          <p:nvPr/>
        </p:nvSpPr>
        <p:spPr>
          <a:xfrm>
            <a:off x="3557" y="3375"/>
            <a:ext cx="9144000" cy="584775"/>
          </a:xfrm>
          <a:prstGeom prst="rect">
            <a:avLst/>
          </a:prstGeom>
          <a:solidFill>
            <a:schemeClr val="bg1">
              <a:alpha val="50000"/>
            </a:schemeClr>
          </a:solidFill>
        </p:spPr>
        <p:txBody>
          <a:bodyPr wrap="square" rtlCol="0">
            <a:spAutoFit/>
          </a:bodyPr>
          <a:lstStyle/>
          <a:p>
            <a:pPr algn="ctr"/>
            <a:r>
              <a:rPr lang="en-NZ" sz="3200" dirty="0"/>
              <a:t>We remember Elizabeth - Mary’s cousin </a:t>
            </a:r>
          </a:p>
        </p:txBody>
      </p:sp>
      <p:pic>
        <p:nvPicPr>
          <p:cNvPr id="24" name="Shape: Post-it 5"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6262058" y="580545"/>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Line 5"/>
          <p:cNvSpPr txBox="1"/>
          <p:nvPr/>
        </p:nvSpPr>
        <p:spPr>
          <a:xfrm rot="20948926">
            <a:off x="6427821" y="1143582"/>
            <a:ext cx="1964188" cy="1077218"/>
          </a:xfrm>
          <a:prstGeom prst="rect">
            <a:avLst/>
          </a:prstGeom>
          <a:noFill/>
        </p:spPr>
        <p:txBody>
          <a:bodyPr wrap="square" rtlCol="0">
            <a:spAutoFit/>
          </a:bodyPr>
          <a:lstStyle/>
          <a:p>
            <a:r>
              <a:rPr lang="en-NZ" sz="1600" dirty="0"/>
              <a:t>Mary’s baby was Jesus and Elizabeth’s baby was John the Baptist.</a:t>
            </a:r>
          </a:p>
        </p:txBody>
      </p:sp>
      <p:pic>
        <p:nvPicPr>
          <p:cNvPr id="23" name="Shape: Post-it 4"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5345100" y="2686303"/>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Line 4"/>
          <p:cNvSpPr txBox="1"/>
          <p:nvPr/>
        </p:nvSpPr>
        <p:spPr>
          <a:xfrm rot="20948926">
            <a:off x="5581535" y="3223304"/>
            <a:ext cx="1765072" cy="1077218"/>
          </a:xfrm>
          <a:prstGeom prst="rect">
            <a:avLst/>
          </a:prstGeom>
          <a:noFill/>
        </p:spPr>
        <p:txBody>
          <a:bodyPr wrap="square" rtlCol="0">
            <a:spAutoFit/>
          </a:bodyPr>
          <a:lstStyle/>
          <a:p>
            <a:r>
              <a:rPr lang="en-NZ" sz="1600" dirty="0"/>
              <a:t>Mary and Elizabeth waited together for their babies to be born.</a:t>
            </a:r>
          </a:p>
        </p:txBody>
      </p:sp>
      <p:pic>
        <p:nvPicPr>
          <p:cNvPr id="22" name="Shape: Post-it 3"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3652096" y="584970"/>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3"/>
          <p:cNvSpPr txBox="1"/>
          <p:nvPr/>
        </p:nvSpPr>
        <p:spPr>
          <a:xfrm rot="20948926">
            <a:off x="3881933" y="1092150"/>
            <a:ext cx="1765072" cy="1077218"/>
          </a:xfrm>
          <a:prstGeom prst="rect">
            <a:avLst/>
          </a:prstGeom>
          <a:noFill/>
        </p:spPr>
        <p:txBody>
          <a:bodyPr wrap="square" rtlCol="0">
            <a:spAutoFit/>
          </a:bodyPr>
          <a:lstStyle/>
          <a:p>
            <a:r>
              <a:rPr lang="en-NZ" sz="1600" dirty="0"/>
              <a:t>This was at the same time Mary was waiting for her baby. </a:t>
            </a:r>
          </a:p>
        </p:txBody>
      </p:sp>
      <p:pic>
        <p:nvPicPr>
          <p:cNvPr id="21" name="Shape: Post-it 2"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2520549" y="2748819"/>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2"/>
          <p:cNvSpPr txBox="1"/>
          <p:nvPr/>
        </p:nvSpPr>
        <p:spPr>
          <a:xfrm rot="20948926">
            <a:off x="2734035" y="3056387"/>
            <a:ext cx="1765072" cy="1569660"/>
          </a:xfrm>
          <a:prstGeom prst="rect">
            <a:avLst/>
          </a:prstGeom>
          <a:noFill/>
        </p:spPr>
        <p:txBody>
          <a:bodyPr wrap="square" rtlCol="0">
            <a:spAutoFit/>
          </a:bodyPr>
          <a:lstStyle/>
          <a:p>
            <a:r>
              <a:rPr lang="en-NZ" sz="1600" dirty="0"/>
              <a:t>The Angel Gabriel came to tell Zechariah that Elizabeth was going to have a baby.</a:t>
            </a:r>
          </a:p>
        </p:txBody>
      </p:sp>
      <p:pic>
        <p:nvPicPr>
          <p:cNvPr id="8196" name="Shape: Post-it 1"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1079578" y="605326"/>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0948926">
            <a:off x="1321433" y="1005108"/>
            <a:ext cx="1765072" cy="1323439"/>
          </a:xfrm>
          <a:prstGeom prst="rect">
            <a:avLst/>
          </a:prstGeom>
          <a:noFill/>
        </p:spPr>
        <p:txBody>
          <a:bodyPr wrap="square" rtlCol="0">
            <a:spAutoFit/>
          </a:bodyPr>
          <a:lstStyle/>
          <a:p>
            <a:r>
              <a:rPr lang="en-NZ" sz="1600" dirty="0"/>
              <a:t>Elizabeth, Mary’s cousin, was married to Zechariah and they had no children.</a:t>
            </a:r>
          </a:p>
        </p:txBody>
      </p:sp>
      <p:pic>
        <p:nvPicPr>
          <p:cNvPr id="15" name="Shape: Pin 5"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947457"/>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4" name="Shape: Pin 4"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252514"/>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in 3"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255757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2"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862626"/>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167683"/>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L-2</a:t>
            </a:r>
          </a:p>
          <a:p>
            <a:pPr algn="ctr"/>
            <a:r>
              <a:rPr lang="en-GB" sz="900" b="1" dirty="0">
                <a:solidFill>
                  <a:srgbClr val="002060"/>
                </a:solidFill>
                <a:latin typeface="Arial" pitchFamily="34" charset="0"/>
                <a:cs typeface="Arial" pitchFamily="34" charset="0"/>
              </a:rPr>
              <a:t>S-05</a:t>
            </a: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Tool instructions"/>
          <p:cNvSpPr txBox="1"/>
          <p:nvPr/>
        </p:nvSpPr>
        <p:spPr>
          <a:xfrm>
            <a:off x="3248572" y="4912668"/>
            <a:ext cx="2646878" cy="230832"/>
          </a:xfrm>
          <a:prstGeom prst="rect">
            <a:avLst/>
          </a:prstGeom>
          <a:solidFill>
            <a:schemeClr val="bg1">
              <a:alpha val="50000"/>
            </a:schemeClr>
          </a:solidFill>
        </p:spPr>
        <p:txBody>
          <a:bodyPr wrap="none" rtlCol="0">
            <a:spAutoFit/>
          </a:bodyPr>
          <a:lstStyle/>
          <a:p>
            <a:pPr algn="ctr"/>
            <a:r>
              <a:rPr lang="en-GB" sz="900">
                <a:latin typeface="Arial" pitchFamily="34" charset="0"/>
                <a:ea typeface="Segoe UI" pitchFamily="34" charset="0"/>
                <a:cs typeface="Arial" pitchFamily="34" charset="0"/>
              </a:rPr>
              <a:t>Click the pins on the right to reveal post-it notes.</a:t>
            </a:r>
          </a:p>
        </p:txBody>
      </p:sp>
      <p:pic>
        <p:nvPicPr>
          <p:cNvPr id="35" name="Picture 34" descr="Image result for images of Elizabeth mary's cousin">
            <a:hlinkClick r:id="rId7"/>
          </p:cNvPr>
          <p:cNvPicPr/>
          <p:nvPr/>
        </p:nvPicPr>
        <p:blipFill>
          <a:blip r:embed="rId8">
            <a:extLst>
              <a:ext uri="{28A0092B-C50C-407E-A947-70E740481C1C}">
                <a14:useLocalDpi xmlns:a14="http://schemas.microsoft.com/office/drawing/2010/main" val="0"/>
              </a:ext>
            </a:extLst>
          </a:blip>
          <a:srcRect/>
          <a:stretch>
            <a:fillRect/>
          </a:stretch>
        </p:blipFill>
        <p:spPr bwMode="auto">
          <a:xfrm>
            <a:off x="455482" y="2980809"/>
            <a:ext cx="1482046" cy="1892103"/>
          </a:xfrm>
          <a:prstGeom prst="ellipse">
            <a:avLst/>
          </a:prstGeom>
          <a:noFill/>
          <a:ln w="38100">
            <a:solidFill>
              <a:schemeClr val="accent1"/>
            </a:solidFill>
          </a:ln>
        </p:spPr>
      </p:pic>
    </p:spTree>
    <p:extLst>
      <p:ext uri="{BB962C8B-B14F-4D97-AF65-F5344CB8AC3E}">
        <p14:creationId xmlns:p14="http://schemas.microsoft.com/office/powerpoint/2010/main" val="236972001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195"/>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1000"/>
                                        <p:tgtEl>
                                          <p:spTgt spid="8196"/>
                                        </p:tgtEl>
                                      </p:cBhvr>
                                    </p:animEffect>
                                    <p:anim calcmode="lin" valueType="num">
                                      <p:cBhvr>
                                        <p:cTn id="8" dur="1000" fill="hold"/>
                                        <p:tgtEl>
                                          <p:spTgt spid="8196"/>
                                        </p:tgtEl>
                                        <p:attrNameLst>
                                          <p:attrName>ppt_x</p:attrName>
                                        </p:attrNameLst>
                                      </p:cBhvr>
                                      <p:tavLst>
                                        <p:tav tm="0">
                                          <p:val>
                                            <p:strVal val="#ppt_x"/>
                                          </p:val>
                                        </p:tav>
                                        <p:tav tm="100000">
                                          <p:val>
                                            <p:strVal val="#ppt_x"/>
                                          </p:val>
                                        </p:tav>
                                      </p:tavLst>
                                    </p:anim>
                                    <p:anim calcmode="lin" valueType="num">
                                      <p:cBhvr>
                                        <p:cTn id="9" dur="900" decel="100000" fill="hold"/>
                                        <p:tgtEl>
                                          <p:spTgt spid="819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8195"/>
                                        </p:tgtEl>
                                      </p:cBhvr>
                                    </p:animEffect>
                                    <p:set>
                                      <p:cBhvr>
                                        <p:cTn id="18"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900" decel="100000" fill="hold"/>
                                        <p:tgtEl>
                                          <p:spTgt spid="2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900" decel="100000" fill="hold"/>
                                        <p:tgtEl>
                                          <p:spTgt spid="2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900" decel="100000" fill="hold"/>
                                        <p:tgtEl>
                                          <p:spTgt spid="23"/>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up)">
                                      <p:cBhvr>
                                        <p:cTn id="65" dur="500"/>
                                        <p:tgtEl>
                                          <p:spTgt spid="29"/>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37" presetClass="entr" presetSubtype="0"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1000"/>
                                        <p:tgtEl>
                                          <p:spTgt spid="24"/>
                                        </p:tgtEl>
                                      </p:cBhvr>
                                    </p:animEffect>
                                    <p:anim calcmode="lin" valueType="num">
                                      <p:cBhvr>
                                        <p:cTn id="76" dur="1000" fill="hold"/>
                                        <p:tgtEl>
                                          <p:spTgt spid="24"/>
                                        </p:tgtEl>
                                        <p:attrNameLst>
                                          <p:attrName>ppt_x</p:attrName>
                                        </p:attrNameLst>
                                      </p:cBhvr>
                                      <p:tavLst>
                                        <p:tav tm="0">
                                          <p:val>
                                            <p:strVal val="#ppt_x"/>
                                          </p:val>
                                        </p:tav>
                                        <p:tav tm="100000">
                                          <p:val>
                                            <p:strVal val="#ppt_x"/>
                                          </p:val>
                                        </p:tav>
                                      </p:tavLst>
                                    </p:anim>
                                    <p:anim calcmode="lin" valueType="num">
                                      <p:cBhvr>
                                        <p:cTn id="77" dur="900" decel="100000" fill="hold"/>
                                        <p:tgtEl>
                                          <p:spTgt spid="24"/>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par>
                          <p:cTn id="79" fill="hold">
                            <p:stCondLst>
                              <p:cond delay="1000"/>
                            </p:stCondLst>
                            <p:childTnLst>
                              <p:par>
                                <p:cTn id="80" presetID="22" presetClass="entr" presetSubtype="1" fill="hold" grpId="0" nodeType="after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up)">
                                      <p:cBhvr>
                                        <p:cTn id="82" dur="500"/>
                                        <p:tgtEl>
                                          <p:spTgt spid="30"/>
                                        </p:tgtEl>
                                      </p:cBhvr>
                                    </p:animEffect>
                                  </p:childTnLst>
                                </p:cTn>
                              </p:par>
                            </p:childTnLst>
                          </p:cTn>
                        </p:par>
                        <p:par>
                          <p:cTn id="83" fill="hold">
                            <p:stCondLst>
                              <p:cond delay="1500"/>
                            </p:stCondLst>
                            <p:childTnLst>
                              <p:par>
                                <p:cTn id="84" presetID="10" presetClass="exit" presetSubtype="0" fill="hold" nodeType="afterEffect">
                                  <p:stCondLst>
                                    <p:cond delay="0"/>
                                  </p:stCondLst>
                                  <p:childTnLst>
                                    <p:animEffect transition="out" filter="fade">
                                      <p:cBhvr>
                                        <p:cTn id="85" dur="500"/>
                                        <p:tgtEl>
                                          <p:spTgt spid="15"/>
                                        </p:tgtEl>
                                      </p:cBhvr>
                                    </p:animEffect>
                                    <p:set>
                                      <p:cBhvr>
                                        <p:cTn id="8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7" restart="whenNotActive" fill="hold" evtFilter="cancelBubble" nodeType="interactiveSeq">
                <p:stCondLst>
                  <p:cond evt="onClick" delay="0">
                    <p:tgtEl>
                      <p:spTgt spid="32"/>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8195"/>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12"/>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13"/>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14"/>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15"/>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8196"/>
                                        </p:tgtEl>
                                        <p:attrNameLst>
                                          <p:attrName>style.visibility</p:attrName>
                                        </p:attrNameLst>
                                      </p:cBhvr>
                                      <p:to>
                                        <p:strVal val="hidden"/>
                                      </p:to>
                                    </p:set>
                                  </p:childTnLst>
                                </p:cTn>
                              </p:par>
                              <p:par>
                                <p:cTn id="102" presetID="1" presetClass="exit" presetSubtype="0" fill="hold" grpId="2" nodeType="withEffect">
                                  <p:stCondLst>
                                    <p:cond delay="0"/>
                                  </p:stCondLst>
                                  <p:childTnLst>
                                    <p:set>
                                      <p:cBhvr>
                                        <p:cTn id="103" dur="1" fill="hold">
                                          <p:stCondLst>
                                            <p:cond delay="0"/>
                                          </p:stCondLst>
                                        </p:cTn>
                                        <p:tgtEl>
                                          <p:spTgt spid="6"/>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21"/>
                                        </p:tgtEl>
                                        <p:attrNameLst>
                                          <p:attrName>style.visibility</p:attrName>
                                        </p:attrNameLst>
                                      </p:cBhvr>
                                      <p:to>
                                        <p:strVal val="hidden"/>
                                      </p:to>
                                    </p:set>
                                  </p:childTnLst>
                                </p:cTn>
                              </p:par>
                              <p:par>
                                <p:cTn id="106" presetID="1" presetClass="exit" presetSubtype="0" fill="hold" grpId="2" nodeType="withEffect">
                                  <p:stCondLst>
                                    <p:cond delay="0"/>
                                  </p:stCondLst>
                                  <p:childTnLst>
                                    <p:set>
                                      <p:cBhvr>
                                        <p:cTn id="107" dur="1" fill="hold">
                                          <p:stCondLst>
                                            <p:cond delay="0"/>
                                          </p:stCondLst>
                                        </p:cTn>
                                        <p:tgtEl>
                                          <p:spTgt spid="26"/>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22"/>
                                        </p:tgtEl>
                                        <p:attrNameLst>
                                          <p:attrName>style.visibility</p:attrName>
                                        </p:attrNameLst>
                                      </p:cBhvr>
                                      <p:to>
                                        <p:strVal val="hidden"/>
                                      </p:to>
                                    </p:set>
                                  </p:childTnLst>
                                </p:cTn>
                              </p:par>
                              <p:par>
                                <p:cTn id="110" presetID="1" presetClass="exit" presetSubtype="0" fill="hold" grpId="2" nodeType="withEffect">
                                  <p:stCondLst>
                                    <p:cond delay="0"/>
                                  </p:stCondLst>
                                  <p:childTnLst>
                                    <p:set>
                                      <p:cBhvr>
                                        <p:cTn id="111" dur="1" fill="hold">
                                          <p:stCondLst>
                                            <p:cond delay="0"/>
                                          </p:stCondLst>
                                        </p:cTn>
                                        <p:tgtEl>
                                          <p:spTgt spid="27"/>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23"/>
                                        </p:tgtEl>
                                        <p:attrNameLst>
                                          <p:attrName>style.visibility</p:attrName>
                                        </p:attrNameLst>
                                      </p:cBhvr>
                                      <p:to>
                                        <p:strVal val="hidden"/>
                                      </p:to>
                                    </p:set>
                                  </p:childTnLst>
                                </p:cTn>
                              </p:par>
                              <p:par>
                                <p:cTn id="114" presetID="1" presetClass="exit" presetSubtype="0" fill="hold" grpId="2" nodeType="withEffect">
                                  <p:stCondLst>
                                    <p:cond delay="0"/>
                                  </p:stCondLst>
                                  <p:childTnLst>
                                    <p:set>
                                      <p:cBhvr>
                                        <p:cTn id="115" dur="1" fill="hold">
                                          <p:stCondLst>
                                            <p:cond delay="0"/>
                                          </p:stCondLst>
                                        </p:cTn>
                                        <p:tgtEl>
                                          <p:spTgt spid="29"/>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24"/>
                                        </p:tgtEl>
                                        <p:attrNameLst>
                                          <p:attrName>style.visibility</p:attrName>
                                        </p:attrNameLst>
                                      </p:cBhvr>
                                      <p:to>
                                        <p:strVal val="hidden"/>
                                      </p:to>
                                    </p:set>
                                  </p:childTnLst>
                                </p:cTn>
                              </p:par>
                              <p:par>
                                <p:cTn id="118" presetID="1" presetClass="exit" presetSubtype="0" fill="hold" grpId="2" nodeType="withEffect">
                                  <p:stCondLst>
                                    <p:cond delay="0"/>
                                  </p:stCondLst>
                                  <p:childTnLst>
                                    <p:set>
                                      <p:cBhvr>
                                        <p:cTn id="119"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20" restart="whenNotActive" fill="hold" evtFilter="cancelBubble" nodeType="interactiveSeq">
                <p:stCondLst>
                  <p:cond evt="onClick" delay="0">
                    <p:tgtEl>
                      <p:spTgt spid="33"/>
                    </p:tgtEl>
                  </p:cond>
                </p:stCondLst>
                <p:endSync evt="end" delay="0">
                  <p:rtn val="all"/>
                </p:endSync>
                <p:childTnLst>
                  <p:par>
                    <p:cTn id="121" fill="hold">
                      <p:stCondLst>
                        <p:cond delay="0"/>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8195"/>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3"/>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4"/>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5"/>
                                        </p:tgtEl>
                                        <p:attrNameLst>
                                          <p:attrName>style.visibility</p:attrName>
                                        </p:attrNameLst>
                                      </p:cBhvr>
                                      <p:to>
                                        <p:strVal val="visible"/>
                                      </p:to>
                                    </p:set>
                                  </p:childTnLst>
                                </p:cTn>
                              </p:par>
                              <p:par>
                                <p:cTn id="133" presetID="1" presetClass="exit" presetSubtype="0" fill="hold" nodeType="withEffect">
                                  <p:stCondLst>
                                    <p:cond delay="0"/>
                                  </p:stCondLst>
                                  <p:childTnLst>
                                    <p:set>
                                      <p:cBhvr>
                                        <p:cTn id="134" dur="1" fill="hold">
                                          <p:stCondLst>
                                            <p:cond delay="0"/>
                                          </p:stCondLst>
                                        </p:cTn>
                                        <p:tgtEl>
                                          <p:spTgt spid="8196"/>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6"/>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21"/>
                                        </p:tgtEl>
                                        <p:attrNameLst>
                                          <p:attrName>style.visibility</p:attrName>
                                        </p:attrNameLst>
                                      </p:cBhvr>
                                      <p:to>
                                        <p:strVal val="hidden"/>
                                      </p:to>
                                    </p:set>
                                  </p:childTnLst>
                                </p:cTn>
                              </p:par>
                              <p:par>
                                <p:cTn id="139" presetID="1" presetClass="exit" presetSubtype="0" fill="hold" grpId="1" nodeType="withEffect">
                                  <p:stCondLst>
                                    <p:cond delay="0"/>
                                  </p:stCondLst>
                                  <p:childTnLst>
                                    <p:set>
                                      <p:cBhvr>
                                        <p:cTn id="140" dur="1" fill="hold">
                                          <p:stCondLst>
                                            <p:cond delay="0"/>
                                          </p:stCondLst>
                                        </p:cTn>
                                        <p:tgtEl>
                                          <p:spTgt spid="26"/>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22"/>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27"/>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23"/>
                                        </p:tgtEl>
                                        <p:attrNameLst>
                                          <p:attrName>style.visibility</p:attrName>
                                        </p:attrNameLst>
                                      </p:cBhvr>
                                      <p:to>
                                        <p:strVal val="hidden"/>
                                      </p:to>
                                    </p:set>
                                  </p:childTnLst>
                                </p:cTn>
                              </p:par>
                              <p:par>
                                <p:cTn id="147" presetID="1" presetClass="exit" presetSubtype="0" fill="hold" grpId="1" nodeType="withEffect">
                                  <p:stCondLst>
                                    <p:cond delay="0"/>
                                  </p:stCondLst>
                                  <p:childTnLst>
                                    <p:set>
                                      <p:cBhvr>
                                        <p:cTn id="148" dur="1" fill="hold">
                                          <p:stCondLst>
                                            <p:cond delay="0"/>
                                          </p:stCondLst>
                                        </p:cTn>
                                        <p:tgtEl>
                                          <p:spTgt spid="29"/>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24"/>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30" grpId="0"/>
      <p:bldP spid="30" grpId="1"/>
      <p:bldP spid="30" grpId="2"/>
      <p:bldP spid="29" grpId="0"/>
      <p:bldP spid="29" grpId="1"/>
      <p:bldP spid="29" grpId="2"/>
      <p:bldP spid="27" grpId="0"/>
      <p:bldP spid="27" grpId="1"/>
      <p:bldP spid="27" grpId="2"/>
      <p:bldP spid="26" grpId="0"/>
      <p:bldP spid="26" grpId="1"/>
      <p:bldP spid="26" grpId="2"/>
      <p:bldP spid="6" grpId="0"/>
      <p:bldP spid="6" grpId="1"/>
      <p:bldP spid="6"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Texture, Matte, Orange, Brightness, 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MOVE THIS OBJECT"/>
          <p:cNvSpPr txBox="1"/>
          <p:nvPr/>
        </p:nvSpPr>
        <p:spPr>
          <a:xfrm>
            <a:off x="0" y="-4207"/>
            <a:ext cx="9144000" cy="954107"/>
          </a:xfrm>
          <a:prstGeom prst="rect">
            <a:avLst/>
          </a:prstGeom>
          <a:solidFill>
            <a:schemeClr val="bg1">
              <a:alpha val="50000"/>
            </a:schemeClr>
          </a:solidFill>
        </p:spPr>
        <p:txBody>
          <a:bodyPr wrap="square" rtlCol="0">
            <a:spAutoFit/>
          </a:bodyPr>
          <a:lstStyle/>
          <a:p>
            <a:pPr algn="ctr"/>
            <a:r>
              <a:rPr lang="en-NZ" sz="2800" dirty="0"/>
              <a:t>People share times of waiting with others                                    – Mary and Elizabeth waited together</a:t>
            </a:r>
            <a:endParaRPr lang="en-GB" sz="4800" b="1" dirty="0">
              <a:solidFill>
                <a:srgbClr val="FF0000"/>
              </a:solidFill>
            </a:endParaRPr>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L-2</a:t>
            </a:r>
          </a:p>
          <a:p>
            <a:pPr algn="ctr"/>
            <a:r>
              <a:rPr lang="en-GB" sz="900" b="1" dirty="0">
                <a:solidFill>
                  <a:srgbClr val="002060"/>
                </a:solidFill>
                <a:latin typeface="Arial" pitchFamily="34" charset="0"/>
                <a:cs typeface="Arial" pitchFamily="34" charset="0"/>
              </a:rPr>
              <a:t>S-06</a:t>
            </a:r>
          </a:p>
        </p:txBody>
      </p:sp>
      <p:sp>
        <p:nvSpPr>
          <p:cNvPr id="1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Video">
            <a:hlinkClick r:id="rId4" highlightClick="1"/>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Tool instructions"/>
          <p:cNvSpPr txBox="1"/>
          <p:nvPr/>
        </p:nvSpPr>
        <p:spPr>
          <a:xfrm>
            <a:off x="1868280" y="4897279"/>
            <a:ext cx="4612160" cy="246221"/>
          </a:xfrm>
          <a:prstGeom prst="rect">
            <a:avLst/>
          </a:prstGeom>
          <a:solidFill>
            <a:schemeClr val="bg1">
              <a:alpha val="50000"/>
            </a:schemeClr>
          </a:solidFill>
        </p:spPr>
        <p:txBody>
          <a:bodyPr wrap="none" rtlCol="0">
            <a:spAutoFit/>
          </a:bodyPr>
          <a:lstStyle/>
          <a:p>
            <a:pPr algn="ctr"/>
            <a:r>
              <a:rPr lang="en-GB" sz="1000" dirty="0">
                <a:latin typeface="Arial" pitchFamily="34" charset="0"/>
                <a:ea typeface="Segoe UI" pitchFamily="34" charset="0"/>
                <a:cs typeface="Arial" pitchFamily="34" charset="0"/>
              </a:rPr>
              <a:t>Click on video button to go to video clip. Click the I-button to reveal information</a:t>
            </a:r>
          </a:p>
        </p:txBody>
      </p:sp>
      <p:sp>
        <p:nvSpPr>
          <p:cNvPr id="14" name="Action Button: Information">
            <a:hlinkClick r:id="" action="ppaction://noaction" highlightClick="1"/>
          </p:cNvPr>
          <p:cNvSpPr/>
          <p:nvPr/>
        </p:nvSpPr>
        <p:spPr>
          <a:xfrm>
            <a:off x="6624440" y="4680000"/>
            <a:ext cx="360000" cy="360000"/>
          </a:xfrm>
          <a:prstGeom prst="actionButtonInformation">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Image result for images of Mary and Elizabeth in the visitation story">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99916" y="1150679"/>
            <a:ext cx="6744168" cy="3372084"/>
          </a:xfrm>
          <a:prstGeom prst="rect">
            <a:avLst/>
          </a:prstGeom>
          <a:noFill/>
          <a:ln>
            <a:noFill/>
          </a:ln>
        </p:spPr>
      </p:pic>
      <p:sp>
        <p:nvSpPr>
          <p:cNvPr id="8" name="Shape: Pop-up window"/>
          <p:cNvSpPr/>
          <p:nvPr/>
        </p:nvSpPr>
        <p:spPr>
          <a:xfrm>
            <a:off x="1390169" y="1467678"/>
            <a:ext cx="6363661" cy="2738085"/>
          </a:xfrm>
          <a:prstGeom prst="roundRect">
            <a:avLst>
              <a:gd name="adj" fmla="val 4598"/>
            </a:avLst>
          </a:prstGeom>
          <a:solidFill>
            <a:schemeClr val="bg1">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pPr>
            <a:r>
              <a:rPr lang="en-NZ" sz="2400" dirty="0">
                <a:solidFill>
                  <a:schemeClr val="tx1"/>
                </a:solidFill>
              </a:rPr>
              <a:t>Why did Mary go to visit Elizabeth?</a:t>
            </a:r>
          </a:p>
          <a:p>
            <a:pPr marL="285750" lvl="0" indent="-285750">
              <a:buFont typeface="Arial" panose="020B0604020202020204" pitchFamily="34" charset="0"/>
              <a:buChar char="•"/>
            </a:pPr>
            <a:r>
              <a:rPr lang="en-NZ" sz="2400" dirty="0">
                <a:solidFill>
                  <a:schemeClr val="tx1"/>
                </a:solidFill>
              </a:rPr>
              <a:t>What do you think they talked about?</a:t>
            </a:r>
          </a:p>
          <a:p>
            <a:pPr marL="285750" lvl="0" indent="-285750">
              <a:buFont typeface="Arial" panose="020B0604020202020204" pitchFamily="34" charset="0"/>
              <a:buChar char="•"/>
            </a:pPr>
            <a:r>
              <a:rPr lang="en-NZ" sz="2400" dirty="0">
                <a:solidFill>
                  <a:schemeClr val="tx1"/>
                </a:solidFill>
              </a:rPr>
              <a:t>What did they do while they were waiting together?</a:t>
            </a:r>
          </a:p>
          <a:p>
            <a:pPr marL="285750" lvl="0" indent="-285750">
              <a:buFont typeface="Arial" panose="020B0604020202020204" pitchFamily="34" charset="0"/>
              <a:buChar char="•"/>
            </a:pPr>
            <a:r>
              <a:rPr lang="en-NZ" sz="2400" dirty="0">
                <a:solidFill>
                  <a:schemeClr val="tx1"/>
                </a:solidFill>
              </a:rPr>
              <a:t>Why is it good for people to share waiting times with others?</a:t>
            </a:r>
          </a:p>
        </p:txBody>
      </p:sp>
      <p:sp>
        <p:nvSpPr>
          <p:cNvPr id="9" name="Shape: Close button"/>
          <p:cNvSpPr/>
          <p:nvPr/>
        </p:nvSpPr>
        <p:spPr>
          <a:xfrm>
            <a:off x="7511867" y="1467678"/>
            <a:ext cx="224727" cy="213547"/>
          </a:xfrm>
          <a:prstGeom prst="roundRect">
            <a:avLst>
              <a:gd name="adj" fmla="val 4121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bg1"/>
                </a:solidFill>
              </a:rPr>
              <a:t>X</a:t>
            </a:r>
            <a:endParaRPr lang="en-GB" dirty="0">
              <a:solidFill>
                <a:schemeClr val="bg1"/>
              </a:solidFill>
            </a:endParaRPr>
          </a:p>
        </p:txBody>
      </p:sp>
    </p:spTree>
    <p:extLst>
      <p:ext uri="{BB962C8B-B14F-4D97-AF65-F5344CB8AC3E}">
        <p14:creationId xmlns:p14="http://schemas.microsoft.com/office/powerpoint/2010/main" val="374081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nextCondLst>
                <p:cond evt="onClick" delay="0">
                  <p:tgtEl>
                    <p:spTgt spid="14"/>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1" nodeType="with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2"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3" nodeType="clickEffect">
                                  <p:stCondLst>
                                    <p:cond delay="0"/>
                                  </p:stCondLst>
                                  <p:childTnLst>
                                    <p:set>
                                      <p:cBhvr>
                                        <p:cTn id="31" dur="1" fill="hold">
                                          <p:stCondLst>
                                            <p:cond delay="0"/>
                                          </p:stCondLst>
                                        </p:cTn>
                                        <p:tgtEl>
                                          <p:spTgt spid="8"/>
                                        </p:tgtEl>
                                        <p:attrNameLst>
                                          <p:attrName>style.visibility</p:attrName>
                                        </p:attrNameLst>
                                      </p:cBhvr>
                                      <p:to>
                                        <p:strVal val="hidden"/>
                                      </p:to>
                                    </p:set>
                                  </p:childTnLst>
                                </p:cTn>
                              </p:par>
                              <p:par>
                                <p:cTn id="32" presetID="1" presetClass="exit" presetSubtype="0" fill="hold" grpId="3" nodeType="withEffect">
                                  <p:stCondLst>
                                    <p:cond delay="0"/>
                                  </p:stCondLst>
                                  <p:childTnLst>
                                    <p:set>
                                      <p:cBhvr>
                                        <p:cTn id="33"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8" grpId="0" animBg="1"/>
      <p:bldP spid="8" grpId="1" animBg="1"/>
      <p:bldP spid="8" grpId="2" animBg="1"/>
      <p:bldP spid="8" grpId="3" animBg="1"/>
      <p:bldP spid="9" grpId="0" animBg="1"/>
      <p:bldP spid="9" grpId="1" animBg="1"/>
      <p:bldP spid="9" grpId="2" animBg="1"/>
      <p:bldP spid="9" grpId="3"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L02-S07 - The Whole World is waiting for lov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6659" y="-10566"/>
            <a:ext cx="609600" cy="609600"/>
          </a:xfrm>
          <a:prstGeom prst="rect">
            <a:avLst/>
          </a:prstGeom>
        </p:spPr>
      </p:pic>
      <p:pic>
        <p:nvPicPr>
          <p:cNvPr id="31" name="Picture 2" descr="Texture, Matte, Orange, Brightness, Purple, Backgrou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REMOVE THIS OBJECT"/>
          <p:cNvSpPr txBox="1"/>
          <p:nvPr/>
        </p:nvSpPr>
        <p:spPr>
          <a:xfrm>
            <a:off x="0" y="1690"/>
            <a:ext cx="9144000" cy="523220"/>
          </a:xfrm>
          <a:prstGeom prst="rect">
            <a:avLst/>
          </a:prstGeom>
          <a:solidFill>
            <a:schemeClr val="bg1">
              <a:alpha val="50000"/>
            </a:schemeClr>
          </a:solidFill>
        </p:spPr>
        <p:txBody>
          <a:bodyPr wrap="square" rtlCol="0">
            <a:spAutoFit/>
          </a:bodyPr>
          <a:lstStyle/>
          <a:p>
            <a:pPr algn="ctr"/>
            <a:r>
              <a:rPr lang="en-NZ" sz="2800" dirty="0"/>
              <a:t>What are you doing as you wait for Jesus to be born?</a:t>
            </a:r>
            <a:endParaRPr lang="en-GB" sz="4800" b="1" dirty="0">
              <a:solidFill>
                <a:srgbClr val="FF0000"/>
              </a:solidFill>
            </a:endParaRPr>
          </a:p>
        </p:txBody>
      </p:sp>
      <p:sp>
        <p:nvSpPr>
          <p:cNvPr id="21" name="Shape: Word list border"/>
          <p:cNvSpPr/>
          <p:nvPr/>
        </p:nvSpPr>
        <p:spPr>
          <a:xfrm>
            <a:off x="112079" y="2927032"/>
            <a:ext cx="6493268" cy="19217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0" name="TextBox: Fifth word"/>
          <p:cNvSpPr txBox="1"/>
          <p:nvPr/>
        </p:nvSpPr>
        <p:spPr>
          <a:xfrm>
            <a:off x="194601" y="4408845"/>
            <a:ext cx="5429206" cy="360000"/>
          </a:xfrm>
          <a:prstGeom prst="rect">
            <a:avLst/>
          </a:prstGeom>
          <a:noFill/>
        </p:spPr>
        <p:txBody>
          <a:bodyPr wrap="none" rtlCol="0">
            <a:noAutofit/>
          </a:bodyPr>
          <a:lstStyle>
            <a:defPPr>
              <a:defRPr lang="en-US"/>
            </a:defPPr>
          </a:lstStyle>
          <a:p>
            <a:r>
              <a:rPr lang="en-NZ" dirty="0"/>
              <a:t>talk about getting ready for Jesus to be born at Christmas.</a:t>
            </a:r>
          </a:p>
        </p:txBody>
      </p:sp>
      <p:sp>
        <p:nvSpPr>
          <p:cNvPr id="19" name="TextBox: Fourth word"/>
          <p:cNvSpPr txBox="1"/>
          <p:nvPr/>
        </p:nvSpPr>
        <p:spPr>
          <a:xfrm>
            <a:off x="194601" y="4048845"/>
            <a:ext cx="6255145" cy="360000"/>
          </a:xfrm>
          <a:prstGeom prst="rect">
            <a:avLst/>
          </a:prstGeom>
          <a:noFill/>
        </p:spPr>
        <p:txBody>
          <a:bodyPr wrap="none" rtlCol="0">
            <a:noAutofit/>
          </a:bodyPr>
          <a:lstStyle>
            <a:defPPr>
              <a:defRPr lang="en-US"/>
            </a:defPPr>
          </a:lstStyle>
          <a:p>
            <a:r>
              <a:rPr lang="en-NZ" dirty="0"/>
              <a:t>talk to him in my heart and tell him I am waiting for him to come.</a:t>
            </a:r>
          </a:p>
        </p:txBody>
      </p:sp>
      <p:sp>
        <p:nvSpPr>
          <p:cNvPr id="18" name="TextBox: Third word"/>
          <p:cNvSpPr txBox="1"/>
          <p:nvPr/>
        </p:nvSpPr>
        <p:spPr>
          <a:xfrm>
            <a:off x="194601" y="3687380"/>
            <a:ext cx="6164741" cy="360000"/>
          </a:xfrm>
          <a:prstGeom prst="rect">
            <a:avLst/>
          </a:prstGeom>
          <a:noFill/>
        </p:spPr>
        <p:txBody>
          <a:bodyPr wrap="none" rtlCol="0">
            <a:noAutofit/>
          </a:bodyPr>
          <a:lstStyle>
            <a:defPPr>
              <a:defRPr lang="en-US"/>
            </a:defPPr>
          </a:lstStyle>
          <a:p>
            <a:r>
              <a:rPr lang="en-NZ" dirty="0"/>
              <a:t>we are learning about the people who waited for Jesus to be born.</a:t>
            </a:r>
          </a:p>
        </p:txBody>
      </p:sp>
      <p:sp>
        <p:nvSpPr>
          <p:cNvPr id="3" name="Rectangle 2"/>
          <p:cNvSpPr/>
          <p:nvPr/>
        </p:nvSpPr>
        <p:spPr>
          <a:xfrm>
            <a:off x="112079" y="616073"/>
            <a:ext cx="8919841" cy="2229518"/>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7" name="TextBox: Second word"/>
          <p:cNvSpPr txBox="1"/>
          <p:nvPr/>
        </p:nvSpPr>
        <p:spPr>
          <a:xfrm>
            <a:off x="194601" y="3322012"/>
            <a:ext cx="4935461" cy="360000"/>
          </a:xfrm>
          <a:prstGeom prst="rect">
            <a:avLst/>
          </a:prstGeom>
          <a:noFill/>
        </p:spPr>
        <p:txBody>
          <a:bodyPr wrap="none" rtlCol="0">
            <a:noAutofit/>
          </a:bodyPr>
          <a:lstStyle>
            <a:defPPr>
              <a:defRPr lang="en-US"/>
            </a:defPPr>
          </a:lstStyle>
          <a:p>
            <a:r>
              <a:rPr lang="en-NZ" dirty="0"/>
              <a:t>because Advent is a very busy season of the year.</a:t>
            </a:r>
          </a:p>
        </p:txBody>
      </p:sp>
      <p:sp>
        <p:nvSpPr>
          <p:cNvPr id="16" name="TextBox: First word"/>
          <p:cNvSpPr txBox="1"/>
          <p:nvPr/>
        </p:nvSpPr>
        <p:spPr>
          <a:xfrm>
            <a:off x="194601" y="2962012"/>
            <a:ext cx="4915075" cy="360000"/>
          </a:xfrm>
          <a:prstGeom prst="rect">
            <a:avLst/>
          </a:prstGeom>
          <a:noFill/>
        </p:spPr>
        <p:txBody>
          <a:bodyPr wrap="none" rtlCol="0">
            <a:noAutofit/>
          </a:bodyPr>
          <a:lstStyle>
            <a:defPPr>
              <a:defRPr lang="en-US"/>
            </a:defPPr>
          </a:lstStyle>
          <a:p>
            <a:r>
              <a:rPr lang="en-NZ" dirty="0"/>
              <a:t>use our Advent wreath to help us prepare for Jesus.</a:t>
            </a:r>
          </a:p>
        </p:txBody>
      </p:sp>
      <p:sp>
        <p:nvSpPr>
          <p:cNvPr id="23" name="Shape: Fifth position"/>
          <p:cNvSpPr/>
          <p:nvPr/>
        </p:nvSpPr>
        <p:spPr>
          <a:xfrm>
            <a:off x="1737108" y="1577827"/>
            <a:ext cx="5870292" cy="360000"/>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NZ" dirty="0">
                <a:solidFill>
                  <a:schemeClr val="tx1"/>
                </a:solidFill>
              </a:rPr>
              <a:t>talk about getting ready for Jesus to be born at Christmas.</a:t>
            </a:r>
          </a:p>
        </p:txBody>
      </p:sp>
      <p:sp>
        <p:nvSpPr>
          <p:cNvPr id="69" name="Shape: Fourth position"/>
          <p:cNvSpPr/>
          <p:nvPr/>
        </p:nvSpPr>
        <p:spPr>
          <a:xfrm>
            <a:off x="2909927" y="697748"/>
            <a:ext cx="6234072" cy="360000"/>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NZ" dirty="0">
                <a:solidFill>
                  <a:schemeClr val="tx1"/>
                </a:solidFill>
              </a:rPr>
              <a:t> talk to him in my heart and tell him I am waiting for him to come.</a:t>
            </a:r>
          </a:p>
        </p:txBody>
      </p:sp>
      <p:sp>
        <p:nvSpPr>
          <p:cNvPr id="68" name="Shape: Third position"/>
          <p:cNvSpPr/>
          <p:nvPr/>
        </p:nvSpPr>
        <p:spPr>
          <a:xfrm>
            <a:off x="1275704" y="1990071"/>
            <a:ext cx="6345551" cy="360000"/>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NZ" dirty="0">
                <a:solidFill>
                  <a:schemeClr val="tx1"/>
                </a:solidFill>
              </a:rPr>
              <a:t>we are learning about the people who waited for Jesus to be born.</a:t>
            </a:r>
          </a:p>
        </p:txBody>
      </p:sp>
      <p:sp>
        <p:nvSpPr>
          <p:cNvPr id="70" name="Shape: Second position"/>
          <p:cNvSpPr/>
          <p:nvPr/>
        </p:nvSpPr>
        <p:spPr>
          <a:xfrm>
            <a:off x="2274571" y="1133156"/>
            <a:ext cx="4832811" cy="360000"/>
          </a:xfrm>
          <a:prstGeom prst="rect">
            <a:avLst/>
          </a:prstGeom>
          <a:noFill/>
          <a:ln w="0">
            <a:no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r>
              <a:rPr lang="en-NZ" dirty="0">
                <a:solidFill>
                  <a:schemeClr val="tx1"/>
                </a:solidFill>
              </a:rPr>
              <a:t> because Advent is a very busy season of the year.</a:t>
            </a:r>
          </a:p>
        </p:txBody>
      </p:sp>
      <p:sp>
        <p:nvSpPr>
          <p:cNvPr id="71" name="Shape: First position"/>
          <p:cNvSpPr/>
          <p:nvPr/>
        </p:nvSpPr>
        <p:spPr>
          <a:xfrm>
            <a:off x="2552526" y="2423831"/>
            <a:ext cx="5362675" cy="360000"/>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r>
              <a:rPr lang="en-NZ" dirty="0">
                <a:solidFill>
                  <a:schemeClr val="tx1"/>
                </a:solidFill>
              </a:rPr>
              <a:t>use our Advent wreath to help us prepare for Jesus.</a:t>
            </a:r>
          </a:p>
        </p:txBody>
      </p:sp>
      <p:sp>
        <p:nvSpPr>
          <p:cNvPr id="15" name="TextBox: Sentence last part"/>
          <p:cNvSpPr txBox="1"/>
          <p:nvPr/>
        </p:nvSpPr>
        <p:spPr>
          <a:xfrm>
            <a:off x="201334" y="1994905"/>
            <a:ext cx="1063304" cy="360000"/>
          </a:xfrm>
          <a:prstGeom prst="rect">
            <a:avLst/>
          </a:prstGeom>
          <a:noFill/>
        </p:spPr>
        <p:txBody>
          <a:bodyPr wrap="none" lIns="0" tIns="0" rIns="0" bIns="0" rtlCol="0" anchor="ctr">
            <a:spAutoFit/>
          </a:bodyPr>
          <a:lstStyle>
            <a:defPPr>
              <a:defRPr lang="en-US"/>
            </a:defPPr>
          </a:lstStyle>
          <a:p>
            <a:pPr lvl="0"/>
            <a:r>
              <a:rPr lang="en-NZ" dirty="0"/>
              <a:t>In my class </a:t>
            </a:r>
          </a:p>
        </p:txBody>
      </p:sp>
      <p:sp>
        <p:nvSpPr>
          <p:cNvPr id="13" name="TextBox: Sentence sixth part"/>
          <p:cNvSpPr txBox="1"/>
          <p:nvPr/>
        </p:nvSpPr>
        <p:spPr>
          <a:xfrm>
            <a:off x="201334" y="2423831"/>
            <a:ext cx="2291718" cy="360000"/>
          </a:xfrm>
          <a:prstGeom prst="rect">
            <a:avLst/>
          </a:prstGeom>
          <a:noFill/>
        </p:spPr>
        <p:txBody>
          <a:bodyPr wrap="none" lIns="0" tIns="0" rIns="0" bIns="0" rtlCol="0" anchor="ctr">
            <a:spAutoFit/>
          </a:bodyPr>
          <a:lstStyle>
            <a:defPPr>
              <a:defRPr lang="en-US"/>
            </a:defPPr>
          </a:lstStyle>
          <a:p>
            <a:pPr lvl="0"/>
            <a:r>
              <a:rPr lang="en-NZ" dirty="0"/>
              <a:t>At prayer time we like to</a:t>
            </a:r>
          </a:p>
        </p:txBody>
      </p:sp>
      <p:sp>
        <p:nvSpPr>
          <p:cNvPr id="12" name="TextBox: Sentence fifth part"/>
          <p:cNvSpPr txBox="1"/>
          <p:nvPr/>
        </p:nvSpPr>
        <p:spPr>
          <a:xfrm>
            <a:off x="196449" y="1577827"/>
            <a:ext cx="1513171" cy="360000"/>
          </a:xfrm>
          <a:prstGeom prst="rect">
            <a:avLst/>
          </a:prstGeom>
          <a:noFill/>
        </p:spPr>
        <p:txBody>
          <a:bodyPr wrap="square" lIns="0" tIns="0" rIns="0" bIns="0" rtlCol="0" anchor="ctr">
            <a:spAutoFit/>
          </a:bodyPr>
          <a:lstStyle>
            <a:defPPr>
              <a:defRPr lang="en-US"/>
            </a:defPPr>
          </a:lstStyle>
          <a:p>
            <a:pPr lvl="0"/>
            <a:r>
              <a:rPr lang="en-NZ" dirty="0"/>
              <a:t>In my family we</a:t>
            </a:r>
          </a:p>
        </p:txBody>
      </p:sp>
      <p:sp>
        <p:nvSpPr>
          <p:cNvPr id="9" name="TextBox: Sentence third part"/>
          <p:cNvSpPr txBox="1"/>
          <p:nvPr/>
        </p:nvSpPr>
        <p:spPr>
          <a:xfrm>
            <a:off x="201334" y="1127932"/>
            <a:ext cx="2041585" cy="360000"/>
          </a:xfrm>
          <a:prstGeom prst="rect">
            <a:avLst/>
          </a:prstGeom>
          <a:noFill/>
        </p:spPr>
        <p:txBody>
          <a:bodyPr wrap="none" lIns="0" tIns="0" rIns="0" bIns="0" rtlCol="0" anchor="ctr">
            <a:spAutoFit/>
          </a:bodyPr>
          <a:lstStyle>
            <a:defPPr>
              <a:defRPr lang="en-US"/>
            </a:defPPr>
          </a:lstStyle>
          <a:p>
            <a:pPr lvl="0"/>
            <a:r>
              <a:rPr lang="en-NZ" dirty="0"/>
              <a:t>In Advent I try to help</a:t>
            </a:r>
          </a:p>
        </p:txBody>
      </p:sp>
      <p:sp>
        <p:nvSpPr>
          <p:cNvPr id="2" name="Textbox: Sentence first part"/>
          <p:cNvSpPr txBox="1"/>
          <p:nvPr/>
        </p:nvSpPr>
        <p:spPr>
          <a:xfrm>
            <a:off x="201334" y="700580"/>
            <a:ext cx="2720873" cy="360000"/>
          </a:xfrm>
          <a:prstGeom prst="rect">
            <a:avLst/>
          </a:prstGeom>
          <a:noFill/>
        </p:spPr>
        <p:txBody>
          <a:bodyPr wrap="none" lIns="0" tIns="0" rIns="0" bIns="0" rtlCol="0" anchor="ctr">
            <a:spAutoFit/>
          </a:bodyPr>
          <a:lstStyle/>
          <a:p>
            <a:pPr lvl="0"/>
            <a:r>
              <a:rPr lang="en-NZ" dirty="0"/>
              <a:t>While I am waiting for Jesus I</a:t>
            </a:r>
          </a:p>
        </p:txBody>
      </p: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L-2</a:t>
            </a:r>
          </a:p>
          <a:p>
            <a:pPr algn="ctr"/>
            <a:r>
              <a:rPr lang="en-GB" sz="900" b="1" dirty="0">
                <a:solidFill>
                  <a:srgbClr val="002060"/>
                </a:solidFill>
                <a:latin typeface="Arial" pitchFamily="34" charset="0"/>
                <a:cs typeface="Arial" pitchFamily="34" charset="0"/>
              </a:rPr>
              <a:t>S-07</a:t>
            </a: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Tool instructions"/>
          <p:cNvSpPr txBox="1"/>
          <p:nvPr/>
        </p:nvSpPr>
        <p:spPr>
          <a:xfrm>
            <a:off x="543228" y="4912668"/>
            <a:ext cx="2973891" cy="2308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a sentence in the white box to reveal its </a:t>
            </a:r>
            <a:r>
              <a:rPr lang="en-GB" sz="900" dirty="0" smtClean="0">
                <a:latin typeface="Arial" pitchFamily="34" charset="0"/>
                <a:ea typeface="Segoe UI" pitchFamily="34" charset="0"/>
                <a:cs typeface="Arial" pitchFamily="34" charset="0"/>
              </a:rPr>
              <a:t>position.</a:t>
            </a:r>
            <a:endParaRPr lang="en-GB" sz="900" dirty="0">
              <a:latin typeface="Arial" pitchFamily="34" charset="0"/>
              <a:ea typeface="Segoe UI" pitchFamily="34" charset="0"/>
              <a:cs typeface="Arial" pitchFamily="34" charset="0"/>
            </a:endParaRPr>
          </a:p>
        </p:txBody>
      </p:sp>
      <p:pic>
        <p:nvPicPr>
          <p:cNvPr id="24" name="Picture 23" descr="C:\Users\a.kennedy\Pictures\SPC 2nd lot\20141205_142809.jpg"/>
          <p:cNvPicPr/>
          <p:nvPr/>
        </p:nvPicPr>
        <p:blipFill rotWithShape="1">
          <a:blip r:embed="rId7" cstate="print">
            <a:extLst>
              <a:ext uri="{28A0092B-C50C-407E-A947-70E740481C1C}">
                <a14:useLocalDpi xmlns:a14="http://schemas.microsoft.com/office/drawing/2010/main" val="0"/>
              </a:ext>
            </a:extLst>
          </a:blip>
          <a:srcRect t="19679"/>
          <a:stretch/>
        </p:blipFill>
        <p:spPr bwMode="auto">
          <a:xfrm>
            <a:off x="6717427" y="3092501"/>
            <a:ext cx="2314494" cy="1393997"/>
          </a:xfrm>
          <a:prstGeom prst="roundRect">
            <a:avLst/>
          </a:prstGeom>
          <a:noFill/>
          <a:ln w="28575">
            <a:solidFill>
              <a:srgbClr val="0070C0"/>
            </a:solidFill>
          </a:ln>
          <a:extLst>
            <a:ext uri="{53640926-AAD7-44D8-BBD7-CCE9431645EC}">
              <a14:shadowObscured xmlns:a14="http://schemas.microsoft.com/office/drawing/2010/main"/>
            </a:ext>
          </a:extLst>
        </p:spPr>
      </p:pic>
      <p:sp>
        <p:nvSpPr>
          <p:cNvPr id="30"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Box: Tool instructions stop"/>
          <p:cNvSpPr txBox="1"/>
          <p:nvPr/>
        </p:nvSpPr>
        <p:spPr>
          <a:xfrm>
            <a:off x="3521501" y="4912668"/>
            <a:ext cx="3486852" cy="230832"/>
          </a:xfrm>
          <a:prstGeom prst="rect">
            <a:avLst/>
          </a:prstGeom>
          <a:solidFill>
            <a:schemeClr val="bg1">
              <a:alpha val="50000"/>
            </a:schemeClr>
          </a:solidFill>
        </p:spPr>
        <p:txBody>
          <a:bodyPr wrap="none" rtlCol="0">
            <a:spAutoFit/>
          </a:bodyPr>
          <a:lstStyle>
            <a:defPPr>
              <a:defRPr lang="en-US"/>
            </a:defPPr>
            <a:lvl1pPr algn="ctr">
              <a:defRPr sz="900">
                <a:latin typeface="Arial" pitchFamily="34" charset="0"/>
                <a:ea typeface="Segoe UI" pitchFamily="34" charset="0"/>
                <a:cs typeface="Arial" pitchFamily="34" charset="0"/>
              </a:defRPr>
            </a:lvl1pPr>
          </a:lstStyle>
          <a:p>
            <a:r>
              <a:rPr lang="en-GB" dirty="0"/>
              <a:t>Click the audio button to stop ‘The whole world is waiting for love’</a:t>
            </a:r>
          </a:p>
        </p:txBody>
      </p:sp>
      <p:sp>
        <p:nvSpPr>
          <p:cNvPr id="33" name="TextBox: Tool instructions start"/>
          <p:cNvSpPr txBox="1"/>
          <p:nvPr/>
        </p:nvSpPr>
        <p:spPr>
          <a:xfrm>
            <a:off x="3521501" y="4912668"/>
            <a:ext cx="3480440" cy="230832"/>
          </a:xfrm>
          <a:prstGeom prst="rect">
            <a:avLst/>
          </a:prstGeom>
          <a:solidFill>
            <a:schemeClr val="bg1">
              <a:alpha val="50000"/>
            </a:schemeClr>
          </a:solidFill>
        </p:spPr>
        <p:txBody>
          <a:bodyPr wrap="none" rtlCol="0">
            <a:spAutoFit/>
          </a:bodyPr>
          <a:lstStyle>
            <a:defPPr>
              <a:defRPr lang="en-US"/>
            </a:defPPr>
            <a:lvl1pPr algn="ctr">
              <a:defRPr sz="900">
                <a:latin typeface="Arial" pitchFamily="34" charset="0"/>
                <a:ea typeface="Segoe UI" pitchFamily="34" charset="0"/>
                <a:cs typeface="Arial" pitchFamily="34" charset="0"/>
              </a:defRPr>
            </a:lvl1pPr>
          </a:lstStyle>
          <a:p>
            <a:r>
              <a:rPr lang="en-GB" dirty="0"/>
              <a:t>Click the audio button to play ‘The whole world is waiting for love’</a:t>
            </a:r>
          </a:p>
        </p:txBody>
      </p:sp>
    </p:spTree>
    <p:extLst>
      <p:ext uri="{BB962C8B-B14F-4D97-AF65-F5344CB8AC3E}">
        <p14:creationId xmlns:p14="http://schemas.microsoft.com/office/powerpoint/2010/main" val="16236099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47" presetClass="exit" presetSubtype="0" fill="hold" grpId="0" nodeType="clickEffect">
                                  <p:stCondLst>
                                    <p:cond delay="0"/>
                                  </p:stCondLst>
                                  <p:childTnLst>
                                    <p:animEffect transition="out" filter="fade">
                                      <p:cBhvr>
                                        <p:cTn id="11" dur="1000"/>
                                        <p:tgtEl>
                                          <p:spTgt spid="17"/>
                                        </p:tgtEl>
                                      </p:cBhvr>
                                    </p:animEffect>
                                    <p:anim calcmode="lin" valueType="num">
                                      <p:cBhvr>
                                        <p:cTn id="12" dur="1000"/>
                                        <p:tgtEl>
                                          <p:spTgt spid="17"/>
                                        </p:tgtEl>
                                        <p:attrNameLst>
                                          <p:attrName>ppt_x</p:attrName>
                                        </p:attrNameLst>
                                      </p:cBhvr>
                                      <p:tavLst>
                                        <p:tav tm="0">
                                          <p:val>
                                            <p:strVal val="ppt_x"/>
                                          </p:val>
                                        </p:tav>
                                        <p:tav tm="100000">
                                          <p:val>
                                            <p:strVal val="ppt_x"/>
                                          </p:val>
                                        </p:tav>
                                      </p:tavLst>
                                    </p:anim>
                                    <p:anim calcmode="lin" valueType="num">
                                      <p:cBhvr>
                                        <p:cTn id="13" dur="1000"/>
                                        <p:tgtEl>
                                          <p:spTgt spid="17"/>
                                        </p:tgtEl>
                                        <p:attrNameLst>
                                          <p:attrName>ppt_y</p:attrName>
                                        </p:attrNameLst>
                                      </p:cBhvr>
                                      <p:tavLst>
                                        <p:tav tm="0">
                                          <p:val>
                                            <p:strVal val="ppt_y"/>
                                          </p:val>
                                        </p:tav>
                                        <p:tav tm="100000">
                                          <p:val>
                                            <p:strVal val="ppt_y-.1"/>
                                          </p:val>
                                        </p:tav>
                                      </p:tavLst>
                                    </p:anim>
                                    <p:set>
                                      <p:cBhvr>
                                        <p:cTn id="14" dur="1" fill="hold">
                                          <p:stCondLst>
                                            <p:cond delay="999"/>
                                          </p:stCondLst>
                                        </p:cTn>
                                        <p:tgtEl>
                                          <p:spTgt spid="17"/>
                                        </p:tgtEl>
                                        <p:attrNameLst>
                                          <p:attrName>style.visibility</p:attrName>
                                        </p:attrNameLst>
                                      </p:cBhvr>
                                      <p:to>
                                        <p:strVal val="hidden"/>
                                      </p:to>
                                    </p:set>
                                  </p:childTnLst>
                                </p:cTn>
                              </p:par>
                              <p:par>
                                <p:cTn id="15" presetID="42" presetClass="entr" presetSubtype="0" fill="hold" grpId="0" nodeType="withEffect">
                                  <p:stCondLst>
                                    <p:cond delay="0"/>
                                  </p:stCondLst>
                                  <p:childTnLst>
                                    <p:set>
                                      <p:cBhvr>
                                        <p:cTn id="16"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17" dur="1000"/>
                                        <p:tgtEl>
                                          <p:spTgt spid="70">
                                            <p:txEl>
                                              <p:charRg st="4294967295" end="4294967295"/>
                                            </p:txEl>
                                          </p:spTgt>
                                        </p:tgtEl>
                                      </p:cBhvr>
                                    </p:animEffect>
                                    <p:anim calcmode="lin" valueType="num">
                                      <p:cBhvr>
                                        <p:cTn id="18"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19"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70"/>
                    </p:tgtEl>
                  </p:cond>
                </p:stCondLst>
                <p:endSync evt="end" delay="0">
                  <p:rtn val="all"/>
                </p:endSync>
                <p:childTnLst>
                  <p:par>
                    <p:cTn id="21" fill="hold">
                      <p:stCondLst>
                        <p:cond delay="0"/>
                      </p:stCondLst>
                      <p:childTnLst>
                        <p:par>
                          <p:cTn id="22" fill="hold">
                            <p:stCondLst>
                              <p:cond delay="0"/>
                            </p:stCondLst>
                            <p:childTnLst>
                              <p:par>
                                <p:cTn id="23" presetID="42" presetClass="entr" presetSubtype="0" fill="hold" grpId="1" nodeType="clickEffect">
                                  <p:stCondLst>
                                    <p:cond delay="0"/>
                                  </p:stCondLst>
                                  <p:childTnLst>
                                    <p:set>
                                      <p:cBhvr>
                                        <p:cTn id="24"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25" dur="1000"/>
                                        <p:tgtEl>
                                          <p:spTgt spid="70">
                                            <p:txEl>
                                              <p:charRg st="4294967295" end="4294967295"/>
                                            </p:txEl>
                                          </p:spTgt>
                                        </p:tgtEl>
                                      </p:cBhvr>
                                    </p:animEffect>
                                    <p:anim calcmode="lin" valueType="num">
                                      <p:cBhvr>
                                        <p:cTn id="26"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27"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par>
                                <p:cTn id="28" presetID="47" presetClass="exit" presetSubtype="0" fill="hold" grpId="1" nodeType="withEffect">
                                  <p:stCondLst>
                                    <p:cond delay="0"/>
                                  </p:stCondLst>
                                  <p:childTnLst>
                                    <p:animEffect transition="out" filter="fade">
                                      <p:cBhvr>
                                        <p:cTn id="29" dur="1000"/>
                                        <p:tgtEl>
                                          <p:spTgt spid="17"/>
                                        </p:tgtEl>
                                      </p:cBhvr>
                                    </p:animEffect>
                                    <p:anim calcmode="lin" valueType="num">
                                      <p:cBhvr>
                                        <p:cTn id="30" dur="1000"/>
                                        <p:tgtEl>
                                          <p:spTgt spid="17"/>
                                        </p:tgtEl>
                                        <p:attrNameLst>
                                          <p:attrName>ppt_x</p:attrName>
                                        </p:attrNameLst>
                                      </p:cBhvr>
                                      <p:tavLst>
                                        <p:tav tm="0">
                                          <p:val>
                                            <p:strVal val="ppt_x"/>
                                          </p:val>
                                        </p:tav>
                                        <p:tav tm="100000">
                                          <p:val>
                                            <p:strVal val="ppt_x"/>
                                          </p:val>
                                        </p:tav>
                                      </p:tavLst>
                                    </p:anim>
                                    <p:anim calcmode="lin" valueType="num">
                                      <p:cBhvr>
                                        <p:cTn id="31" dur="1000"/>
                                        <p:tgtEl>
                                          <p:spTgt spid="17"/>
                                        </p:tgtEl>
                                        <p:attrNameLst>
                                          <p:attrName>ppt_y</p:attrName>
                                        </p:attrNameLst>
                                      </p:cBhvr>
                                      <p:tavLst>
                                        <p:tav tm="0">
                                          <p:val>
                                            <p:strVal val="ppt_y"/>
                                          </p:val>
                                        </p:tav>
                                        <p:tav tm="100000">
                                          <p:val>
                                            <p:strVal val="ppt_y-.1"/>
                                          </p:val>
                                        </p:tav>
                                      </p:tavLst>
                                    </p:anim>
                                    <p:set>
                                      <p:cBhvr>
                                        <p:cTn id="32"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33" restart="whenNotActive" fill="hold" evtFilter="cancelBubble" nodeType="interactiveSeq">
                <p:stCondLst>
                  <p:cond evt="onClick" delay="0">
                    <p:tgtEl>
                      <p:spTgt spid="16"/>
                    </p:tgtEl>
                  </p:cond>
                </p:stCondLst>
                <p:endSync evt="end" delay="0">
                  <p:rtn val="all"/>
                </p:endSync>
                <p:childTnLst>
                  <p:par>
                    <p:cTn id="34" fill="hold">
                      <p:stCondLst>
                        <p:cond delay="0"/>
                      </p:stCondLst>
                      <p:childTnLst>
                        <p:par>
                          <p:cTn id="35" fill="hold">
                            <p:stCondLst>
                              <p:cond delay="0"/>
                            </p:stCondLst>
                            <p:childTnLst>
                              <p:par>
                                <p:cTn id="36" presetID="47" presetClass="exit" presetSubtype="0" fill="hold" grpId="0" nodeType="clickEffect">
                                  <p:stCondLst>
                                    <p:cond delay="0"/>
                                  </p:stCondLst>
                                  <p:childTnLst>
                                    <p:animEffect transition="out" filter="fade">
                                      <p:cBhvr>
                                        <p:cTn id="37" dur="1000"/>
                                        <p:tgtEl>
                                          <p:spTgt spid="16"/>
                                        </p:tgtEl>
                                      </p:cBhvr>
                                    </p:animEffect>
                                    <p:anim calcmode="lin" valueType="num">
                                      <p:cBhvr>
                                        <p:cTn id="38" dur="1000"/>
                                        <p:tgtEl>
                                          <p:spTgt spid="16"/>
                                        </p:tgtEl>
                                        <p:attrNameLst>
                                          <p:attrName>ppt_x</p:attrName>
                                        </p:attrNameLst>
                                      </p:cBhvr>
                                      <p:tavLst>
                                        <p:tav tm="0">
                                          <p:val>
                                            <p:strVal val="ppt_x"/>
                                          </p:val>
                                        </p:tav>
                                        <p:tav tm="100000">
                                          <p:val>
                                            <p:strVal val="ppt_x"/>
                                          </p:val>
                                        </p:tav>
                                      </p:tavLst>
                                    </p:anim>
                                    <p:anim calcmode="lin" valueType="num">
                                      <p:cBhvr>
                                        <p:cTn id="39" dur="1000"/>
                                        <p:tgtEl>
                                          <p:spTgt spid="16"/>
                                        </p:tgtEl>
                                        <p:attrNameLst>
                                          <p:attrName>ppt_y</p:attrName>
                                        </p:attrNameLst>
                                      </p:cBhvr>
                                      <p:tavLst>
                                        <p:tav tm="0">
                                          <p:val>
                                            <p:strVal val="ppt_y"/>
                                          </p:val>
                                        </p:tav>
                                        <p:tav tm="100000">
                                          <p:val>
                                            <p:strVal val="ppt_y-.1"/>
                                          </p:val>
                                        </p:tav>
                                      </p:tavLst>
                                    </p:anim>
                                    <p:set>
                                      <p:cBhvr>
                                        <p:cTn id="40" dur="1" fill="hold">
                                          <p:stCondLst>
                                            <p:cond delay="999"/>
                                          </p:stCondLst>
                                        </p:cTn>
                                        <p:tgtEl>
                                          <p:spTgt spid="16"/>
                                        </p:tgtEl>
                                        <p:attrNameLst>
                                          <p:attrName>style.visibility</p:attrName>
                                        </p:attrNameLst>
                                      </p:cBhvr>
                                      <p:to>
                                        <p:strVal val="hidden"/>
                                      </p:to>
                                    </p:set>
                                  </p:childTnLst>
                                </p:cTn>
                              </p:par>
                              <p:par>
                                <p:cTn id="41" presetID="42" presetClass="entr" presetSubtype="0" fill="hold" grpId="0" nodeType="withEffect">
                                  <p:stCondLst>
                                    <p:cond delay="0"/>
                                  </p:stCondLst>
                                  <p:childTnLst>
                                    <p:set>
                                      <p:cBhvr>
                                        <p:cTn id="42"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43" dur="1000"/>
                                        <p:tgtEl>
                                          <p:spTgt spid="71">
                                            <p:txEl>
                                              <p:charRg st="4294967295" end="4294967295"/>
                                            </p:txEl>
                                          </p:spTgt>
                                        </p:tgtEl>
                                      </p:cBhvr>
                                    </p:animEffect>
                                    <p:anim calcmode="lin" valueType="num">
                                      <p:cBhvr>
                                        <p:cTn id="44"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45"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46" restart="whenNotActive" fill="hold" evtFilter="cancelBubble" nodeType="interactiveSeq">
                <p:stCondLst>
                  <p:cond evt="onClick" delay="0">
                    <p:tgtEl>
                      <p:spTgt spid="71"/>
                    </p:tgtEl>
                  </p:cond>
                </p:stCondLst>
                <p:endSync evt="end" delay="0">
                  <p:rtn val="all"/>
                </p:endSync>
                <p:childTnLst>
                  <p:par>
                    <p:cTn id="47" fill="hold">
                      <p:stCondLst>
                        <p:cond delay="0"/>
                      </p:stCondLst>
                      <p:childTnLst>
                        <p:par>
                          <p:cTn id="48" fill="hold">
                            <p:stCondLst>
                              <p:cond delay="0"/>
                            </p:stCondLst>
                            <p:childTnLst>
                              <p:par>
                                <p:cTn id="49" presetID="42" presetClass="entr" presetSubtype="0" fill="hold" grpId="1" nodeType="clickEffect">
                                  <p:stCondLst>
                                    <p:cond delay="0"/>
                                  </p:stCondLst>
                                  <p:childTnLst>
                                    <p:set>
                                      <p:cBhvr>
                                        <p:cTn id="50"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51" dur="1000"/>
                                        <p:tgtEl>
                                          <p:spTgt spid="71">
                                            <p:txEl>
                                              <p:charRg st="4294967295" end="4294967295"/>
                                            </p:txEl>
                                          </p:spTgt>
                                        </p:tgtEl>
                                      </p:cBhvr>
                                    </p:animEffect>
                                    <p:anim calcmode="lin" valueType="num">
                                      <p:cBhvr>
                                        <p:cTn id="52"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53"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par>
                                <p:cTn id="54" presetID="47" presetClass="exit" presetSubtype="0" fill="hold" grpId="1" nodeType="withEffect">
                                  <p:stCondLst>
                                    <p:cond delay="0"/>
                                  </p:stCondLst>
                                  <p:childTnLst>
                                    <p:animEffect transition="out" filter="fade">
                                      <p:cBhvr>
                                        <p:cTn id="55" dur="1000"/>
                                        <p:tgtEl>
                                          <p:spTgt spid="16"/>
                                        </p:tgtEl>
                                      </p:cBhvr>
                                    </p:animEffect>
                                    <p:anim calcmode="lin" valueType="num">
                                      <p:cBhvr>
                                        <p:cTn id="56" dur="1000"/>
                                        <p:tgtEl>
                                          <p:spTgt spid="16"/>
                                        </p:tgtEl>
                                        <p:attrNameLst>
                                          <p:attrName>ppt_x</p:attrName>
                                        </p:attrNameLst>
                                      </p:cBhvr>
                                      <p:tavLst>
                                        <p:tav tm="0">
                                          <p:val>
                                            <p:strVal val="ppt_x"/>
                                          </p:val>
                                        </p:tav>
                                        <p:tav tm="100000">
                                          <p:val>
                                            <p:strVal val="ppt_x"/>
                                          </p:val>
                                        </p:tav>
                                      </p:tavLst>
                                    </p:anim>
                                    <p:anim calcmode="lin" valueType="num">
                                      <p:cBhvr>
                                        <p:cTn id="57" dur="1000"/>
                                        <p:tgtEl>
                                          <p:spTgt spid="16"/>
                                        </p:tgtEl>
                                        <p:attrNameLst>
                                          <p:attrName>ppt_y</p:attrName>
                                        </p:attrNameLst>
                                      </p:cBhvr>
                                      <p:tavLst>
                                        <p:tav tm="0">
                                          <p:val>
                                            <p:strVal val="ppt_y"/>
                                          </p:val>
                                        </p:tav>
                                        <p:tav tm="100000">
                                          <p:val>
                                            <p:strVal val="ppt_y-.1"/>
                                          </p:val>
                                        </p:tav>
                                      </p:tavLst>
                                    </p:anim>
                                    <p:set>
                                      <p:cBhvr>
                                        <p:cTn id="58"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47" presetClass="exit" presetSubtype="0" fill="hold" grpId="0" nodeType="clickEffect">
                                  <p:stCondLst>
                                    <p:cond delay="0"/>
                                  </p:stCondLst>
                                  <p:childTnLst>
                                    <p:animEffect transition="out" filter="fade">
                                      <p:cBhvr>
                                        <p:cTn id="63" dur="1000"/>
                                        <p:tgtEl>
                                          <p:spTgt spid="18"/>
                                        </p:tgtEl>
                                      </p:cBhvr>
                                    </p:animEffect>
                                    <p:anim calcmode="lin" valueType="num">
                                      <p:cBhvr>
                                        <p:cTn id="64" dur="1000"/>
                                        <p:tgtEl>
                                          <p:spTgt spid="18"/>
                                        </p:tgtEl>
                                        <p:attrNameLst>
                                          <p:attrName>ppt_x</p:attrName>
                                        </p:attrNameLst>
                                      </p:cBhvr>
                                      <p:tavLst>
                                        <p:tav tm="0">
                                          <p:val>
                                            <p:strVal val="ppt_x"/>
                                          </p:val>
                                        </p:tav>
                                        <p:tav tm="100000">
                                          <p:val>
                                            <p:strVal val="ppt_x"/>
                                          </p:val>
                                        </p:tav>
                                      </p:tavLst>
                                    </p:anim>
                                    <p:anim calcmode="lin" valueType="num">
                                      <p:cBhvr>
                                        <p:cTn id="65" dur="1000"/>
                                        <p:tgtEl>
                                          <p:spTgt spid="18"/>
                                        </p:tgtEl>
                                        <p:attrNameLst>
                                          <p:attrName>ppt_y</p:attrName>
                                        </p:attrNameLst>
                                      </p:cBhvr>
                                      <p:tavLst>
                                        <p:tav tm="0">
                                          <p:val>
                                            <p:strVal val="ppt_y"/>
                                          </p:val>
                                        </p:tav>
                                        <p:tav tm="100000">
                                          <p:val>
                                            <p:strVal val="ppt_y-.1"/>
                                          </p:val>
                                        </p:tav>
                                      </p:tavLst>
                                    </p:anim>
                                    <p:set>
                                      <p:cBhvr>
                                        <p:cTn id="66" dur="1" fill="hold">
                                          <p:stCondLst>
                                            <p:cond delay="999"/>
                                          </p:stCondLst>
                                        </p:cTn>
                                        <p:tgtEl>
                                          <p:spTgt spid="18"/>
                                        </p:tgtEl>
                                        <p:attrNameLst>
                                          <p:attrName>style.visibility</p:attrName>
                                        </p:attrNameLst>
                                      </p:cBhvr>
                                      <p:to>
                                        <p:strVal val="hidden"/>
                                      </p:to>
                                    </p:set>
                                  </p:childTnLst>
                                </p:cTn>
                              </p:par>
                              <p:par>
                                <p:cTn id="67" presetID="42" presetClass="entr" presetSubtype="0" fill="hold" grpId="0" nodeType="withEffect">
                                  <p:stCondLst>
                                    <p:cond delay="0"/>
                                  </p:stCondLst>
                                  <p:childTnLst>
                                    <p:set>
                                      <p:cBhvr>
                                        <p:cTn id="68"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69" dur="1000"/>
                                        <p:tgtEl>
                                          <p:spTgt spid="68">
                                            <p:txEl>
                                              <p:charRg st="4294967295" end="4294967295"/>
                                            </p:txEl>
                                          </p:spTgt>
                                        </p:tgtEl>
                                      </p:cBhvr>
                                    </p:animEffect>
                                    <p:anim calcmode="lin" valueType="num">
                                      <p:cBhvr>
                                        <p:cTn id="70"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71"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72" restart="whenNotActive" fill="hold" evtFilter="cancelBubble" nodeType="interactiveSeq">
                <p:stCondLst>
                  <p:cond evt="onClick" delay="0">
                    <p:tgtEl>
                      <p:spTgt spid="68"/>
                    </p:tgtEl>
                  </p:cond>
                </p:stCondLst>
                <p:endSync evt="end" delay="0">
                  <p:rtn val="all"/>
                </p:endSync>
                <p:childTnLst>
                  <p:par>
                    <p:cTn id="73" fill="hold">
                      <p:stCondLst>
                        <p:cond delay="0"/>
                      </p:stCondLst>
                      <p:childTnLst>
                        <p:par>
                          <p:cTn id="74" fill="hold">
                            <p:stCondLst>
                              <p:cond delay="0"/>
                            </p:stCondLst>
                            <p:childTnLst>
                              <p:par>
                                <p:cTn id="75" presetID="42" presetClass="entr" presetSubtype="0" fill="hold" grpId="1" nodeType="clickEffect">
                                  <p:stCondLst>
                                    <p:cond delay="0"/>
                                  </p:stCondLst>
                                  <p:childTnLst>
                                    <p:set>
                                      <p:cBhvr>
                                        <p:cTn id="76"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77" dur="1000"/>
                                        <p:tgtEl>
                                          <p:spTgt spid="68">
                                            <p:txEl>
                                              <p:charRg st="4294967295" end="4294967295"/>
                                            </p:txEl>
                                          </p:spTgt>
                                        </p:tgtEl>
                                      </p:cBhvr>
                                    </p:animEffect>
                                    <p:anim calcmode="lin" valueType="num">
                                      <p:cBhvr>
                                        <p:cTn id="78"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79"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par>
                                <p:cTn id="80" presetID="47" presetClass="exit" presetSubtype="0" fill="hold" grpId="1" nodeType="withEffect">
                                  <p:stCondLst>
                                    <p:cond delay="0"/>
                                  </p:stCondLst>
                                  <p:childTnLst>
                                    <p:animEffect transition="out" filter="fade">
                                      <p:cBhvr>
                                        <p:cTn id="81" dur="1000"/>
                                        <p:tgtEl>
                                          <p:spTgt spid="18"/>
                                        </p:tgtEl>
                                      </p:cBhvr>
                                    </p:animEffect>
                                    <p:anim calcmode="lin" valueType="num">
                                      <p:cBhvr>
                                        <p:cTn id="82" dur="1000"/>
                                        <p:tgtEl>
                                          <p:spTgt spid="18"/>
                                        </p:tgtEl>
                                        <p:attrNameLst>
                                          <p:attrName>ppt_x</p:attrName>
                                        </p:attrNameLst>
                                      </p:cBhvr>
                                      <p:tavLst>
                                        <p:tav tm="0">
                                          <p:val>
                                            <p:strVal val="ppt_x"/>
                                          </p:val>
                                        </p:tav>
                                        <p:tav tm="100000">
                                          <p:val>
                                            <p:strVal val="ppt_x"/>
                                          </p:val>
                                        </p:tav>
                                      </p:tavLst>
                                    </p:anim>
                                    <p:anim calcmode="lin" valueType="num">
                                      <p:cBhvr>
                                        <p:cTn id="83" dur="1000"/>
                                        <p:tgtEl>
                                          <p:spTgt spid="18"/>
                                        </p:tgtEl>
                                        <p:attrNameLst>
                                          <p:attrName>ppt_y</p:attrName>
                                        </p:attrNameLst>
                                      </p:cBhvr>
                                      <p:tavLst>
                                        <p:tav tm="0">
                                          <p:val>
                                            <p:strVal val="ppt_y"/>
                                          </p:val>
                                        </p:tav>
                                        <p:tav tm="100000">
                                          <p:val>
                                            <p:strVal val="ppt_y-.1"/>
                                          </p:val>
                                        </p:tav>
                                      </p:tavLst>
                                    </p:anim>
                                    <p:set>
                                      <p:cBhvr>
                                        <p:cTn id="84"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5" restart="whenNotActive" fill="hold" evtFilter="cancelBubble" nodeType="interactiveSeq">
                <p:stCondLst>
                  <p:cond evt="onClick" delay="0">
                    <p:tgtEl>
                      <p:spTgt spid="19"/>
                    </p:tgtEl>
                  </p:cond>
                </p:stCondLst>
                <p:endSync evt="end" delay="0">
                  <p:rtn val="all"/>
                </p:endSync>
                <p:childTnLst>
                  <p:par>
                    <p:cTn id="86" fill="hold">
                      <p:stCondLst>
                        <p:cond delay="0"/>
                      </p:stCondLst>
                      <p:childTnLst>
                        <p:par>
                          <p:cTn id="87" fill="hold">
                            <p:stCondLst>
                              <p:cond delay="0"/>
                            </p:stCondLst>
                            <p:childTnLst>
                              <p:par>
                                <p:cTn id="88" presetID="47" presetClass="exit" presetSubtype="0" fill="hold" grpId="0" nodeType="clickEffect">
                                  <p:stCondLst>
                                    <p:cond delay="0"/>
                                  </p:stCondLst>
                                  <p:childTnLst>
                                    <p:animEffect transition="out" filter="fade">
                                      <p:cBhvr>
                                        <p:cTn id="89" dur="1000"/>
                                        <p:tgtEl>
                                          <p:spTgt spid="19"/>
                                        </p:tgtEl>
                                      </p:cBhvr>
                                    </p:animEffect>
                                    <p:anim calcmode="lin" valueType="num">
                                      <p:cBhvr>
                                        <p:cTn id="90" dur="1000"/>
                                        <p:tgtEl>
                                          <p:spTgt spid="19"/>
                                        </p:tgtEl>
                                        <p:attrNameLst>
                                          <p:attrName>ppt_x</p:attrName>
                                        </p:attrNameLst>
                                      </p:cBhvr>
                                      <p:tavLst>
                                        <p:tav tm="0">
                                          <p:val>
                                            <p:strVal val="ppt_x"/>
                                          </p:val>
                                        </p:tav>
                                        <p:tav tm="100000">
                                          <p:val>
                                            <p:strVal val="ppt_x"/>
                                          </p:val>
                                        </p:tav>
                                      </p:tavLst>
                                    </p:anim>
                                    <p:anim calcmode="lin" valueType="num">
                                      <p:cBhvr>
                                        <p:cTn id="91" dur="1000"/>
                                        <p:tgtEl>
                                          <p:spTgt spid="19"/>
                                        </p:tgtEl>
                                        <p:attrNameLst>
                                          <p:attrName>ppt_y</p:attrName>
                                        </p:attrNameLst>
                                      </p:cBhvr>
                                      <p:tavLst>
                                        <p:tav tm="0">
                                          <p:val>
                                            <p:strVal val="ppt_y"/>
                                          </p:val>
                                        </p:tav>
                                        <p:tav tm="100000">
                                          <p:val>
                                            <p:strVal val="ppt_y-.1"/>
                                          </p:val>
                                        </p:tav>
                                      </p:tavLst>
                                    </p:anim>
                                    <p:set>
                                      <p:cBhvr>
                                        <p:cTn id="92" dur="1" fill="hold">
                                          <p:stCondLst>
                                            <p:cond delay="999"/>
                                          </p:stCondLst>
                                        </p:cTn>
                                        <p:tgtEl>
                                          <p:spTgt spid="19"/>
                                        </p:tgtEl>
                                        <p:attrNameLst>
                                          <p:attrName>style.visibility</p:attrName>
                                        </p:attrNameLst>
                                      </p:cBhvr>
                                      <p:to>
                                        <p:strVal val="hidden"/>
                                      </p:to>
                                    </p:set>
                                  </p:childTnLst>
                                </p:cTn>
                              </p:par>
                              <p:par>
                                <p:cTn id="93" presetID="42" presetClass="entr" presetSubtype="0" fill="hold" grpId="0" nodeType="withEffect">
                                  <p:stCondLst>
                                    <p:cond delay="0"/>
                                  </p:stCondLst>
                                  <p:childTnLst>
                                    <p:set>
                                      <p:cBhvr>
                                        <p:cTn id="94" dur="1" fill="hold">
                                          <p:stCondLst>
                                            <p:cond delay="0"/>
                                          </p:stCondLst>
                                        </p:cTn>
                                        <p:tgtEl>
                                          <p:spTgt spid="69">
                                            <p:txEl>
                                              <p:charRg st="4294967295" end="4294967295"/>
                                            </p:txEl>
                                          </p:spTgt>
                                        </p:tgtEl>
                                        <p:attrNameLst>
                                          <p:attrName>style.visibility</p:attrName>
                                        </p:attrNameLst>
                                      </p:cBhvr>
                                      <p:to>
                                        <p:strVal val="visible"/>
                                      </p:to>
                                    </p:set>
                                    <p:animEffect transition="in" filter="fade">
                                      <p:cBhvr>
                                        <p:cTn id="95" dur="1000"/>
                                        <p:tgtEl>
                                          <p:spTgt spid="69">
                                            <p:txEl>
                                              <p:charRg st="4294967295" end="4294967295"/>
                                            </p:txEl>
                                          </p:spTgt>
                                        </p:tgtEl>
                                      </p:cBhvr>
                                    </p:animEffect>
                                    <p:anim calcmode="lin" valueType="num">
                                      <p:cBhvr>
                                        <p:cTn id="96" dur="1000" fill="hold"/>
                                        <p:tgtEl>
                                          <p:spTgt spid="69">
                                            <p:txEl>
                                              <p:charRg st="4294967295" end="4294967295"/>
                                            </p:txEl>
                                          </p:spTgt>
                                        </p:tgtEl>
                                        <p:attrNameLst>
                                          <p:attrName>ppt_x</p:attrName>
                                        </p:attrNameLst>
                                      </p:cBhvr>
                                      <p:tavLst>
                                        <p:tav tm="0">
                                          <p:val>
                                            <p:strVal val="#ppt_x"/>
                                          </p:val>
                                        </p:tav>
                                        <p:tav tm="100000">
                                          <p:val>
                                            <p:strVal val="#ppt_x"/>
                                          </p:val>
                                        </p:tav>
                                      </p:tavLst>
                                    </p:anim>
                                    <p:anim calcmode="lin" valueType="num">
                                      <p:cBhvr>
                                        <p:cTn id="97" dur="1000" fill="hold"/>
                                        <p:tgtEl>
                                          <p:spTgt spid="69">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98" restart="whenNotActive" fill="hold" evtFilter="cancelBubble" nodeType="interactiveSeq">
                <p:stCondLst>
                  <p:cond evt="onClick" delay="0">
                    <p:tgtEl>
                      <p:spTgt spid="69"/>
                    </p:tgtEl>
                  </p:cond>
                </p:stCondLst>
                <p:endSync evt="end" delay="0">
                  <p:rtn val="all"/>
                </p:endSync>
                <p:childTnLst>
                  <p:par>
                    <p:cTn id="99" fill="hold">
                      <p:stCondLst>
                        <p:cond delay="0"/>
                      </p:stCondLst>
                      <p:childTnLst>
                        <p:par>
                          <p:cTn id="100" fill="hold">
                            <p:stCondLst>
                              <p:cond delay="0"/>
                            </p:stCondLst>
                            <p:childTnLst>
                              <p:par>
                                <p:cTn id="101" presetID="42" presetClass="entr" presetSubtype="0" fill="hold" grpId="1" nodeType="clickEffect">
                                  <p:stCondLst>
                                    <p:cond delay="0"/>
                                  </p:stCondLst>
                                  <p:childTnLst>
                                    <p:set>
                                      <p:cBhvr>
                                        <p:cTn id="102" dur="1" fill="hold">
                                          <p:stCondLst>
                                            <p:cond delay="0"/>
                                          </p:stCondLst>
                                        </p:cTn>
                                        <p:tgtEl>
                                          <p:spTgt spid="69">
                                            <p:txEl>
                                              <p:charRg st="4294967295" end="4294967295"/>
                                            </p:txEl>
                                          </p:spTgt>
                                        </p:tgtEl>
                                        <p:attrNameLst>
                                          <p:attrName>style.visibility</p:attrName>
                                        </p:attrNameLst>
                                      </p:cBhvr>
                                      <p:to>
                                        <p:strVal val="visible"/>
                                      </p:to>
                                    </p:set>
                                    <p:animEffect transition="in" filter="fade">
                                      <p:cBhvr>
                                        <p:cTn id="103" dur="1000"/>
                                        <p:tgtEl>
                                          <p:spTgt spid="69">
                                            <p:txEl>
                                              <p:charRg st="4294967295" end="4294967295"/>
                                            </p:txEl>
                                          </p:spTgt>
                                        </p:tgtEl>
                                      </p:cBhvr>
                                    </p:animEffect>
                                    <p:anim calcmode="lin" valueType="num">
                                      <p:cBhvr>
                                        <p:cTn id="104" dur="1000" fill="hold"/>
                                        <p:tgtEl>
                                          <p:spTgt spid="69">
                                            <p:txEl>
                                              <p:charRg st="4294967295" end="4294967295"/>
                                            </p:txEl>
                                          </p:spTgt>
                                        </p:tgtEl>
                                        <p:attrNameLst>
                                          <p:attrName>ppt_x</p:attrName>
                                        </p:attrNameLst>
                                      </p:cBhvr>
                                      <p:tavLst>
                                        <p:tav tm="0">
                                          <p:val>
                                            <p:strVal val="#ppt_x"/>
                                          </p:val>
                                        </p:tav>
                                        <p:tav tm="100000">
                                          <p:val>
                                            <p:strVal val="#ppt_x"/>
                                          </p:val>
                                        </p:tav>
                                      </p:tavLst>
                                    </p:anim>
                                    <p:anim calcmode="lin" valueType="num">
                                      <p:cBhvr>
                                        <p:cTn id="105" dur="1000" fill="hold"/>
                                        <p:tgtEl>
                                          <p:spTgt spid="69">
                                            <p:txEl>
                                              <p:charRg st="4294967295" end="4294967295"/>
                                            </p:txEl>
                                          </p:spTgt>
                                        </p:tgtEl>
                                        <p:attrNameLst>
                                          <p:attrName>ppt_y</p:attrName>
                                        </p:attrNameLst>
                                      </p:cBhvr>
                                      <p:tavLst>
                                        <p:tav tm="0">
                                          <p:val>
                                            <p:strVal val="#ppt_y+.1"/>
                                          </p:val>
                                        </p:tav>
                                        <p:tav tm="100000">
                                          <p:val>
                                            <p:strVal val="#ppt_y"/>
                                          </p:val>
                                        </p:tav>
                                      </p:tavLst>
                                    </p:anim>
                                  </p:childTnLst>
                                </p:cTn>
                              </p:par>
                              <p:par>
                                <p:cTn id="106" presetID="47" presetClass="exit" presetSubtype="0" fill="hold" grpId="1" nodeType="withEffect">
                                  <p:stCondLst>
                                    <p:cond delay="0"/>
                                  </p:stCondLst>
                                  <p:childTnLst>
                                    <p:animEffect transition="out" filter="fade">
                                      <p:cBhvr>
                                        <p:cTn id="107" dur="1000"/>
                                        <p:tgtEl>
                                          <p:spTgt spid="19"/>
                                        </p:tgtEl>
                                      </p:cBhvr>
                                    </p:animEffect>
                                    <p:anim calcmode="lin" valueType="num">
                                      <p:cBhvr>
                                        <p:cTn id="108" dur="1000"/>
                                        <p:tgtEl>
                                          <p:spTgt spid="19"/>
                                        </p:tgtEl>
                                        <p:attrNameLst>
                                          <p:attrName>ppt_x</p:attrName>
                                        </p:attrNameLst>
                                      </p:cBhvr>
                                      <p:tavLst>
                                        <p:tav tm="0">
                                          <p:val>
                                            <p:strVal val="ppt_x"/>
                                          </p:val>
                                        </p:tav>
                                        <p:tav tm="100000">
                                          <p:val>
                                            <p:strVal val="ppt_x"/>
                                          </p:val>
                                        </p:tav>
                                      </p:tavLst>
                                    </p:anim>
                                    <p:anim calcmode="lin" valueType="num">
                                      <p:cBhvr>
                                        <p:cTn id="109" dur="1000"/>
                                        <p:tgtEl>
                                          <p:spTgt spid="19"/>
                                        </p:tgtEl>
                                        <p:attrNameLst>
                                          <p:attrName>ppt_y</p:attrName>
                                        </p:attrNameLst>
                                      </p:cBhvr>
                                      <p:tavLst>
                                        <p:tav tm="0">
                                          <p:val>
                                            <p:strVal val="ppt_y"/>
                                          </p:val>
                                        </p:tav>
                                        <p:tav tm="100000">
                                          <p:val>
                                            <p:strVal val="ppt_y-.1"/>
                                          </p:val>
                                        </p:tav>
                                      </p:tavLst>
                                    </p:anim>
                                    <p:set>
                                      <p:cBhvr>
                                        <p:cTn id="110"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cTn>
                              </p:par>
                              <p:par>
                                <p:cTn id="119" presetID="42" presetClass="entr" presetSubtype="0" fill="hold" grpId="0" nodeType="withEffect">
                                  <p:stCondLst>
                                    <p:cond delay="0"/>
                                  </p:stCondLst>
                                  <p:childTnLst>
                                    <p:set>
                                      <p:cBhvr>
                                        <p:cTn id="120" dur="1" fill="hold">
                                          <p:stCondLst>
                                            <p:cond delay="0"/>
                                          </p:stCondLst>
                                        </p:cTn>
                                        <p:tgtEl>
                                          <p:spTgt spid="23">
                                            <p:txEl>
                                              <p:charRg st="4294967295" end="4294967295"/>
                                            </p:txEl>
                                          </p:spTgt>
                                        </p:tgtEl>
                                        <p:attrNameLst>
                                          <p:attrName>style.visibility</p:attrName>
                                        </p:attrNameLst>
                                      </p:cBhvr>
                                      <p:to>
                                        <p:strVal val="visible"/>
                                      </p:to>
                                    </p:set>
                                    <p:animEffect transition="in" filter="fade">
                                      <p:cBhvr>
                                        <p:cTn id="121" dur="1000"/>
                                        <p:tgtEl>
                                          <p:spTgt spid="23">
                                            <p:txEl>
                                              <p:charRg st="4294967295" end="4294967295"/>
                                            </p:txEl>
                                          </p:spTgt>
                                        </p:tgtEl>
                                      </p:cBhvr>
                                    </p:animEffect>
                                    <p:anim calcmode="lin" valueType="num">
                                      <p:cBhvr>
                                        <p:cTn id="122" dur="1000" fill="hold"/>
                                        <p:tgtEl>
                                          <p:spTgt spid="23">
                                            <p:txEl>
                                              <p:charRg st="4294967295" end="4294967295"/>
                                            </p:txEl>
                                          </p:spTgt>
                                        </p:tgtEl>
                                        <p:attrNameLst>
                                          <p:attrName>ppt_x</p:attrName>
                                        </p:attrNameLst>
                                      </p:cBhvr>
                                      <p:tavLst>
                                        <p:tav tm="0">
                                          <p:val>
                                            <p:strVal val="#ppt_x"/>
                                          </p:val>
                                        </p:tav>
                                        <p:tav tm="100000">
                                          <p:val>
                                            <p:strVal val="#ppt_x"/>
                                          </p:val>
                                        </p:tav>
                                      </p:tavLst>
                                    </p:anim>
                                    <p:anim calcmode="lin" valueType="num">
                                      <p:cBhvr>
                                        <p:cTn id="123" dur="1000" fill="hold"/>
                                        <p:tgtEl>
                                          <p:spTgt spid="23">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seq concurrent="1" nextAc="seek">
              <p:cTn id="124" restart="whenNotActive" fill="hold" evtFilter="cancelBubble" nodeType="interactiveSeq">
                <p:stCondLst>
                  <p:cond evt="onClick" delay="0">
                    <p:tgtEl>
                      <p:spTgt spid="23"/>
                    </p:tgtEl>
                  </p:cond>
                </p:stCondLst>
                <p:endSync evt="end" delay="0">
                  <p:rtn val="all"/>
                </p:endSync>
                <p:childTnLst>
                  <p:par>
                    <p:cTn id="125" fill="hold">
                      <p:stCondLst>
                        <p:cond delay="0"/>
                      </p:stCondLst>
                      <p:childTnLst>
                        <p:par>
                          <p:cTn id="126" fill="hold">
                            <p:stCondLst>
                              <p:cond delay="0"/>
                            </p:stCondLst>
                            <p:childTnLst>
                              <p:par>
                                <p:cTn id="127" presetID="42" presetClass="entr" presetSubtype="0" fill="hold" grpId="1" nodeType="clickEffect">
                                  <p:stCondLst>
                                    <p:cond delay="0"/>
                                  </p:stCondLst>
                                  <p:childTnLst>
                                    <p:set>
                                      <p:cBhvr>
                                        <p:cTn id="128" dur="1" fill="hold">
                                          <p:stCondLst>
                                            <p:cond delay="0"/>
                                          </p:stCondLst>
                                        </p:cTn>
                                        <p:tgtEl>
                                          <p:spTgt spid="23">
                                            <p:txEl>
                                              <p:charRg st="4294967295" end="4294967295"/>
                                            </p:txEl>
                                          </p:spTgt>
                                        </p:tgtEl>
                                        <p:attrNameLst>
                                          <p:attrName>style.visibility</p:attrName>
                                        </p:attrNameLst>
                                      </p:cBhvr>
                                      <p:to>
                                        <p:strVal val="visible"/>
                                      </p:to>
                                    </p:set>
                                    <p:animEffect transition="in" filter="fade">
                                      <p:cBhvr>
                                        <p:cTn id="129" dur="1000"/>
                                        <p:tgtEl>
                                          <p:spTgt spid="23">
                                            <p:txEl>
                                              <p:charRg st="4294967295" end="4294967295"/>
                                            </p:txEl>
                                          </p:spTgt>
                                        </p:tgtEl>
                                      </p:cBhvr>
                                    </p:animEffect>
                                    <p:anim calcmode="lin" valueType="num">
                                      <p:cBhvr>
                                        <p:cTn id="130" dur="1000" fill="hold"/>
                                        <p:tgtEl>
                                          <p:spTgt spid="23">
                                            <p:txEl>
                                              <p:charRg st="4294967295" end="4294967295"/>
                                            </p:txEl>
                                          </p:spTgt>
                                        </p:tgtEl>
                                        <p:attrNameLst>
                                          <p:attrName>ppt_x</p:attrName>
                                        </p:attrNameLst>
                                      </p:cBhvr>
                                      <p:tavLst>
                                        <p:tav tm="0">
                                          <p:val>
                                            <p:strVal val="#ppt_x"/>
                                          </p:val>
                                        </p:tav>
                                        <p:tav tm="100000">
                                          <p:val>
                                            <p:strVal val="#ppt_x"/>
                                          </p:val>
                                        </p:tav>
                                      </p:tavLst>
                                    </p:anim>
                                    <p:anim calcmode="lin" valueType="num">
                                      <p:cBhvr>
                                        <p:cTn id="131" dur="1000" fill="hold"/>
                                        <p:tgtEl>
                                          <p:spTgt spid="23">
                                            <p:txEl>
                                              <p:charRg st="4294967295" end="4294967295"/>
                                            </p:txEl>
                                          </p:spTgt>
                                        </p:tgtEl>
                                        <p:attrNameLst>
                                          <p:attrName>ppt_y</p:attrName>
                                        </p:attrNameLst>
                                      </p:cBhvr>
                                      <p:tavLst>
                                        <p:tav tm="0">
                                          <p:val>
                                            <p:strVal val="#ppt_y+.1"/>
                                          </p:val>
                                        </p:tav>
                                        <p:tav tm="100000">
                                          <p:val>
                                            <p:strVal val="#ppt_y"/>
                                          </p:val>
                                        </p:tav>
                                      </p:tavLst>
                                    </p:anim>
                                  </p:childTnLst>
                                </p:cTn>
                              </p:par>
                              <p:par>
                                <p:cTn id="132" presetID="47" presetClass="exit" presetSubtype="0" fill="hold" grpId="1" nodeType="withEffect">
                                  <p:stCondLst>
                                    <p:cond delay="0"/>
                                  </p:stCondLst>
                                  <p:childTnLst>
                                    <p:animEffect transition="out" filter="fade">
                                      <p:cBhvr>
                                        <p:cTn id="133" dur="1000"/>
                                        <p:tgtEl>
                                          <p:spTgt spid="20"/>
                                        </p:tgtEl>
                                      </p:cBhvr>
                                    </p:animEffect>
                                    <p:anim calcmode="lin" valueType="num">
                                      <p:cBhvr>
                                        <p:cTn id="134" dur="1000"/>
                                        <p:tgtEl>
                                          <p:spTgt spid="20"/>
                                        </p:tgtEl>
                                        <p:attrNameLst>
                                          <p:attrName>ppt_x</p:attrName>
                                        </p:attrNameLst>
                                      </p:cBhvr>
                                      <p:tavLst>
                                        <p:tav tm="0">
                                          <p:val>
                                            <p:strVal val="ppt_x"/>
                                          </p:val>
                                        </p:tav>
                                        <p:tav tm="100000">
                                          <p:val>
                                            <p:strVal val="ppt_x"/>
                                          </p:val>
                                        </p:tav>
                                      </p:tavLst>
                                    </p:anim>
                                    <p:anim calcmode="lin" valueType="num">
                                      <p:cBhvr>
                                        <p:cTn id="135" dur="1000"/>
                                        <p:tgtEl>
                                          <p:spTgt spid="20"/>
                                        </p:tgtEl>
                                        <p:attrNameLst>
                                          <p:attrName>ppt_y</p:attrName>
                                        </p:attrNameLst>
                                      </p:cBhvr>
                                      <p:tavLst>
                                        <p:tav tm="0">
                                          <p:val>
                                            <p:strVal val="ppt_y"/>
                                          </p:val>
                                        </p:tav>
                                        <p:tav tm="100000">
                                          <p:val>
                                            <p:strVal val="ppt_y-.1"/>
                                          </p:val>
                                        </p:tav>
                                      </p:tavLst>
                                    </p:anim>
                                    <p:set>
                                      <p:cBhvr>
                                        <p:cTn id="136"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37" restart="whenNotActive" fill="hold" evtFilter="cancelBubble" nodeType="interactiveSeq">
                <p:stCondLst>
                  <p:cond evt="onClick" delay="0">
                    <p:tgtEl>
                      <p:spTgt spid="27"/>
                    </p:tgtEl>
                  </p:cond>
                </p:stCondLst>
                <p:endSync evt="end" delay="0">
                  <p:rtn val="all"/>
                </p:endSync>
                <p:childTnLst>
                  <p:par>
                    <p:cTn id="138" fill="hold">
                      <p:stCondLst>
                        <p:cond delay="0"/>
                      </p:stCondLst>
                      <p:childTnLst>
                        <p:par>
                          <p:cTn id="139" fill="hold">
                            <p:stCondLst>
                              <p:cond delay="0"/>
                            </p:stCondLst>
                            <p:childTnLst>
                              <p:par>
                                <p:cTn id="140" presetID="1" presetClass="entr" presetSubtype="0" fill="hold" grpId="3" nodeType="clickEffect">
                                  <p:stCondLst>
                                    <p:cond delay="0"/>
                                  </p:stCondLst>
                                  <p:childTnLst>
                                    <p:set>
                                      <p:cBhvr>
                                        <p:cTn id="141" dur="1" fill="hold">
                                          <p:stCondLst>
                                            <p:cond delay="0"/>
                                          </p:stCondLst>
                                        </p:cTn>
                                        <p:tgtEl>
                                          <p:spTgt spid="17"/>
                                        </p:tgtEl>
                                        <p:attrNameLst>
                                          <p:attrName>style.visibility</p:attrName>
                                        </p:attrNameLst>
                                      </p:cBhvr>
                                      <p:to>
                                        <p:strVal val="visible"/>
                                      </p:to>
                                    </p:set>
                                  </p:childTnLst>
                                </p:cTn>
                              </p:par>
                              <p:par>
                                <p:cTn id="142" presetID="1" presetClass="entr" presetSubtype="0" fill="hold" grpId="3" nodeType="withEffect">
                                  <p:stCondLst>
                                    <p:cond delay="0"/>
                                  </p:stCondLst>
                                  <p:childTnLst>
                                    <p:set>
                                      <p:cBhvr>
                                        <p:cTn id="143" dur="1" fill="hold">
                                          <p:stCondLst>
                                            <p:cond delay="0"/>
                                          </p:stCondLst>
                                        </p:cTn>
                                        <p:tgtEl>
                                          <p:spTgt spid="16"/>
                                        </p:tgtEl>
                                        <p:attrNameLst>
                                          <p:attrName>style.visibility</p:attrName>
                                        </p:attrNameLst>
                                      </p:cBhvr>
                                      <p:to>
                                        <p:strVal val="visible"/>
                                      </p:to>
                                    </p:set>
                                  </p:childTnLst>
                                </p:cTn>
                              </p:par>
                              <p:par>
                                <p:cTn id="144" presetID="1" presetClass="entr" presetSubtype="0" fill="hold" grpId="3" nodeType="withEffect">
                                  <p:stCondLst>
                                    <p:cond delay="0"/>
                                  </p:stCondLst>
                                  <p:childTnLst>
                                    <p:set>
                                      <p:cBhvr>
                                        <p:cTn id="145" dur="1" fill="hold">
                                          <p:stCondLst>
                                            <p:cond delay="0"/>
                                          </p:stCondLst>
                                        </p:cTn>
                                        <p:tgtEl>
                                          <p:spTgt spid="18"/>
                                        </p:tgtEl>
                                        <p:attrNameLst>
                                          <p:attrName>style.visibility</p:attrName>
                                        </p:attrNameLst>
                                      </p:cBhvr>
                                      <p:to>
                                        <p:strVal val="visible"/>
                                      </p:to>
                                    </p:set>
                                  </p:childTnLst>
                                </p:cTn>
                              </p:par>
                              <p:par>
                                <p:cTn id="146" presetID="1" presetClass="entr" presetSubtype="0" fill="hold" grpId="3" nodeType="withEffect">
                                  <p:stCondLst>
                                    <p:cond delay="0"/>
                                  </p:stCondLst>
                                  <p:childTnLst>
                                    <p:set>
                                      <p:cBhvr>
                                        <p:cTn id="147" dur="1" fill="hold">
                                          <p:stCondLst>
                                            <p:cond delay="0"/>
                                          </p:stCondLst>
                                        </p:cTn>
                                        <p:tgtEl>
                                          <p:spTgt spid="19"/>
                                        </p:tgtEl>
                                        <p:attrNameLst>
                                          <p:attrName>style.visibility</p:attrName>
                                        </p:attrNameLst>
                                      </p:cBhvr>
                                      <p:to>
                                        <p:strVal val="visible"/>
                                      </p:to>
                                    </p:set>
                                  </p:childTnLst>
                                </p:cTn>
                              </p:par>
                              <p:par>
                                <p:cTn id="148" presetID="1" presetClass="entr" presetSubtype="0" fill="hold" grpId="3" nodeType="withEffect">
                                  <p:stCondLst>
                                    <p:cond delay="0"/>
                                  </p:stCondLst>
                                  <p:childTnLst>
                                    <p:set>
                                      <p:cBhvr>
                                        <p:cTn id="149" dur="1" fill="hold">
                                          <p:stCondLst>
                                            <p:cond delay="0"/>
                                          </p:stCondLst>
                                        </p:cTn>
                                        <p:tgtEl>
                                          <p:spTgt spid="20"/>
                                        </p:tgtEl>
                                        <p:attrNameLst>
                                          <p:attrName>style.visibility</p:attrName>
                                        </p:attrNameLst>
                                      </p:cBhvr>
                                      <p:to>
                                        <p:strVal val="visible"/>
                                      </p:to>
                                    </p:set>
                                  </p:childTnLst>
                                </p:cTn>
                              </p:par>
                              <p:par>
                                <p:cTn id="150" presetID="1" presetClass="exit" presetSubtype="0" fill="hold" grpId="3" nodeType="withEffect">
                                  <p:stCondLst>
                                    <p:cond delay="0"/>
                                  </p:stCondLst>
                                  <p:childTnLst>
                                    <p:set>
                                      <p:cBhvr>
                                        <p:cTn id="151" dur="1" fill="hold">
                                          <p:stCondLst>
                                            <p:cond delay="0"/>
                                          </p:stCondLst>
                                        </p:cTn>
                                        <p:tgtEl>
                                          <p:spTgt spid="70">
                                            <p:txEl>
                                              <p:charRg st="4294967295" end="4294967295"/>
                                            </p:txEl>
                                          </p:spTgt>
                                        </p:tgtEl>
                                        <p:attrNameLst>
                                          <p:attrName>style.visibility</p:attrName>
                                        </p:attrNameLst>
                                      </p:cBhvr>
                                      <p:to>
                                        <p:strVal val="hidden"/>
                                      </p:to>
                                    </p:set>
                                  </p:childTnLst>
                                </p:cTn>
                              </p:par>
                              <p:par>
                                <p:cTn id="152" presetID="1" presetClass="exit" presetSubtype="0" fill="hold" grpId="3" nodeType="withEffect">
                                  <p:stCondLst>
                                    <p:cond delay="0"/>
                                  </p:stCondLst>
                                  <p:childTnLst>
                                    <p:set>
                                      <p:cBhvr>
                                        <p:cTn id="153" dur="1" fill="hold">
                                          <p:stCondLst>
                                            <p:cond delay="0"/>
                                          </p:stCondLst>
                                        </p:cTn>
                                        <p:tgtEl>
                                          <p:spTgt spid="71">
                                            <p:txEl>
                                              <p:charRg st="4294967295" end="4294967295"/>
                                            </p:txEl>
                                          </p:spTgt>
                                        </p:tgtEl>
                                        <p:attrNameLst>
                                          <p:attrName>style.visibility</p:attrName>
                                        </p:attrNameLst>
                                      </p:cBhvr>
                                      <p:to>
                                        <p:strVal val="hidden"/>
                                      </p:to>
                                    </p:set>
                                  </p:childTnLst>
                                </p:cTn>
                              </p:par>
                              <p:par>
                                <p:cTn id="154" presetID="1" presetClass="exit" presetSubtype="0" fill="hold" grpId="3" nodeType="withEffect">
                                  <p:stCondLst>
                                    <p:cond delay="0"/>
                                  </p:stCondLst>
                                  <p:childTnLst>
                                    <p:set>
                                      <p:cBhvr>
                                        <p:cTn id="155" dur="1" fill="hold">
                                          <p:stCondLst>
                                            <p:cond delay="0"/>
                                          </p:stCondLst>
                                        </p:cTn>
                                        <p:tgtEl>
                                          <p:spTgt spid="68">
                                            <p:txEl>
                                              <p:charRg st="4294967295" end="4294967295"/>
                                            </p:txEl>
                                          </p:spTgt>
                                        </p:tgtEl>
                                        <p:attrNameLst>
                                          <p:attrName>style.visibility</p:attrName>
                                        </p:attrNameLst>
                                      </p:cBhvr>
                                      <p:to>
                                        <p:strVal val="hidden"/>
                                      </p:to>
                                    </p:set>
                                  </p:childTnLst>
                                </p:cTn>
                              </p:par>
                              <p:par>
                                <p:cTn id="156" presetID="1" presetClass="exit" presetSubtype="0" fill="hold" grpId="3" nodeType="withEffect">
                                  <p:stCondLst>
                                    <p:cond delay="0"/>
                                  </p:stCondLst>
                                  <p:childTnLst>
                                    <p:set>
                                      <p:cBhvr>
                                        <p:cTn id="157" dur="1" fill="hold">
                                          <p:stCondLst>
                                            <p:cond delay="0"/>
                                          </p:stCondLst>
                                        </p:cTn>
                                        <p:tgtEl>
                                          <p:spTgt spid="69">
                                            <p:txEl>
                                              <p:charRg st="4294967295" end="4294967295"/>
                                            </p:txEl>
                                          </p:spTgt>
                                        </p:tgtEl>
                                        <p:attrNameLst>
                                          <p:attrName>style.visibility</p:attrName>
                                        </p:attrNameLst>
                                      </p:cBhvr>
                                      <p:to>
                                        <p:strVal val="hidden"/>
                                      </p:to>
                                    </p:set>
                                  </p:childTnLst>
                                </p:cTn>
                              </p:par>
                              <p:par>
                                <p:cTn id="158" presetID="1" presetClass="exit" presetSubtype="0" fill="hold" grpId="3" nodeType="withEffect">
                                  <p:stCondLst>
                                    <p:cond delay="0"/>
                                  </p:stCondLst>
                                  <p:childTnLst>
                                    <p:set>
                                      <p:cBhvr>
                                        <p:cTn id="159" dur="1" fill="hold">
                                          <p:stCondLst>
                                            <p:cond delay="0"/>
                                          </p:stCondLst>
                                        </p:cTn>
                                        <p:tgtEl>
                                          <p:spTgt spid="23">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60" restart="whenNotActive" fill="hold" evtFilter="cancelBubble" nodeType="interactiveSeq">
                <p:stCondLst>
                  <p:cond evt="onClick" delay="0">
                    <p:tgtEl>
                      <p:spTgt spid="26"/>
                    </p:tgtEl>
                  </p:cond>
                </p:stCondLst>
                <p:endSync evt="end" delay="0">
                  <p:rtn val="all"/>
                </p:endSync>
                <p:childTnLst>
                  <p:par>
                    <p:cTn id="161" fill="hold">
                      <p:stCondLst>
                        <p:cond delay="0"/>
                      </p:stCondLst>
                      <p:childTnLst>
                        <p:par>
                          <p:cTn id="162" fill="hold">
                            <p:stCondLst>
                              <p:cond delay="0"/>
                            </p:stCondLst>
                            <p:childTnLst>
                              <p:par>
                                <p:cTn id="163" presetID="1" presetClass="entr" presetSubtype="0" fill="hold" grpId="2" nodeType="clickEffect">
                                  <p:stCondLst>
                                    <p:cond delay="0"/>
                                  </p:stCondLst>
                                  <p:childTnLst>
                                    <p:set>
                                      <p:cBhvr>
                                        <p:cTn id="164" dur="1" fill="hold">
                                          <p:stCondLst>
                                            <p:cond delay="0"/>
                                          </p:stCondLst>
                                        </p:cTn>
                                        <p:tgtEl>
                                          <p:spTgt spid="17"/>
                                        </p:tgtEl>
                                        <p:attrNameLst>
                                          <p:attrName>style.visibility</p:attrName>
                                        </p:attrNameLst>
                                      </p:cBhvr>
                                      <p:to>
                                        <p:strVal val="visible"/>
                                      </p:to>
                                    </p:set>
                                  </p:childTnLst>
                                </p:cTn>
                              </p:par>
                              <p:par>
                                <p:cTn id="165" presetID="1" presetClass="entr" presetSubtype="0" fill="hold" grpId="2" nodeType="withEffect">
                                  <p:stCondLst>
                                    <p:cond delay="0"/>
                                  </p:stCondLst>
                                  <p:childTnLst>
                                    <p:set>
                                      <p:cBhvr>
                                        <p:cTn id="166" dur="1" fill="hold">
                                          <p:stCondLst>
                                            <p:cond delay="0"/>
                                          </p:stCondLst>
                                        </p:cTn>
                                        <p:tgtEl>
                                          <p:spTgt spid="16"/>
                                        </p:tgtEl>
                                        <p:attrNameLst>
                                          <p:attrName>style.visibility</p:attrName>
                                        </p:attrNameLst>
                                      </p:cBhvr>
                                      <p:to>
                                        <p:strVal val="visible"/>
                                      </p:to>
                                    </p:set>
                                  </p:childTnLst>
                                </p:cTn>
                              </p:par>
                              <p:par>
                                <p:cTn id="167" presetID="1" presetClass="entr" presetSubtype="0" fill="hold" grpId="2" nodeType="withEffect">
                                  <p:stCondLst>
                                    <p:cond delay="0"/>
                                  </p:stCondLst>
                                  <p:childTnLst>
                                    <p:set>
                                      <p:cBhvr>
                                        <p:cTn id="168" dur="1" fill="hold">
                                          <p:stCondLst>
                                            <p:cond delay="0"/>
                                          </p:stCondLst>
                                        </p:cTn>
                                        <p:tgtEl>
                                          <p:spTgt spid="18"/>
                                        </p:tgtEl>
                                        <p:attrNameLst>
                                          <p:attrName>style.visibility</p:attrName>
                                        </p:attrNameLst>
                                      </p:cBhvr>
                                      <p:to>
                                        <p:strVal val="visible"/>
                                      </p:to>
                                    </p:set>
                                  </p:childTnLst>
                                </p:cTn>
                              </p:par>
                              <p:par>
                                <p:cTn id="169" presetID="1" presetClass="entr" presetSubtype="0" fill="hold" grpId="2" nodeType="withEffect">
                                  <p:stCondLst>
                                    <p:cond delay="0"/>
                                  </p:stCondLst>
                                  <p:childTnLst>
                                    <p:set>
                                      <p:cBhvr>
                                        <p:cTn id="170" dur="1" fill="hold">
                                          <p:stCondLst>
                                            <p:cond delay="0"/>
                                          </p:stCondLst>
                                        </p:cTn>
                                        <p:tgtEl>
                                          <p:spTgt spid="19"/>
                                        </p:tgtEl>
                                        <p:attrNameLst>
                                          <p:attrName>style.visibility</p:attrName>
                                        </p:attrNameLst>
                                      </p:cBhvr>
                                      <p:to>
                                        <p:strVal val="visible"/>
                                      </p:to>
                                    </p:set>
                                  </p:childTnLst>
                                </p:cTn>
                              </p:par>
                              <p:par>
                                <p:cTn id="171" presetID="1" presetClass="entr" presetSubtype="0" fill="hold" grpId="2" nodeType="withEffect">
                                  <p:stCondLst>
                                    <p:cond delay="0"/>
                                  </p:stCondLst>
                                  <p:childTnLst>
                                    <p:set>
                                      <p:cBhvr>
                                        <p:cTn id="172" dur="1" fill="hold">
                                          <p:stCondLst>
                                            <p:cond delay="0"/>
                                          </p:stCondLst>
                                        </p:cTn>
                                        <p:tgtEl>
                                          <p:spTgt spid="20"/>
                                        </p:tgtEl>
                                        <p:attrNameLst>
                                          <p:attrName>style.visibility</p:attrName>
                                        </p:attrNameLst>
                                      </p:cBhvr>
                                      <p:to>
                                        <p:strVal val="visible"/>
                                      </p:to>
                                    </p:set>
                                  </p:childTnLst>
                                </p:cTn>
                              </p:par>
                              <p:par>
                                <p:cTn id="173" presetID="1" presetClass="exit" presetSubtype="0" fill="hold" grpId="2" nodeType="withEffect">
                                  <p:stCondLst>
                                    <p:cond delay="0"/>
                                  </p:stCondLst>
                                  <p:childTnLst>
                                    <p:set>
                                      <p:cBhvr>
                                        <p:cTn id="174" dur="1" fill="hold">
                                          <p:stCondLst>
                                            <p:cond delay="0"/>
                                          </p:stCondLst>
                                        </p:cTn>
                                        <p:tgtEl>
                                          <p:spTgt spid="70">
                                            <p:txEl>
                                              <p:charRg st="4294967295" end="4294967295"/>
                                            </p:txEl>
                                          </p:spTgt>
                                        </p:tgtEl>
                                        <p:attrNameLst>
                                          <p:attrName>style.visibility</p:attrName>
                                        </p:attrNameLst>
                                      </p:cBhvr>
                                      <p:to>
                                        <p:strVal val="hidden"/>
                                      </p:to>
                                    </p:set>
                                  </p:childTnLst>
                                </p:cTn>
                              </p:par>
                              <p:par>
                                <p:cTn id="175" presetID="1" presetClass="exit" presetSubtype="0" fill="hold" grpId="2" nodeType="withEffect">
                                  <p:stCondLst>
                                    <p:cond delay="0"/>
                                  </p:stCondLst>
                                  <p:childTnLst>
                                    <p:set>
                                      <p:cBhvr>
                                        <p:cTn id="176" dur="1" fill="hold">
                                          <p:stCondLst>
                                            <p:cond delay="0"/>
                                          </p:stCondLst>
                                        </p:cTn>
                                        <p:tgtEl>
                                          <p:spTgt spid="71">
                                            <p:txEl>
                                              <p:charRg st="4294967295" end="4294967295"/>
                                            </p:txEl>
                                          </p:spTgt>
                                        </p:tgtEl>
                                        <p:attrNameLst>
                                          <p:attrName>style.visibility</p:attrName>
                                        </p:attrNameLst>
                                      </p:cBhvr>
                                      <p:to>
                                        <p:strVal val="hidden"/>
                                      </p:to>
                                    </p:set>
                                  </p:childTnLst>
                                </p:cTn>
                              </p:par>
                              <p:par>
                                <p:cTn id="177" presetID="1" presetClass="exit" presetSubtype="0" fill="hold" grpId="2" nodeType="withEffect">
                                  <p:stCondLst>
                                    <p:cond delay="0"/>
                                  </p:stCondLst>
                                  <p:childTnLst>
                                    <p:set>
                                      <p:cBhvr>
                                        <p:cTn id="178" dur="1" fill="hold">
                                          <p:stCondLst>
                                            <p:cond delay="0"/>
                                          </p:stCondLst>
                                        </p:cTn>
                                        <p:tgtEl>
                                          <p:spTgt spid="68">
                                            <p:txEl>
                                              <p:charRg st="4294967295" end="4294967295"/>
                                            </p:txEl>
                                          </p:spTgt>
                                        </p:tgtEl>
                                        <p:attrNameLst>
                                          <p:attrName>style.visibility</p:attrName>
                                        </p:attrNameLst>
                                      </p:cBhvr>
                                      <p:to>
                                        <p:strVal val="hidden"/>
                                      </p:to>
                                    </p:set>
                                  </p:childTnLst>
                                </p:cTn>
                              </p:par>
                              <p:par>
                                <p:cTn id="179" presetID="1" presetClass="exit" presetSubtype="0" fill="hold" grpId="2" nodeType="withEffect">
                                  <p:stCondLst>
                                    <p:cond delay="0"/>
                                  </p:stCondLst>
                                  <p:childTnLst>
                                    <p:set>
                                      <p:cBhvr>
                                        <p:cTn id="180" dur="1" fill="hold">
                                          <p:stCondLst>
                                            <p:cond delay="0"/>
                                          </p:stCondLst>
                                        </p:cTn>
                                        <p:tgtEl>
                                          <p:spTgt spid="69">
                                            <p:txEl>
                                              <p:charRg st="4294967295" end="4294967295"/>
                                            </p:txEl>
                                          </p:spTgt>
                                        </p:tgtEl>
                                        <p:attrNameLst>
                                          <p:attrName>style.visibility</p:attrName>
                                        </p:attrNameLst>
                                      </p:cBhvr>
                                      <p:to>
                                        <p:strVal val="hidden"/>
                                      </p:to>
                                    </p:set>
                                  </p:childTnLst>
                                </p:cTn>
                              </p:par>
                              <p:par>
                                <p:cTn id="181" presetID="1" presetClass="exit" presetSubtype="0" fill="hold" grpId="2" nodeType="withEffect">
                                  <p:stCondLst>
                                    <p:cond delay="0"/>
                                  </p:stCondLst>
                                  <p:childTnLst>
                                    <p:set>
                                      <p:cBhvr>
                                        <p:cTn id="182" dur="1" fill="hold">
                                          <p:stCondLst>
                                            <p:cond delay="0"/>
                                          </p:stCondLst>
                                        </p:cTn>
                                        <p:tgtEl>
                                          <p:spTgt spid="23">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3" restart="whenNotActive" fill="hold" evtFilter="cancelBubble" nodeType="interactiveSeq">
                <p:stCondLst>
                  <p:cond evt="onClick" delay="0">
                    <p:tgtEl>
                      <p:spTgt spid="30"/>
                    </p:tgtEl>
                  </p:cond>
                </p:stCondLst>
                <p:endSync evt="end" delay="0">
                  <p:rtn val="all"/>
                </p:endSync>
                <p:childTnLst>
                  <p:par>
                    <p:cTn id="184" fill="hold">
                      <p:stCondLst>
                        <p:cond delay="0"/>
                      </p:stCondLst>
                      <p:childTnLst>
                        <p:par>
                          <p:cTn id="185" fill="hold">
                            <p:stCondLst>
                              <p:cond delay="0"/>
                            </p:stCondLst>
                            <p:childTnLst>
                              <p:par>
                                <p:cTn id="186" presetID="10" presetClass="entr" presetSubtype="0" fill="hold" grpId="0" nodeType="clickEffect">
                                  <p:stCondLst>
                                    <p:cond delay="0"/>
                                  </p:stCondLst>
                                  <p:childTnLst>
                                    <p:set>
                                      <p:cBhvr>
                                        <p:cTn id="187" dur="1" fill="hold">
                                          <p:stCondLst>
                                            <p:cond delay="0"/>
                                          </p:stCondLst>
                                        </p:cTn>
                                        <p:tgtEl>
                                          <p:spTgt spid="32"/>
                                        </p:tgtEl>
                                        <p:attrNameLst>
                                          <p:attrName>style.visibility</p:attrName>
                                        </p:attrNameLst>
                                      </p:cBhvr>
                                      <p:to>
                                        <p:strVal val="visible"/>
                                      </p:to>
                                    </p:set>
                                    <p:animEffect transition="in" filter="fade">
                                      <p:cBhvr>
                                        <p:cTn id="188" dur="500"/>
                                        <p:tgtEl>
                                          <p:spTgt spid="32"/>
                                        </p:tgtEl>
                                      </p:cBhvr>
                                    </p:animEffect>
                                  </p:childTnLst>
                                </p:cTn>
                              </p:par>
                              <p:par>
                                <p:cTn id="189" presetID="10" presetClass="exit" presetSubtype="0" fill="hold" grpId="1" nodeType="withEffect">
                                  <p:stCondLst>
                                    <p:cond delay="0"/>
                                  </p:stCondLst>
                                  <p:childTnLst>
                                    <p:animEffect transition="out" filter="fade">
                                      <p:cBhvr>
                                        <p:cTn id="190" dur="500"/>
                                        <p:tgtEl>
                                          <p:spTgt spid="33"/>
                                        </p:tgtEl>
                                      </p:cBhvr>
                                    </p:animEffect>
                                    <p:set>
                                      <p:cBhvr>
                                        <p:cTn id="191" dur="1" fill="hold">
                                          <p:stCondLst>
                                            <p:cond delay="499"/>
                                          </p:stCondLst>
                                        </p:cTn>
                                        <p:tgtEl>
                                          <p:spTgt spid="33"/>
                                        </p:tgtEl>
                                        <p:attrNameLst>
                                          <p:attrName>style.visibility</p:attrName>
                                        </p:attrNameLst>
                                      </p:cBhvr>
                                      <p:to>
                                        <p:strVal val="hidden"/>
                                      </p:to>
                                    </p:set>
                                  </p:childTnLst>
                                </p:cTn>
                              </p:par>
                            </p:childTnLst>
                          </p:cTn>
                        </p:par>
                        <p:par>
                          <p:cTn id="192" fill="hold">
                            <p:stCondLst>
                              <p:cond delay="500"/>
                            </p:stCondLst>
                            <p:childTnLst>
                              <p:par>
                                <p:cTn id="193" presetID="1" presetClass="mediacall" presetSubtype="0" fill="hold" nodeType="afterEffect">
                                  <p:stCondLst>
                                    <p:cond delay="0"/>
                                  </p:stCondLst>
                                  <p:childTnLst>
                                    <p:cmd type="call" cmd="playFrom(0.0)">
                                      <p:cBhvr>
                                        <p:cTn id="194" dur="83708" fill="hold"/>
                                        <p:tgtEl>
                                          <p:spTgt spid="4"/>
                                        </p:tgtEl>
                                      </p:cBhvr>
                                    </p:cmd>
                                  </p:childTnLst>
                                </p:cTn>
                              </p:par>
                              <p:par>
                                <p:cTn id="195" presetID="1" presetClass="emph" presetSubtype="2" fill="hold" nodeType="withEffect">
                                  <p:stCondLst>
                                    <p:cond delay="0"/>
                                  </p:stCondLst>
                                  <p:childTnLst>
                                    <p:animClr clrSpc="rgb" dir="cw">
                                      <p:cBhvr>
                                        <p:cTn id="196" dur="1000" fill="hold"/>
                                        <p:tgtEl>
                                          <p:spTgt spid="30"/>
                                        </p:tgtEl>
                                        <p:attrNameLst>
                                          <p:attrName>fillcolor</p:attrName>
                                        </p:attrNameLst>
                                      </p:cBhvr>
                                      <p:to>
                                        <a:schemeClr val="accent2"/>
                                      </p:to>
                                    </p:animClr>
                                    <p:set>
                                      <p:cBhvr>
                                        <p:cTn id="197" dur="1000" fill="hold"/>
                                        <p:tgtEl>
                                          <p:spTgt spid="30"/>
                                        </p:tgtEl>
                                        <p:attrNameLst>
                                          <p:attrName>fill.type</p:attrName>
                                        </p:attrNameLst>
                                      </p:cBhvr>
                                      <p:to>
                                        <p:strVal val="solid"/>
                                      </p:to>
                                    </p:set>
                                    <p:set>
                                      <p:cBhvr>
                                        <p:cTn id="198" dur="1000" fill="hold"/>
                                        <p:tgtEl>
                                          <p:spTgt spid="30"/>
                                        </p:tgtEl>
                                        <p:attrNameLst>
                                          <p:attrName>fill.on</p:attrName>
                                        </p:attrNameLst>
                                      </p:cBhvr>
                                      <p:to>
                                        <p:strVal val="true"/>
                                      </p:to>
                                    </p:set>
                                  </p:childTnLst>
                                </p:cTn>
                              </p:par>
                            </p:childTnLst>
                          </p:cTn>
                        </p:par>
                      </p:childTnLst>
                    </p:cTn>
                  </p:par>
                  <p:par>
                    <p:cTn id="199" fill="hold">
                      <p:stCondLst>
                        <p:cond delay="indefinite"/>
                      </p:stCondLst>
                      <p:childTnLst>
                        <p:par>
                          <p:cTn id="200" fill="hold">
                            <p:stCondLst>
                              <p:cond delay="0"/>
                            </p:stCondLst>
                            <p:childTnLst>
                              <p:par>
                                <p:cTn id="201" presetID="3" presetClass="mediacall" presetSubtype="0" fill="hold" nodeType="clickEffect">
                                  <p:stCondLst>
                                    <p:cond delay="0"/>
                                  </p:stCondLst>
                                  <p:childTnLst>
                                    <p:cmd type="call" cmd="stop">
                                      <p:cBhvr>
                                        <p:cTn id="202" dur="1" fill="hold"/>
                                        <p:tgtEl>
                                          <p:spTgt spid="4"/>
                                        </p:tgtEl>
                                      </p:cBhvr>
                                    </p:cmd>
                                  </p:childTnLst>
                                </p:cTn>
                              </p:par>
                              <p:par>
                                <p:cTn id="203" presetID="10" presetClass="exit" presetSubtype="0" fill="hold" grpId="1" nodeType="withEffect">
                                  <p:stCondLst>
                                    <p:cond delay="0"/>
                                  </p:stCondLst>
                                  <p:childTnLst>
                                    <p:animEffect transition="out" filter="fade">
                                      <p:cBhvr>
                                        <p:cTn id="204" dur="500"/>
                                        <p:tgtEl>
                                          <p:spTgt spid="32"/>
                                        </p:tgtEl>
                                      </p:cBhvr>
                                    </p:animEffect>
                                    <p:set>
                                      <p:cBhvr>
                                        <p:cTn id="205" dur="1" fill="hold">
                                          <p:stCondLst>
                                            <p:cond delay="499"/>
                                          </p:stCondLst>
                                        </p:cTn>
                                        <p:tgtEl>
                                          <p:spTgt spid="32"/>
                                        </p:tgtEl>
                                        <p:attrNameLst>
                                          <p:attrName>style.visibility</p:attrName>
                                        </p:attrNameLst>
                                      </p:cBhvr>
                                      <p:to>
                                        <p:strVal val="hidden"/>
                                      </p:to>
                                    </p:set>
                                  </p:childTnLst>
                                </p:cTn>
                              </p:par>
                              <p:par>
                                <p:cTn id="206" presetID="10" presetClass="entr" presetSubtype="0" fill="hold" grpId="2" nodeType="withEffect">
                                  <p:stCondLst>
                                    <p:cond delay="0"/>
                                  </p:stCondLst>
                                  <p:childTnLst>
                                    <p:set>
                                      <p:cBhvr>
                                        <p:cTn id="207" dur="1" fill="hold">
                                          <p:stCondLst>
                                            <p:cond delay="0"/>
                                          </p:stCondLst>
                                        </p:cTn>
                                        <p:tgtEl>
                                          <p:spTgt spid="33"/>
                                        </p:tgtEl>
                                        <p:attrNameLst>
                                          <p:attrName>style.visibility</p:attrName>
                                        </p:attrNameLst>
                                      </p:cBhvr>
                                      <p:to>
                                        <p:strVal val="visible"/>
                                      </p:to>
                                    </p:set>
                                    <p:animEffect transition="in" filter="fade">
                                      <p:cBhvr>
                                        <p:cTn id="208" dur="500"/>
                                        <p:tgtEl>
                                          <p:spTgt spid="33"/>
                                        </p:tgtEl>
                                      </p:cBhvr>
                                    </p:animEffect>
                                  </p:childTnLst>
                                </p:cTn>
                              </p:par>
                              <p:par>
                                <p:cTn id="209" presetID="1" presetClass="emph" presetSubtype="2" fill="hold" nodeType="withEffect">
                                  <p:stCondLst>
                                    <p:cond delay="0"/>
                                  </p:stCondLst>
                                  <p:childTnLst>
                                    <p:animClr clrSpc="rgb" dir="cw">
                                      <p:cBhvr>
                                        <p:cTn id="210" dur="2000" fill="hold"/>
                                        <p:tgtEl>
                                          <p:spTgt spid="30"/>
                                        </p:tgtEl>
                                        <p:attrNameLst>
                                          <p:attrName>fillcolor</p:attrName>
                                        </p:attrNameLst>
                                      </p:cBhvr>
                                      <p:to>
                                        <a:schemeClr val="bg1"/>
                                      </p:to>
                                    </p:animClr>
                                    <p:set>
                                      <p:cBhvr>
                                        <p:cTn id="211" dur="2000" fill="hold"/>
                                        <p:tgtEl>
                                          <p:spTgt spid="30"/>
                                        </p:tgtEl>
                                        <p:attrNameLst>
                                          <p:attrName>fill.type</p:attrName>
                                        </p:attrNameLst>
                                      </p:cBhvr>
                                      <p:to>
                                        <p:strVal val="solid"/>
                                      </p:to>
                                    </p:set>
                                    <p:set>
                                      <p:cBhvr>
                                        <p:cTn id="212" dur="2000"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audio>
              <p:cMediaNode vol="80000">
                <p:cTn id="213" fill="hold" display="0">
                  <p:stCondLst>
                    <p:cond delay="indefinite"/>
                  </p:stCondLst>
                  <p:endCondLst>
                    <p:cond evt="onStopAudio" delay="0">
                      <p:tgtEl>
                        <p:sldTgt/>
                      </p:tgtEl>
                    </p:cond>
                  </p:endCondLst>
                </p:cTn>
                <p:tgtEl>
                  <p:spTgt spid="4"/>
                </p:tgtEl>
              </p:cMediaNode>
            </p:audio>
          </p:childTnLst>
        </p:cTn>
      </p:par>
    </p:tnLst>
    <p:bldLst>
      <p:bldP spid="20" grpId="0"/>
      <p:bldP spid="20" grpId="1"/>
      <p:bldP spid="20" grpId="2"/>
      <p:bldP spid="20" grpId="3"/>
      <p:bldP spid="19" grpId="0"/>
      <p:bldP spid="19" grpId="1"/>
      <p:bldP spid="19" grpId="2"/>
      <p:bldP spid="19" grpId="3"/>
      <p:bldP spid="18" grpId="0"/>
      <p:bldP spid="18" grpId="1"/>
      <p:bldP spid="18" grpId="2"/>
      <p:bldP spid="18" grpId="3"/>
      <p:bldP spid="17" grpId="0"/>
      <p:bldP spid="17" grpId="1"/>
      <p:bldP spid="17" grpId="2"/>
      <p:bldP spid="17" grpId="3"/>
      <p:bldP spid="16" grpId="0"/>
      <p:bldP spid="16" grpId="1"/>
      <p:bldP spid="16" grpId="2"/>
      <p:bldP spid="16" grpId="3"/>
      <p:bldP spid="23" grpId="0" autoUpdateAnimBg="0"/>
      <p:bldP spid="23" grpId="1" autoUpdateAnimBg="0"/>
      <p:bldP spid="23" grpId="2" autoUpdateAnimBg="0"/>
      <p:bldP spid="23" grpId="3" autoUpdateAnimBg="0"/>
      <p:bldP spid="69" grpId="0" autoUpdateAnimBg="0"/>
      <p:bldP spid="69" grpId="1" autoUpdateAnimBg="0"/>
      <p:bldP spid="69" grpId="2" autoUpdateAnimBg="0"/>
      <p:bldP spid="69" grpId="3" autoUpdateAnimBg="0"/>
      <p:bldP spid="68" grpId="0" autoUpdateAnimBg="0"/>
      <p:bldP spid="68" grpId="1" autoUpdateAnimBg="0"/>
      <p:bldP spid="68" grpId="2" autoUpdateAnimBg="0"/>
      <p:bldP spid="68" grpId="3" autoUpdateAnimBg="0"/>
      <p:bldP spid="70" grpId="0" autoUpdateAnimBg="0"/>
      <p:bldP spid="70" grpId="1" autoUpdateAnimBg="0"/>
      <p:bldP spid="70" grpId="2" autoUpdateAnimBg="0"/>
      <p:bldP spid="70" grpId="3" autoUpdateAnimBg="0"/>
      <p:bldP spid="71" grpId="0" autoUpdateAnimBg="0"/>
      <p:bldP spid="71" grpId="1" autoUpdateAnimBg="0"/>
      <p:bldP spid="71" grpId="2" autoUpdateAnimBg="0"/>
      <p:bldP spid="71" grpId="3" autoUpdateAnimBg="0"/>
      <p:bldP spid="32" grpId="0" animBg="1"/>
      <p:bldP spid="32" grpId="1" animBg="1"/>
      <p:bldP spid="33" grpId="0" animBg="1"/>
      <p:bldP spid="33" grpId="1" animBg="1"/>
      <p:bldP spid="33"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Texture, Matte, Orange, Brightness, 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MOVE THIS OBJECT"/>
          <p:cNvSpPr txBox="1"/>
          <p:nvPr/>
        </p:nvSpPr>
        <p:spPr>
          <a:xfrm>
            <a:off x="0" y="-17728"/>
            <a:ext cx="9144000" cy="646331"/>
          </a:xfrm>
          <a:prstGeom prst="rect">
            <a:avLst/>
          </a:prstGeom>
          <a:solidFill>
            <a:schemeClr val="bg1">
              <a:alpha val="50000"/>
            </a:schemeClr>
          </a:solidFill>
        </p:spPr>
        <p:txBody>
          <a:bodyPr wrap="square" rtlCol="0">
            <a:spAutoFit/>
          </a:bodyPr>
          <a:lstStyle/>
          <a:p>
            <a:pPr algn="ctr"/>
            <a:r>
              <a:rPr lang="en-NZ" sz="3600" dirty="0"/>
              <a:t>Why do we recall Jesus’ birthday? </a:t>
            </a:r>
            <a:endParaRPr lang="en-GB" sz="6000" dirty="0">
              <a:solidFill>
                <a:srgbClr val="FF0000"/>
              </a:solidFill>
            </a:endParaRPr>
          </a:p>
        </p:txBody>
      </p:sp>
      <p:sp>
        <p:nvSpPr>
          <p:cNvPr id="12" name="Shape: Card 5"/>
          <p:cNvSpPr/>
          <p:nvPr/>
        </p:nvSpPr>
        <p:spPr>
          <a:xfrm>
            <a:off x="805215" y="835174"/>
            <a:ext cx="2520280" cy="316835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tx1"/>
                </a:solidFill>
              </a:rPr>
              <a:t>When we wait and prepare for the day Jesus was born, our hearts are ready to welcome him and he is present for us in a new way.</a:t>
            </a:r>
          </a:p>
        </p:txBody>
      </p:sp>
      <p:sp>
        <p:nvSpPr>
          <p:cNvPr id="13" name="Shape: Card 4"/>
          <p:cNvSpPr/>
          <p:nvPr/>
        </p:nvSpPr>
        <p:spPr>
          <a:xfrm>
            <a:off x="957615" y="987574"/>
            <a:ext cx="2520280" cy="316835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tx1"/>
                </a:solidFill>
              </a:rPr>
              <a:t>That is why we pray ‘Come Lord Jesus, come and be born in our hearts.’</a:t>
            </a:r>
          </a:p>
        </p:txBody>
      </p:sp>
      <p:sp>
        <p:nvSpPr>
          <p:cNvPr id="14" name="Shape: Card 3"/>
          <p:cNvSpPr/>
          <p:nvPr/>
        </p:nvSpPr>
        <p:spPr>
          <a:xfrm>
            <a:off x="1110015" y="1139974"/>
            <a:ext cx="2520280" cy="316835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tx1"/>
                </a:solidFill>
              </a:rPr>
              <a:t>It does not mean Jesus is born again. It means his presence is stronger in our lives and hearts because we remember the day of his birth.</a:t>
            </a:r>
          </a:p>
        </p:txBody>
      </p:sp>
      <p:sp>
        <p:nvSpPr>
          <p:cNvPr id="15" name="Shape: Card 2"/>
          <p:cNvSpPr/>
          <p:nvPr/>
        </p:nvSpPr>
        <p:spPr>
          <a:xfrm>
            <a:off x="1262415" y="1292374"/>
            <a:ext cx="2520280" cy="316835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tx1"/>
                </a:solidFill>
              </a:rPr>
              <a:t>The day Jesus was born is the day we recall that he is </a:t>
            </a:r>
          </a:p>
          <a:p>
            <a:pPr algn="ctr"/>
            <a:r>
              <a:rPr lang="en-NZ" dirty="0">
                <a:solidFill>
                  <a:schemeClr val="tx1"/>
                </a:solidFill>
              </a:rPr>
              <a:t>God’s son, Emmanuel – God with us.</a:t>
            </a:r>
          </a:p>
        </p:txBody>
      </p:sp>
      <p:sp>
        <p:nvSpPr>
          <p:cNvPr id="16" name="Shape: Card 1 (top)"/>
          <p:cNvSpPr/>
          <p:nvPr/>
        </p:nvSpPr>
        <p:spPr>
          <a:xfrm>
            <a:off x="1414815" y="1444774"/>
            <a:ext cx="2520280" cy="316835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tx1"/>
                </a:solidFill>
              </a:rPr>
              <a:t>By remembering the day Jesus was born it makes the special day present again in our lives.</a:t>
            </a:r>
          </a:p>
        </p:txBody>
      </p:sp>
      <p:sp>
        <p:nvSpPr>
          <p:cNvPr id="1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L-2</a:t>
            </a:r>
          </a:p>
          <a:p>
            <a:pPr algn="ctr"/>
            <a:r>
              <a:rPr lang="en-GB" sz="900" b="1" dirty="0">
                <a:solidFill>
                  <a:srgbClr val="002060"/>
                </a:solidFill>
                <a:latin typeface="Arial" pitchFamily="34" charset="0"/>
                <a:cs typeface="Arial" pitchFamily="34" charset="0"/>
              </a:rPr>
              <a:t>S-08</a:t>
            </a:r>
          </a:p>
        </p:txBody>
      </p:sp>
      <p:sp>
        <p:nvSpPr>
          <p:cNvPr id="1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Tool instructions"/>
          <p:cNvSpPr txBox="1"/>
          <p:nvPr/>
        </p:nvSpPr>
        <p:spPr>
          <a:xfrm>
            <a:off x="3819231" y="4912668"/>
            <a:ext cx="1505540" cy="2308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top card to discard it</a:t>
            </a:r>
          </a:p>
        </p:txBody>
      </p:sp>
      <p:pic>
        <p:nvPicPr>
          <p:cNvPr id="20" name="Picture 19" descr="Image result for children waiting in Advent">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4729566" y="1675106"/>
            <a:ext cx="3835279" cy="2147756"/>
          </a:xfrm>
          <a:prstGeom prst="roundRect">
            <a:avLst/>
          </a:prstGeom>
          <a:noFill/>
          <a:ln>
            <a:noFill/>
          </a:ln>
        </p:spPr>
      </p:pic>
    </p:spTree>
    <p:extLst>
      <p:ext uri="{BB962C8B-B14F-4D97-AF65-F5344CB8AC3E}">
        <p14:creationId xmlns:p14="http://schemas.microsoft.com/office/powerpoint/2010/main" val="796429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 presetClass="exit" presetSubtype="3" fill="hold" grpId="0" nodeType="clickEffect">
                                  <p:stCondLst>
                                    <p:cond delay="0"/>
                                  </p:stCondLst>
                                  <p:childTnLst>
                                    <p:anim calcmode="lin" valueType="num">
                                      <p:cBhvr additive="base">
                                        <p:cTn id="6" dur="1000"/>
                                        <p:tgtEl>
                                          <p:spTgt spid="16"/>
                                        </p:tgtEl>
                                        <p:attrNameLst>
                                          <p:attrName>ppt_x</p:attrName>
                                        </p:attrNameLst>
                                      </p:cBhvr>
                                      <p:tavLst>
                                        <p:tav tm="0">
                                          <p:val>
                                            <p:strVal val="ppt_x"/>
                                          </p:val>
                                        </p:tav>
                                        <p:tav tm="100000">
                                          <p:val>
                                            <p:strVal val="1+ppt_w/2"/>
                                          </p:val>
                                        </p:tav>
                                      </p:tavLst>
                                    </p:anim>
                                    <p:anim calcmode="lin" valueType="num">
                                      <p:cBhvr additive="base">
                                        <p:cTn id="7" dur="1000"/>
                                        <p:tgtEl>
                                          <p:spTgt spid="16"/>
                                        </p:tgtEl>
                                        <p:attrNameLst>
                                          <p:attrName>ppt_y</p:attrName>
                                        </p:attrNameLst>
                                      </p:cBhvr>
                                      <p:tavLst>
                                        <p:tav tm="0">
                                          <p:val>
                                            <p:strVal val="ppt_y"/>
                                          </p:val>
                                        </p:tav>
                                        <p:tav tm="100000">
                                          <p:val>
                                            <p:strVal val="0-ppt_h/2"/>
                                          </p:val>
                                        </p:tav>
                                      </p:tavLst>
                                    </p:anim>
                                    <p:set>
                                      <p:cBhvr>
                                        <p:cTn id="8"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9" restart="whenNotActive" fill="hold" evtFilter="cancelBubble" nodeType="interactiveSeq">
                <p:stCondLst>
                  <p:cond evt="onClick" delay="0">
                    <p:tgtEl>
                      <p:spTgt spid="15"/>
                    </p:tgtEl>
                  </p:cond>
                </p:stCondLst>
                <p:endSync evt="end" delay="0">
                  <p:rtn val="all"/>
                </p:endSync>
                <p:childTnLst>
                  <p:par>
                    <p:cTn id="10" fill="hold">
                      <p:stCondLst>
                        <p:cond delay="0"/>
                      </p:stCondLst>
                      <p:childTnLst>
                        <p:par>
                          <p:cTn id="11" fill="hold">
                            <p:stCondLst>
                              <p:cond delay="0"/>
                            </p:stCondLst>
                            <p:childTnLst>
                              <p:par>
                                <p:cTn id="12" presetID="2" presetClass="exit" presetSubtype="3" fill="hold" grpId="0" nodeType="clickEffect">
                                  <p:stCondLst>
                                    <p:cond delay="0"/>
                                  </p:stCondLst>
                                  <p:childTnLst>
                                    <p:anim calcmode="lin" valueType="num">
                                      <p:cBhvr additive="base">
                                        <p:cTn id="13" dur="1000"/>
                                        <p:tgtEl>
                                          <p:spTgt spid="15"/>
                                        </p:tgtEl>
                                        <p:attrNameLst>
                                          <p:attrName>ppt_x</p:attrName>
                                        </p:attrNameLst>
                                      </p:cBhvr>
                                      <p:tavLst>
                                        <p:tav tm="0">
                                          <p:val>
                                            <p:strVal val="ppt_x"/>
                                          </p:val>
                                        </p:tav>
                                        <p:tav tm="100000">
                                          <p:val>
                                            <p:strVal val="1+ppt_w/2"/>
                                          </p:val>
                                        </p:tav>
                                      </p:tavLst>
                                    </p:anim>
                                    <p:anim calcmode="lin" valueType="num">
                                      <p:cBhvr additive="base">
                                        <p:cTn id="14" dur="1000"/>
                                        <p:tgtEl>
                                          <p:spTgt spid="15"/>
                                        </p:tgtEl>
                                        <p:attrNameLst>
                                          <p:attrName>ppt_y</p:attrName>
                                        </p:attrNameLst>
                                      </p:cBhvr>
                                      <p:tavLst>
                                        <p:tav tm="0">
                                          <p:val>
                                            <p:strVal val="ppt_y"/>
                                          </p:val>
                                        </p:tav>
                                        <p:tav tm="100000">
                                          <p:val>
                                            <p:strVal val="0-ppt_h/2"/>
                                          </p:val>
                                        </p:tav>
                                      </p:tavLst>
                                    </p:anim>
                                    <p:set>
                                      <p:cBhvr>
                                        <p:cTn id="15"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2" presetClass="exit" presetSubtype="3" fill="hold" grpId="0" nodeType="clickEffect">
                                  <p:stCondLst>
                                    <p:cond delay="0"/>
                                  </p:stCondLst>
                                  <p:childTnLst>
                                    <p:anim calcmode="lin" valueType="num">
                                      <p:cBhvr additive="base">
                                        <p:cTn id="20" dur="1000"/>
                                        <p:tgtEl>
                                          <p:spTgt spid="14"/>
                                        </p:tgtEl>
                                        <p:attrNameLst>
                                          <p:attrName>ppt_x</p:attrName>
                                        </p:attrNameLst>
                                      </p:cBhvr>
                                      <p:tavLst>
                                        <p:tav tm="0">
                                          <p:val>
                                            <p:strVal val="ppt_x"/>
                                          </p:val>
                                        </p:tav>
                                        <p:tav tm="100000">
                                          <p:val>
                                            <p:strVal val="1+ppt_w/2"/>
                                          </p:val>
                                        </p:tav>
                                      </p:tavLst>
                                    </p:anim>
                                    <p:anim calcmode="lin" valueType="num">
                                      <p:cBhvr additive="base">
                                        <p:cTn id="21" dur="1000"/>
                                        <p:tgtEl>
                                          <p:spTgt spid="14"/>
                                        </p:tgtEl>
                                        <p:attrNameLst>
                                          <p:attrName>ppt_y</p:attrName>
                                        </p:attrNameLst>
                                      </p:cBhvr>
                                      <p:tavLst>
                                        <p:tav tm="0">
                                          <p:val>
                                            <p:strVal val="ppt_y"/>
                                          </p:val>
                                        </p:tav>
                                        <p:tav tm="100000">
                                          <p:val>
                                            <p:strVal val="0-ppt_h/2"/>
                                          </p:val>
                                        </p:tav>
                                      </p:tavLst>
                                    </p:anim>
                                    <p:set>
                                      <p:cBhvr>
                                        <p:cTn id="22"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2" presetClass="exit" presetSubtype="3" fill="hold" grpId="0" nodeType="clickEffect">
                                  <p:stCondLst>
                                    <p:cond delay="0"/>
                                  </p:stCondLst>
                                  <p:childTnLst>
                                    <p:anim calcmode="lin" valueType="num">
                                      <p:cBhvr additive="base">
                                        <p:cTn id="27" dur="1000"/>
                                        <p:tgtEl>
                                          <p:spTgt spid="13"/>
                                        </p:tgtEl>
                                        <p:attrNameLst>
                                          <p:attrName>ppt_x</p:attrName>
                                        </p:attrNameLst>
                                      </p:cBhvr>
                                      <p:tavLst>
                                        <p:tav tm="0">
                                          <p:val>
                                            <p:strVal val="ppt_x"/>
                                          </p:val>
                                        </p:tav>
                                        <p:tav tm="100000">
                                          <p:val>
                                            <p:strVal val="1+ppt_w/2"/>
                                          </p:val>
                                        </p:tav>
                                      </p:tavLst>
                                    </p:anim>
                                    <p:anim calcmode="lin" valueType="num">
                                      <p:cBhvr additive="base">
                                        <p:cTn id="28" dur="1000"/>
                                        <p:tgtEl>
                                          <p:spTgt spid="13"/>
                                        </p:tgtEl>
                                        <p:attrNameLst>
                                          <p:attrName>ppt_y</p:attrName>
                                        </p:attrNameLst>
                                      </p:cBhvr>
                                      <p:tavLst>
                                        <p:tav tm="0">
                                          <p:val>
                                            <p:strVal val="ppt_y"/>
                                          </p:val>
                                        </p:tav>
                                        <p:tav tm="100000">
                                          <p:val>
                                            <p:strVal val="0-ppt_h/2"/>
                                          </p:val>
                                        </p:tav>
                                      </p:tavLst>
                                    </p:anim>
                                    <p:set>
                                      <p:cBhvr>
                                        <p:cTn id="29"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2" presetClass="exit" presetSubtype="3" fill="hold" grpId="0" nodeType="clickEffect">
                                  <p:stCondLst>
                                    <p:cond delay="0"/>
                                  </p:stCondLst>
                                  <p:childTnLst>
                                    <p:anim calcmode="lin" valueType="num">
                                      <p:cBhvr additive="base">
                                        <p:cTn id="34" dur="1000"/>
                                        <p:tgtEl>
                                          <p:spTgt spid="12"/>
                                        </p:tgtEl>
                                        <p:attrNameLst>
                                          <p:attrName>ppt_x</p:attrName>
                                        </p:attrNameLst>
                                      </p:cBhvr>
                                      <p:tavLst>
                                        <p:tav tm="0">
                                          <p:val>
                                            <p:strVal val="ppt_x"/>
                                          </p:val>
                                        </p:tav>
                                        <p:tav tm="100000">
                                          <p:val>
                                            <p:strVal val="1+ppt_w/2"/>
                                          </p:val>
                                        </p:tav>
                                      </p:tavLst>
                                    </p:anim>
                                    <p:anim calcmode="lin" valueType="num">
                                      <p:cBhvr additive="base">
                                        <p:cTn id="35" dur="1000"/>
                                        <p:tgtEl>
                                          <p:spTgt spid="12"/>
                                        </p:tgtEl>
                                        <p:attrNameLst>
                                          <p:attrName>ppt_y</p:attrName>
                                        </p:attrNameLst>
                                      </p:cBhvr>
                                      <p:tavLst>
                                        <p:tav tm="0">
                                          <p:val>
                                            <p:strVal val="ppt_y"/>
                                          </p:val>
                                        </p:tav>
                                        <p:tav tm="100000">
                                          <p:val>
                                            <p:strVal val="0-ppt_h/2"/>
                                          </p:val>
                                        </p:tav>
                                      </p:tavLst>
                                    </p:anim>
                                    <p:set>
                                      <p:cBhvr>
                                        <p:cTn id="36"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1" nodeType="click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par>
                                <p:cTn id="42" presetID="1" presetClass="entr" presetSubtype="0" fill="hold" grpId="1"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par>
                                <p:cTn id="44" presetID="1" presetClass="entr" presetSubtype="0" fill="hold" grpId="1" nodeType="withEffect">
                                  <p:stCondLst>
                                    <p:cond delay="0"/>
                                  </p:stCondLst>
                                  <p:childTnLst>
                                    <p:set>
                                      <p:cBhvr>
                                        <p:cTn id="45" dur="1" fill="hold">
                                          <p:stCondLst>
                                            <p:cond delay="0"/>
                                          </p:stCondLst>
                                        </p:cTn>
                                        <p:tgtEl>
                                          <p:spTgt spid="14"/>
                                        </p:tgtEl>
                                        <p:attrNameLst>
                                          <p:attrName>style.visibility</p:attrName>
                                        </p:attrNameLst>
                                      </p:cBhvr>
                                      <p:to>
                                        <p:strVal val="visible"/>
                                      </p:to>
                                    </p:set>
                                  </p:childTnLst>
                                </p:cTn>
                              </p:par>
                              <p:par>
                                <p:cTn id="46" presetID="1" presetClass="entr" presetSubtype="0" fill="hold" grpId="1"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1" presetClass="entr" presetSubtype="0" fill="hold" grpId="1" nodeType="withEffect">
                                  <p:stCondLst>
                                    <p:cond delay="0"/>
                                  </p:stCondLst>
                                  <p:childTnLst>
                                    <p:set>
                                      <p:cBhvr>
                                        <p:cTn id="49"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50" restart="whenNotActive" fill="hold" evtFilter="cancelBubble" nodeType="interactiveSeq">
                <p:stCondLst>
                  <p:cond evt="onClick" delay="0">
                    <p:tgtEl>
                      <p:spTgt spid="19"/>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grpId="2"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grpId="2" nodeType="with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par>
                                <p:cTn id="57" presetID="1" presetClass="entr" presetSubtype="0" fill="hold" grpId="2" nodeType="with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par>
                                <p:cTn id="59" presetID="1" presetClass="entr" presetSubtype="0" fill="hold" grpId="2" nodeType="with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par>
                                <p:cTn id="61" presetID="1" presetClass="entr" presetSubtype="0" fill="hold" grpId="2" nodeType="with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Texture, Matte, Orange, Brightness, 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7" name="REMOVE THIS OBJECT"/>
          <p:cNvSpPr txBox="1"/>
          <p:nvPr/>
        </p:nvSpPr>
        <p:spPr>
          <a:xfrm>
            <a:off x="3557" y="3375"/>
            <a:ext cx="9144000" cy="707886"/>
          </a:xfrm>
          <a:prstGeom prst="rect">
            <a:avLst/>
          </a:prstGeom>
          <a:solidFill>
            <a:schemeClr val="bg1">
              <a:alpha val="50000"/>
            </a:schemeClr>
          </a:solidFill>
        </p:spPr>
        <p:txBody>
          <a:bodyPr wrap="square" rtlCol="0">
            <a:spAutoFit/>
          </a:bodyPr>
          <a:lstStyle/>
          <a:p>
            <a:pPr algn="ctr"/>
            <a:r>
              <a:rPr lang="en-GB" sz="4000" b="1" dirty="0"/>
              <a:t>Check Up</a:t>
            </a:r>
          </a:p>
        </p:txBody>
      </p:sp>
      <p:sp>
        <p:nvSpPr>
          <p:cNvPr id="23" name="Shape: Border 5"/>
          <p:cNvSpPr/>
          <p:nvPr/>
        </p:nvSpPr>
        <p:spPr>
          <a:xfrm>
            <a:off x="849448" y="4126737"/>
            <a:ext cx="7992057" cy="407982"/>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Shape: Border 4"/>
          <p:cNvSpPr/>
          <p:nvPr/>
        </p:nvSpPr>
        <p:spPr>
          <a:xfrm>
            <a:off x="849443" y="3598681"/>
            <a:ext cx="7992057" cy="395296"/>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Shape: Border 3"/>
          <p:cNvSpPr/>
          <p:nvPr/>
        </p:nvSpPr>
        <p:spPr>
          <a:xfrm>
            <a:off x="849447" y="3061296"/>
            <a:ext cx="7992057" cy="400110"/>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Shape: Border 2"/>
          <p:cNvSpPr/>
          <p:nvPr/>
        </p:nvSpPr>
        <p:spPr>
          <a:xfrm>
            <a:off x="851304" y="2486889"/>
            <a:ext cx="7992057" cy="443177"/>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Shape: Border 1"/>
          <p:cNvSpPr/>
          <p:nvPr/>
        </p:nvSpPr>
        <p:spPr>
          <a:xfrm>
            <a:off x="849442" y="1904714"/>
            <a:ext cx="7992057" cy="443177"/>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Line 5"/>
          <p:cNvSpPr txBox="1"/>
          <p:nvPr/>
        </p:nvSpPr>
        <p:spPr>
          <a:xfrm>
            <a:off x="878256" y="4137379"/>
            <a:ext cx="7467973" cy="369332"/>
          </a:xfrm>
          <a:prstGeom prst="rect">
            <a:avLst/>
          </a:prstGeom>
          <a:noFill/>
        </p:spPr>
        <p:txBody>
          <a:bodyPr wrap="square" rtlCol="0">
            <a:spAutoFit/>
          </a:bodyPr>
          <a:lstStyle/>
          <a:p>
            <a:pPr lvl="0"/>
            <a:r>
              <a:rPr lang="en-NZ" dirty="0"/>
              <a:t>Questions I would like to ask about the topics in this lesson are …</a:t>
            </a:r>
          </a:p>
        </p:txBody>
      </p:sp>
      <p:sp>
        <p:nvSpPr>
          <p:cNvPr id="33" name="Textbox: Line 4"/>
          <p:cNvSpPr txBox="1"/>
          <p:nvPr/>
        </p:nvSpPr>
        <p:spPr>
          <a:xfrm>
            <a:off x="864400" y="3626170"/>
            <a:ext cx="7467973" cy="369332"/>
          </a:xfrm>
          <a:prstGeom prst="rect">
            <a:avLst/>
          </a:prstGeom>
          <a:noFill/>
        </p:spPr>
        <p:txBody>
          <a:bodyPr wrap="square" rtlCol="0">
            <a:spAutoFit/>
          </a:bodyPr>
          <a:lstStyle/>
          <a:p>
            <a:pPr lvl="0"/>
            <a:r>
              <a:rPr lang="en-NZ" dirty="0"/>
              <a:t>Which activity do you think helped you to learn best in this lesson?</a:t>
            </a:r>
          </a:p>
        </p:txBody>
      </p:sp>
      <p:sp>
        <p:nvSpPr>
          <p:cNvPr id="34" name="Textbox: Line 3"/>
          <p:cNvSpPr txBox="1"/>
          <p:nvPr/>
        </p:nvSpPr>
        <p:spPr>
          <a:xfrm>
            <a:off x="878256" y="3086918"/>
            <a:ext cx="6874652" cy="369332"/>
          </a:xfrm>
          <a:prstGeom prst="rect">
            <a:avLst/>
          </a:prstGeom>
          <a:noFill/>
        </p:spPr>
        <p:txBody>
          <a:bodyPr wrap="square" rtlCol="0">
            <a:spAutoFit/>
          </a:bodyPr>
          <a:lstStyle/>
          <a:p>
            <a:pPr>
              <a:spcAft>
                <a:spcPts val="1200"/>
              </a:spcAft>
            </a:pPr>
            <a:r>
              <a:rPr lang="en-NZ" dirty="0"/>
              <a:t>Why is it good for us to prepare for Jesus to be born?</a:t>
            </a:r>
          </a:p>
        </p:txBody>
      </p:sp>
      <p:sp>
        <p:nvSpPr>
          <p:cNvPr id="35" name="Textbox: Line 2"/>
          <p:cNvSpPr txBox="1"/>
          <p:nvPr/>
        </p:nvSpPr>
        <p:spPr>
          <a:xfrm>
            <a:off x="878256" y="2533077"/>
            <a:ext cx="5827343" cy="369332"/>
          </a:xfrm>
          <a:prstGeom prst="rect">
            <a:avLst/>
          </a:prstGeom>
          <a:noFill/>
        </p:spPr>
        <p:txBody>
          <a:bodyPr wrap="square" rtlCol="0">
            <a:spAutoFit/>
          </a:bodyPr>
          <a:lstStyle/>
          <a:p>
            <a:pPr>
              <a:spcAft>
                <a:spcPts val="1200"/>
              </a:spcAft>
            </a:pPr>
            <a:r>
              <a:rPr lang="en-NZ" dirty="0"/>
              <a:t>What did Mary do while she waited for Jesus to be born?</a:t>
            </a:r>
          </a:p>
        </p:txBody>
      </p:sp>
      <p:sp>
        <p:nvSpPr>
          <p:cNvPr id="36" name="Textbox: Line 1"/>
          <p:cNvSpPr txBox="1"/>
          <p:nvPr/>
        </p:nvSpPr>
        <p:spPr>
          <a:xfrm>
            <a:off x="864402" y="1938962"/>
            <a:ext cx="7992057" cy="369332"/>
          </a:xfrm>
          <a:prstGeom prst="rect">
            <a:avLst/>
          </a:prstGeom>
          <a:noFill/>
        </p:spPr>
        <p:txBody>
          <a:bodyPr wrap="square" rtlCol="0">
            <a:spAutoFit/>
          </a:bodyPr>
          <a:lstStyle/>
          <a:p>
            <a:r>
              <a:rPr lang="en-NZ" dirty="0"/>
              <a:t>Name the people who waited for Jesus to be born.</a:t>
            </a:r>
          </a:p>
        </p:txBody>
      </p:sp>
      <p:sp>
        <p:nvSpPr>
          <p:cNvPr id="41" name="Shape: number 4"/>
          <p:cNvSpPr txBox="1"/>
          <p:nvPr/>
        </p:nvSpPr>
        <p:spPr>
          <a:xfrm>
            <a:off x="359827" y="3595542"/>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4)</a:t>
            </a:r>
          </a:p>
        </p:txBody>
      </p:sp>
      <p:sp>
        <p:nvSpPr>
          <p:cNvPr id="42" name="Shape: Number 3"/>
          <p:cNvSpPr txBox="1"/>
          <p:nvPr/>
        </p:nvSpPr>
        <p:spPr>
          <a:xfrm>
            <a:off x="359827" y="3057585"/>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3)</a:t>
            </a:r>
          </a:p>
        </p:txBody>
      </p:sp>
      <p:sp>
        <p:nvSpPr>
          <p:cNvPr id="43" name="Shape: Number 2"/>
          <p:cNvSpPr txBox="1"/>
          <p:nvPr/>
        </p:nvSpPr>
        <p:spPr>
          <a:xfrm>
            <a:off x="359827" y="2479216"/>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2)</a:t>
            </a:r>
          </a:p>
        </p:txBody>
      </p:sp>
      <p:sp>
        <p:nvSpPr>
          <p:cNvPr id="44" name="Shape: Number 1"/>
          <p:cNvSpPr txBox="1"/>
          <p:nvPr/>
        </p:nvSpPr>
        <p:spPr>
          <a:xfrm>
            <a:off x="352346" y="1904711"/>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1)</a:t>
            </a:r>
          </a:p>
        </p:txBody>
      </p:sp>
      <p:sp>
        <p:nvSpPr>
          <p:cNvPr id="1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L-2</a:t>
            </a:r>
          </a:p>
          <a:p>
            <a:pPr algn="ctr"/>
            <a:r>
              <a:rPr lang="en-GB" sz="900" b="1" dirty="0">
                <a:solidFill>
                  <a:srgbClr val="002060"/>
                </a:solidFill>
                <a:latin typeface="Arial" pitchFamily="34" charset="0"/>
                <a:cs typeface="Arial" pitchFamily="34" charset="0"/>
              </a:rPr>
              <a:t>S-09</a:t>
            </a:r>
          </a:p>
        </p:txBody>
      </p:sp>
      <p:sp>
        <p:nvSpPr>
          <p:cNvPr id="2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Tool instructions"/>
          <p:cNvSpPr txBox="1"/>
          <p:nvPr/>
        </p:nvSpPr>
        <p:spPr>
          <a:xfrm>
            <a:off x="3700607" y="4912668"/>
            <a:ext cx="1742786" cy="2308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the borders to reveal text</a:t>
            </a:r>
          </a:p>
        </p:txBody>
      </p:sp>
      <p:sp>
        <p:nvSpPr>
          <p:cNvPr id="26" name="Shape: number 4"/>
          <p:cNvSpPr txBox="1"/>
          <p:nvPr/>
        </p:nvSpPr>
        <p:spPr>
          <a:xfrm>
            <a:off x="359829" y="4126617"/>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5)</a:t>
            </a:r>
          </a:p>
        </p:txBody>
      </p:sp>
      <p:pic>
        <p:nvPicPr>
          <p:cNvPr id="30" name="Picture 29" descr="Image result for images of Mary and Elizabeth in the visitation story">
            <a:hlinkClick r:id="rId4"/>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5649" y="387112"/>
            <a:ext cx="2541995" cy="1270998"/>
          </a:xfrm>
          <a:prstGeom prst="rect">
            <a:avLst/>
          </a:prstGeom>
          <a:noFill/>
          <a:ln w="38100">
            <a:solidFill>
              <a:schemeClr val="accent1"/>
            </a:solidFill>
          </a:ln>
        </p:spPr>
      </p:pic>
    </p:spTree>
    <p:extLst>
      <p:ext uri="{BB962C8B-B14F-4D97-AF65-F5344CB8AC3E}">
        <p14:creationId xmlns:p14="http://schemas.microsoft.com/office/powerpoint/2010/main" val="207359774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36"/>
                                        </p:tgtEl>
                                        <p:attrNameLst>
                                          <p:attrName>style.color</p:attrName>
                                        </p:attrNameLst>
                                      </p:cBhvr>
                                      <p:to>
                                        <a:srgbClr val="969696"/>
                                      </p:to>
                                    </p:animClr>
                                  </p:childTnLst>
                                </p:cTn>
                              </p:par>
                            </p:childTnLst>
                          </p:cTn>
                        </p:par>
                      </p:childTnLst>
                    </p:cTn>
                  </p:par>
                </p:childTnLst>
              </p:cTn>
              <p:nextCondLst>
                <p:cond evt="onClick" delay="0">
                  <p:tgtEl>
                    <p:spTgt spid="39"/>
                  </p:tgtEl>
                </p:cond>
              </p:nextCondLst>
            </p:seq>
            <p:seq concurrent="1" nextAc="seek">
              <p:cTn id="10" restart="whenNotActive" fill="hold" evtFilter="cancelBubble" nodeType="interactiveSeq">
                <p:stCondLst>
                  <p:cond evt="onClick" delay="0">
                    <p:tgtEl>
                      <p:spTgt spid="38"/>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35"/>
                                        </p:tgtEl>
                                        <p:attrNameLst>
                                          <p:attrName>style.color</p:attrName>
                                        </p:attrNameLst>
                                      </p:cBhvr>
                                      <p:to>
                                        <a:srgbClr val="969696"/>
                                      </p:to>
                                    </p:animClr>
                                  </p:childTnLst>
                                </p:cTn>
                              </p:par>
                            </p:childTnLst>
                          </p:cTn>
                        </p:par>
                      </p:childTnLst>
                    </p:cTn>
                  </p:par>
                </p:childTnLst>
              </p:cTn>
              <p:nextCondLst>
                <p:cond evt="onClick" delay="0">
                  <p:tgtEl>
                    <p:spTgt spid="38"/>
                  </p:tgtEl>
                </p:cond>
              </p:nextCondLst>
            </p:seq>
            <p:seq concurrent="1" nextAc="seek">
              <p:cTn id="18" restart="whenNotActive" fill="hold" evtFilter="cancelBubble" nodeType="interactiveSeq">
                <p:stCondLst>
                  <p:cond evt="onClick" delay="0">
                    <p:tgtEl>
                      <p:spTgt spid="37"/>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1000"/>
                                        <p:tgtEl>
                                          <p:spTgt spid="33"/>
                                        </p:tgtEl>
                                      </p:cBhvr>
                                    </p:animEffect>
                                  </p:childTnLst>
                                </p:cTn>
                              </p:par>
                              <p:par>
                                <p:cTn id="24" presetID="3" presetClass="emph" presetSubtype="2" fill="hold" grpId="1" nodeType="withEffect">
                                  <p:stCondLst>
                                    <p:cond delay="0"/>
                                  </p:stCondLst>
                                  <p:childTnLst>
                                    <p:animClr clrSpc="rgb" dir="cw">
                                      <p:cBhvr override="childStyle">
                                        <p:cTn id="25" dur="1000" fill="hold"/>
                                        <p:tgtEl>
                                          <p:spTgt spid="34"/>
                                        </p:tgtEl>
                                        <p:attrNameLst>
                                          <p:attrName>style.color</p:attrName>
                                        </p:attrNameLst>
                                      </p:cBhvr>
                                      <p:to>
                                        <a:srgbClr val="969696"/>
                                      </p:to>
                                    </p:animClr>
                                  </p:childTnLst>
                                </p:cTn>
                              </p:par>
                            </p:childTnLst>
                          </p:cTn>
                        </p:par>
                      </p:childTnLst>
                    </p:cTn>
                  </p:par>
                </p:childTnLst>
              </p:cTn>
              <p:nextCondLst>
                <p:cond evt="onClick" delay="0">
                  <p:tgtEl>
                    <p:spTgt spid="37"/>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childTnLst>
                                </p:cTn>
                              </p:par>
                              <p:par>
                                <p:cTn id="32" presetID="3" presetClass="emph" presetSubtype="2" fill="hold" grpId="5" nodeType="withEffect">
                                  <p:stCondLst>
                                    <p:cond delay="0"/>
                                  </p:stCondLst>
                                  <p:childTnLst>
                                    <p:animClr clrSpc="rgb" dir="cw">
                                      <p:cBhvr override="childStyle">
                                        <p:cTn id="33" dur="1000" fill="hold"/>
                                        <p:tgtEl>
                                          <p:spTgt spid="33"/>
                                        </p:tgtEl>
                                        <p:attrNameLst>
                                          <p:attrName>style.color</p:attrName>
                                        </p:attrNameLst>
                                      </p:cBhvr>
                                      <p:to>
                                        <a:srgbClr val="969696"/>
                                      </p:to>
                                    </p:animClr>
                                  </p:childTnLst>
                                </p:cTn>
                              </p:par>
                            </p:childTnLst>
                          </p:cTn>
                        </p:par>
                      </p:childTnLst>
                    </p:cTn>
                  </p:par>
                </p:childTnLst>
              </p:cTn>
              <p:nextCondLst>
                <p:cond evt="onClick" delay="0">
                  <p:tgtEl>
                    <p:spTgt spid="23"/>
                  </p:tgtEl>
                </p:cond>
              </p:nextCondLst>
            </p:seq>
            <p:seq concurrent="1" nextAc="seek">
              <p:cTn id="34" restart="whenNotActive" fill="hold" evtFilter="cancelBubble" nodeType="interactiveSeq">
                <p:stCondLst>
                  <p:cond evt="onClick" delay="0">
                    <p:tgtEl>
                      <p:spTgt spid="20"/>
                    </p:tgtEl>
                  </p:cond>
                </p:stCondLst>
                <p:endSync evt="end" delay="0">
                  <p:rtn val="all"/>
                </p:endSync>
                <p:childTnLst>
                  <p:par>
                    <p:cTn id="35" fill="hold">
                      <p:stCondLst>
                        <p:cond delay="0"/>
                      </p:stCondLst>
                      <p:childTnLst>
                        <p:par>
                          <p:cTn id="36" fill="hold">
                            <p:stCondLst>
                              <p:cond delay="0"/>
                            </p:stCondLst>
                            <p:childTnLst>
                              <p:par>
                                <p:cTn id="37" presetID="3" presetClass="emph" presetSubtype="2" fill="hold" grpId="2" nodeType="clickEffect">
                                  <p:stCondLst>
                                    <p:cond delay="0"/>
                                  </p:stCondLst>
                                  <p:childTnLst>
                                    <p:animClr clrSpc="rgb" dir="cw">
                                      <p:cBhvr override="childStyle">
                                        <p:cTn id="38" dur="500" fill="hold"/>
                                        <p:tgtEl>
                                          <p:spTgt spid="35"/>
                                        </p:tgtEl>
                                        <p:attrNameLst>
                                          <p:attrName>style.color</p:attrName>
                                        </p:attrNameLst>
                                      </p:cBhvr>
                                      <p:to>
                                        <a:schemeClr val="tx1"/>
                                      </p:to>
                                    </p:animClr>
                                  </p:childTnLst>
                                </p:cTn>
                              </p:par>
                              <p:par>
                                <p:cTn id="39" presetID="3" presetClass="emph" presetSubtype="2" fill="hold" grpId="2" nodeType="withEffect">
                                  <p:stCondLst>
                                    <p:cond delay="0"/>
                                  </p:stCondLst>
                                  <p:childTnLst>
                                    <p:animClr clrSpc="rgb" dir="cw">
                                      <p:cBhvr override="childStyle">
                                        <p:cTn id="40" dur="500" fill="hold"/>
                                        <p:tgtEl>
                                          <p:spTgt spid="34"/>
                                        </p:tgtEl>
                                        <p:attrNameLst>
                                          <p:attrName>style.color</p:attrName>
                                        </p:attrNameLst>
                                      </p:cBhvr>
                                      <p:to>
                                        <a:schemeClr val="tx1"/>
                                      </p:to>
                                    </p:animClr>
                                  </p:childTnLst>
                                </p:cTn>
                              </p:par>
                              <p:par>
                                <p:cTn id="41" presetID="3" presetClass="emph" presetSubtype="2" fill="hold" grpId="1" nodeType="withEffect">
                                  <p:stCondLst>
                                    <p:cond delay="0"/>
                                  </p:stCondLst>
                                  <p:childTnLst>
                                    <p:animClr clrSpc="rgb" dir="cw">
                                      <p:cBhvr override="childStyle">
                                        <p:cTn id="42" dur="500" fill="hold"/>
                                        <p:tgtEl>
                                          <p:spTgt spid="33"/>
                                        </p:tgtEl>
                                        <p:attrNameLst>
                                          <p:attrName>style.color</p:attrName>
                                        </p:attrNameLst>
                                      </p:cBhvr>
                                      <p:to>
                                        <a:schemeClr val="tx1"/>
                                      </p:to>
                                    </p:animClr>
                                  </p:childTnLst>
                                </p:cTn>
                              </p:par>
                              <p:par>
                                <p:cTn id="43" presetID="3" presetClass="emph" presetSubtype="2" fill="hold" grpId="1" nodeType="withEffect">
                                  <p:stCondLst>
                                    <p:cond delay="0"/>
                                  </p:stCondLst>
                                  <p:childTnLst>
                                    <p:animClr clrSpc="rgb" dir="cw">
                                      <p:cBhvr override="childStyle">
                                        <p:cTn id="44" dur="500" fill="hold"/>
                                        <p:tgtEl>
                                          <p:spTgt spid="36"/>
                                        </p:tgtEl>
                                        <p:attrNameLst>
                                          <p:attrName>style.color</p:attrName>
                                        </p:attrNameLst>
                                      </p:cBhvr>
                                      <p:to>
                                        <a:schemeClr val="tx1"/>
                                      </p:to>
                                    </p:animClr>
                                  </p:childTnLst>
                                </p:cTn>
                              </p:par>
                              <p:par>
                                <p:cTn id="45" presetID="3" presetClass="emph" presetSubtype="2" fill="hold" grpId="0" nodeType="withEffect">
                                  <p:stCondLst>
                                    <p:cond delay="0"/>
                                  </p:stCondLst>
                                  <p:childTnLst>
                                    <p:animClr clrSpc="rgb" dir="cw">
                                      <p:cBhvr override="childStyle">
                                        <p:cTn id="46" dur="500" fill="hold"/>
                                        <p:tgtEl>
                                          <p:spTgt spid="22"/>
                                        </p:tgtEl>
                                        <p:attrNameLst>
                                          <p:attrName>style.color</p:attrName>
                                        </p:attrNameLst>
                                      </p:cBhvr>
                                      <p:to>
                                        <a:schemeClr val="tx1"/>
                                      </p:to>
                                    </p:animClr>
                                  </p:childTnLst>
                                </p:cTn>
                              </p:par>
                              <p:par>
                                <p:cTn id="47" presetID="1" presetClass="exit" presetSubtype="0" fill="hold" grpId="4" nodeType="withEffect">
                                  <p:stCondLst>
                                    <p:cond delay="0"/>
                                  </p:stCondLst>
                                  <p:childTnLst>
                                    <p:set>
                                      <p:cBhvr>
                                        <p:cTn id="48" dur="1" fill="hold">
                                          <p:stCondLst>
                                            <p:cond delay="0"/>
                                          </p:stCondLst>
                                        </p:cTn>
                                        <p:tgtEl>
                                          <p:spTgt spid="35"/>
                                        </p:tgtEl>
                                        <p:attrNameLst>
                                          <p:attrName>style.visibility</p:attrName>
                                        </p:attrNameLst>
                                      </p:cBhvr>
                                      <p:to>
                                        <p:strVal val="hidden"/>
                                      </p:to>
                                    </p:set>
                                  </p:childTnLst>
                                </p:cTn>
                              </p:par>
                              <p:par>
                                <p:cTn id="49" presetID="1" presetClass="exit" presetSubtype="0" fill="hold" grpId="4" nodeType="withEffect">
                                  <p:stCondLst>
                                    <p:cond delay="0"/>
                                  </p:stCondLst>
                                  <p:childTnLst>
                                    <p:set>
                                      <p:cBhvr>
                                        <p:cTn id="50" dur="1" fill="hold">
                                          <p:stCondLst>
                                            <p:cond delay="0"/>
                                          </p:stCondLst>
                                        </p:cTn>
                                        <p:tgtEl>
                                          <p:spTgt spid="34"/>
                                        </p:tgtEl>
                                        <p:attrNameLst>
                                          <p:attrName>style.visibility</p:attrName>
                                        </p:attrNameLst>
                                      </p:cBhvr>
                                      <p:to>
                                        <p:strVal val="hidden"/>
                                      </p:to>
                                    </p:set>
                                  </p:childTnLst>
                                </p:cTn>
                              </p:par>
                              <p:par>
                                <p:cTn id="51" presetID="1" presetClass="exit" presetSubtype="0" fill="hold" grpId="3" nodeType="withEffect">
                                  <p:stCondLst>
                                    <p:cond delay="0"/>
                                  </p:stCondLst>
                                  <p:childTnLst>
                                    <p:set>
                                      <p:cBhvr>
                                        <p:cTn id="52" dur="1" fill="hold">
                                          <p:stCondLst>
                                            <p:cond delay="0"/>
                                          </p:stCondLst>
                                        </p:cTn>
                                        <p:tgtEl>
                                          <p:spTgt spid="33"/>
                                        </p:tgtEl>
                                        <p:attrNameLst>
                                          <p:attrName>style.visibility</p:attrName>
                                        </p:attrNameLst>
                                      </p:cBhvr>
                                      <p:to>
                                        <p:strVal val="hidden"/>
                                      </p:to>
                                    </p:set>
                                  </p:childTnLst>
                                </p:cTn>
                              </p:par>
                              <p:par>
                                <p:cTn id="53" presetID="1" presetClass="exit" presetSubtype="0" fill="hold" grpId="2" nodeType="withEffect">
                                  <p:stCondLst>
                                    <p:cond delay="0"/>
                                  </p:stCondLst>
                                  <p:childTnLst>
                                    <p:set>
                                      <p:cBhvr>
                                        <p:cTn id="54"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21"/>
                    </p:tgtEl>
                  </p:cond>
                </p:stCondLst>
                <p:endSync evt="end" delay="0">
                  <p:rtn val="all"/>
                </p:endSync>
                <p:childTnLst>
                  <p:par>
                    <p:cTn id="56" fill="hold">
                      <p:stCondLst>
                        <p:cond delay="0"/>
                      </p:stCondLst>
                      <p:childTnLst>
                        <p:par>
                          <p:cTn id="57" fill="hold">
                            <p:stCondLst>
                              <p:cond delay="0"/>
                            </p:stCondLst>
                            <p:childTnLst>
                              <p:par>
                                <p:cTn id="58" presetID="3" presetClass="emph" presetSubtype="2" fill="hold" grpId="3" nodeType="clickEffect">
                                  <p:stCondLst>
                                    <p:cond delay="0"/>
                                  </p:stCondLst>
                                  <p:childTnLst>
                                    <p:animClr clrSpc="rgb" dir="cw">
                                      <p:cBhvr override="childStyle">
                                        <p:cTn id="59" dur="500" fill="hold"/>
                                        <p:tgtEl>
                                          <p:spTgt spid="35"/>
                                        </p:tgtEl>
                                        <p:attrNameLst>
                                          <p:attrName>style.color</p:attrName>
                                        </p:attrNameLst>
                                      </p:cBhvr>
                                      <p:to>
                                        <a:schemeClr val="tx1"/>
                                      </p:to>
                                    </p:animClr>
                                  </p:childTnLst>
                                </p:cTn>
                              </p:par>
                              <p:par>
                                <p:cTn id="60" presetID="3" presetClass="emph" presetSubtype="2" fill="hold" grpId="3" nodeType="withEffect">
                                  <p:stCondLst>
                                    <p:cond delay="0"/>
                                  </p:stCondLst>
                                  <p:childTnLst>
                                    <p:animClr clrSpc="rgb" dir="cw">
                                      <p:cBhvr override="childStyle">
                                        <p:cTn id="61" dur="500" fill="hold"/>
                                        <p:tgtEl>
                                          <p:spTgt spid="34"/>
                                        </p:tgtEl>
                                        <p:attrNameLst>
                                          <p:attrName>style.color</p:attrName>
                                        </p:attrNameLst>
                                      </p:cBhvr>
                                      <p:to>
                                        <a:schemeClr val="tx1"/>
                                      </p:to>
                                    </p:animClr>
                                  </p:childTnLst>
                                </p:cTn>
                              </p:par>
                              <p:par>
                                <p:cTn id="62" presetID="3" presetClass="emph" presetSubtype="2" fill="hold" grpId="2" nodeType="withEffect">
                                  <p:stCondLst>
                                    <p:cond delay="0"/>
                                  </p:stCondLst>
                                  <p:childTnLst>
                                    <p:animClr clrSpc="rgb" dir="cw">
                                      <p:cBhvr override="childStyle">
                                        <p:cTn id="63" dur="500" fill="hold"/>
                                        <p:tgtEl>
                                          <p:spTgt spid="33"/>
                                        </p:tgtEl>
                                        <p:attrNameLst>
                                          <p:attrName>style.color</p:attrName>
                                        </p:attrNameLst>
                                      </p:cBhvr>
                                      <p:to>
                                        <a:schemeClr val="tx1"/>
                                      </p:to>
                                    </p:animClr>
                                  </p:childTnLst>
                                </p:cTn>
                              </p:par>
                              <p:par>
                                <p:cTn id="64" presetID="3" presetClass="emph" presetSubtype="2" fill="hold" grpId="2" nodeType="withEffect">
                                  <p:stCondLst>
                                    <p:cond delay="0"/>
                                  </p:stCondLst>
                                  <p:childTnLst>
                                    <p:animClr clrSpc="rgb" dir="cw">
                                      <p:cBhvr override="childStyle">
                                        <p:cTn id="65" dur="500" fill="hold"/>
                                        <p:tgtEl>
                                          <p:spTgt spid="36"/>
                                        </p:tgtEl>
                                        <p:attrNameLst>
                                          <p:attrName>style.color</p:attrName>
                                        </p:attrNameLst>
                                      </p:cBhvr>
                                      <p:to>
                                        <a:schemeClr val="tx1"/>
                                      </p:to>
                                    </p:animClr>
                                  </p:childTnLst>
                                </p:cTn>
                              </p:par>
                              <p:par>
                                <p:cTn id="66" presetID="3" presetClass="emph" presetSubtype="2" fill="hold" grpId="5" nodeType="withEffect">
                                  <p:stCondLst>
                                    <p:cond delay="0"/>
                                  </p:stCondLst>
                                  <p:childTnLst>
                                    <p:animClr clrSpc="rgb" dir="cw">
                                      <p:cBhvr override="childStyle">
                                        <p:cTn id="67" dur="500" fill="hold"/>
                                        <p:tgtEl>
                                          <p:spTgt spid="22"/>
                                        </p:tgtEl>
                                        <p:attrNameLst>
                                          <p:attrName>style.color</p:attrName>
                                        </p:attrNameLst>
                                      </p:cBhvr>
                                      <p:to>
                                        <a:schemeClr val="tx1"/>
                                      </p:to>
                                    </p:animClr>
                                  </p:childTnLst>
                                </p:cTn>
                              </p:par>
                              <p:par>
                                <p:cTn id="68" presetID="1" presetClass="exit" presetSubtype="0" fill="hold" grpId="5" nodeType="withEffect">
                                  <p:stCondLst>
                                    <p:cond delay="0"/>
                                  </p:stCondLst>
                                  <p:childTnLst>
                                    <p:set>
                                      <p:cBhvr>
                                        <p:cTn id="69" dur="1" fill="hold">
                                          <p:stCondLst>
                                            <p:cond delay="0"/>
                                          </p:stCondLst>
                                        </p:cTn>
                                        <p:tgtEl>
                                          <p:spTgt spid="35"/>
                                        </p:tgtEl>
                                        <p:attrNameLst>
                                          <p:attrName>style.visibility</p:attrName>
                                        </p:attrNameLst>
                                      </p:cBhvr>
                                      <p:to>
                                        <p:strVal val="hidden"/>
                                      </p:to>
                                    </p:set>
                                  </p:childTnLst>
                                </p:cTn>
                              </p:par>
                              <p:par>
                                <p:cTn id="70" presetID="1" presetClass="exit" presetSubtype="0" fill="hold" grpId="5" nodeType="withEffect">
                                  <p:stCondLst>
                                    <p:cond delay="0"/>
                                  </p:stCondLst>
                                  <p:childTnLst>
                                    <p:set>
                                      <p:cBhvr>
                                        <p:cTn id="71" dur="1" fill="hold">
                                          <p:stCondLst>
                                            <p:cond delay="0"/>
                                          </p:stCondLst>
                                        </p:cTn>
                                        <p:tgtEl>
                                          <p:spTgt spid="34"/>
                                        </p:tgtEl>
                                        <p:attrNameLst>
                                          <p:attrName>style.visibility</p:attrName>
                                        </p:attrNameLst>
                                      </p:cBhvr>
                                      <p:to>
                                        <p:strVal val="hidden"/>
                                      </p:to>
                                    </p:set>
                                  </p:childTnLst>
                                </p:cTn>
                              </p:par>
                              <p:par>
                                <p:cTn id="72" presetID="1" presetClass="exit" presetSubtype="0" fill="hold" grpId="4" nodeType="withEffect">
                                  <p:stCondLst>
                                    <p:cond delay="0"/>
                                  </p:stCondLst>
                                  <p:childTnLst>
                                    <p:set>
                                      <p:cBhvr>
                                        <p:cTn id="73" dur="1" fill="hold">
                                          <p:stCondLst>
                                            <p:cond delay="0"/>
                                          </p:stCondLst>
                                        </p:cTn>
                                        <p:tgtEl>
                                          <p:spTgt spid="33"/>
                                        </p:tgtEl>
                                        <p:attrNameLst>
                                          <p:attrName>style.visibility</p:attrName>
                                        </p:attrNameLst>
                                      </p:cBhvr>
                                      <p:to>
                                        <p:strVal val="hidden"/>
                                      </p:to>
                                    </p:set>
                                  </p:childTnLst>
                                </p:cTn>
                              </p:par>
                              <p:par>
                                <p:cTn id="74" presetID="1" presetClass="exit" presetSubtype="0" fill="hold" grpId="4" nodeType="withEffect">
                                  <p:stCondLst>
                                    <p:cond delay="0"/>
                                  </p:stCondLst>
                                  <p:childTnLst>
                                    <p:set>
                                      <p:cBhvr>
                                        <p:cTn id="75"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2" grpId="0"/>
      <p:bldP spid="22" grpId="1"/>
      <p:bldP spid="22" grpId="2"/>
      <p:bldP spid="22" grpId="3"/>
      <p:bldP spid="22" grpId="4"/>
      <p:bldP spid="22" grpId="5"/>
      <p:bldP spid="33" grpId="0"/>
      <p:bldP spid="33" grpId="1"/>
      <p:bldP spid="33" grpId="2"/>
      <p:bldP spid="33" grpId="3"/>
      <p:bldP spid="33" grpId="4"/>
      <p:bldP spid="33" grpId="5"/>
      <p:bldP spid="34" grpId="0"/>
      <p:bldP spid="34" grpId="1"/>
      <p:bldP spid="34" grpId="2"/>
      <p:bldP spid="34" grpId="3"/>
      <p:bldP spid="34" grpId="4"/>
      <p:bldP spid="34" grpId="5"/>
      <p:bldP spid="35" grpId="0"/>
      <p:bldP spid="35" grpId="1"/>
      <p:bldP spid="35" grpId="2"/>
      <p:bldP spid="35" grpId="3"/>
      <p:bldP spid="35" grpId="4"/>
      <p:bldP spid="35" grpId="5"/>
      <p:bldP spid="36" grpId="0"/>
      <p:bldP spid="36" grpId="1"/>
      <p:bldP spid="36"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9620</TotalTime>
  <Words>1236</Words>
  <Application>Microsoft Office PowerPoint</Application>
  <PresentationFormat>On-screen Show (16:9)</PresentationFormat>
  <Paragraphs>140</Paragraphs>
  <Slides>10</Slides>
  <Notes>10</Notes>
  <HiddenSlides>0</HiddenSlides>
  <MMClips>2</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Pierre</dc:creator>
  <cp:lastModifiedBy>Pierre Schmits</cp:lastModifiedBy>
  <cp:revision>451</cp:revision>
  <cp:lastPrinted>2016-02-02T20:22:43Z</cp:lastPrinted>
  <dcterms:created xsi:type="dcterms:W3CDTF">2015-10-21T21:04:26Z</dcterms:created>
  <dcterms:modified xsi:type="dcterms:W3CDTF">2016-11-19T20:33:16Z</dcterms:modified>
</cp:coreProperties>
</file>