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71"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620" autoAdjust="0"/>
  </p:normalViewPr>
  <p:slideViewPr>
    <p:cSldViewPr snapToGrid="0">
      <p:cViewPr>
        <p:scale>
          <a:sx n="90" d="100"/>
          <a:sy n="90" d="100"/>
        </p:scale>
        <p:origin x="-288" y="-89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737374-795E-4E38-9B43-9B46C21E518D}" type="datetimeFigureOut">
              <a:rPr lang="en-NZ" smtClean="0"/>
              <a:t>19/11/2016</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BD29D-29DB-496E-9D77-CCB6EB781891}" type="slidenum">
              <a:rPr lang="en-NZ" smtClean="0"/>
              <a:t>‹#›</a:t>
            </a:fld>
            <a:endParaRPr lang="en-NZ"/>
          </a:p>
        </p:txBody>
      </p:sp>
    </p:spTree>
    <p:extLst>
      <p:ext uri="{BB962C8B-B14F-4D97-AF65-F5344CB8AC3E}">
        <p14:creationId xmlns:p14="http://schemas.microsoft.com/office/powerpoint/2010/main" val="193551444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1</a:t>
            </a:fld>
            <a:endParaRPr lang="en-GB"/>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3128307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u="sng" kern="1200" dirty="0">
                <a:solidFill>
                  <a:schemeClr val="tx1"/>
                </a:solidFill>
                <a:effectLst/>
                <a:latin typeface="+mn-lt"/>
                <a:ea typeface="+mn-ea"/>
                <a:cs typeface="+mn-cs"/>
              </a:rPr>
              <a:t>Answers </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1F, 2J, 3B, 4D,5G, 6A, 7C, 8E, 9I, 10H</a:t>
            </a:r>
          </a:p>
        </p:txBody>
      </p:sp>
      <p:sp>
        <p:nvSpPr>
          <p:cNvPr id="4" name="Slide Number Placeholder 3"/>
          <p:cNvSpPr>
            <a:spLocks noGrp="1"/>
          </p:cNvSpPr>
          <p:nvPr>
            <p:ph type="sldNum" sz="quarter" idx="10"/>
          </p:nvPr>
        </p:nvSpPr>
        <p:spPr/>
        <p:txBody>
          <a:bodyPr/>
          <a:lstStyle/>
          <a:p>
            <a:fld id="{7A22E9F3-4B73-464C-9938-9260F376746B}" type="slidenum">
              <a:rPr lang="en-NZ" smtClean="0"/>
              <a:t>3</a:t>
            </a:fld>
            <a:endParaRPr lang="en-NZ"/>
          </a:p>
        </p:txBody>
      </p:sp>
    </p:spTree>
    <p:extLst>
      <p:ext uri="{BB962C8B-B14F-4D97-AF65-F5344CB8AC3E}">
        <p14:creationId xmlns:p14="http://schemas.microsoft.com/office/powerpoint/2010/main" val="2644110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Access the readings on the Teacher Resource from the Teacher’s Book p. 12 or the lesson home page</a:t>
            </a:r>
          </a:p>
          <a:p>
            <a:endParaRPr lang="en-NZ" dirty="0"/>
          </a:p>
        </p:txBody>
      </p:sp>
      <p:sp>
        <p:nvSpPr>
          <p:cNvPr id="4" name="Slide Number Placeholder 3"/>
          <p:cNvSpPr>
            <a:spLocks noGrp="1"/>
          </p:cNvSpPr>
          <p:nvPr>
            <p:ph type="sldNum" sz="quarter" idx="10"/>
          </p:nvPr>
        </p:nvSpPr>
        <p:spPr/>
        <p:txBody>
          <a:bodyPr/>
          <a:lstStyle/>
          <a:p>
            <a:fld id="{64EBD29D-29DB-496E-9D77-CCB6EB781891}" type="slidenum">
              <a:rPr lang="en-NZ" smtClean="0"/>
              <a:t>7</a:t>
            </a:fld>
            <a:endParaRPr lang="en-NZ"/>
          </a:p>
        </p:txBody>
      </p:sp>
    </p:spTree>
    <p:extLst>
      <p:ext uri="{BB962C8B-B14F-4D97-AF65-F5344CB8AC3E}">
        <p14:creationId xmlns:p14="http://schemas.microsoft.com/office/powerpoint/2010/main" val="2403813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A22E9F3-4B73-464C-9938-9260F376746B}" type="slidenum">
              <a:rPr lang="en-NZ" smtClean="0"/>
              <a:t>8</a:t>
            </a:fld>
            <a:endParaRPr lang="en-NZ"/>
          </a:p>
        </p:txBody>
      </p:sp>
    </p:spTree>
    <p:extLst>
      <p:ext uri="{BB962C8B-B14F-4D97-AF65-F5344CB8AC3E}">
        <p14:creationId xmlns:p14="http://schemas.microsoft.com/office/powerpoint/2010/main" val="3547506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A22E9F3-4B73-464C-9938-9260F376746B}" type="slidenum">
              <a:rPr lang="en-NZ" smtClean="0"/>
              <a:t>9</a:t>
            </a:fld>
            <a:endParaRPr lang="en-NZ"/>
          </a:p>
        </p:txBody>
      </p:sp>
    </p:spTree>
    <p:extLst>
      <p:ext uri="{BB962C8B-B14F-4D97-AF65-F5344CB8AC3E}">
        <p14:creationId xmlns:p14="http://schemas.microsoft.com/office/powerpoint/2010/main" val="2501527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B7D854C1-D8DB-439C-8B37-6CAF82AB5E22}" type="slidenum">
              <a:rPr lang="en-GB" smtClean="0"/>
              <a:pPr/>
              <a:t>12</a:t>
            </a:fld>
            <a:endParaRPr lang="en-GB"/>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436929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5E14B9-A189-43C7-A00F-44826B88D5A0}" type="datetimeFigureOut">
              <a:rPr lang="en-NZ" smtClean="0"/>
              <a:t>19/11/2016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17BC4C5-C839-4CA7-BA33-E7C1FFAE9C34}" type="slidenum">
              <a:rPr lang="en-NZ" smtClean="0"/>
              <a:t>‹#›</a:t>
            </a:fld>
            <a:endParaRPr lang="en-NZ"/>
          </a:p>
        </p:txBody>
      </p:sp>
    </p:spTree>
    <p:extLst>
      <p:ext uri="{BB962C8B-B14F-4D97-AF65-F5344CB8AC3E}">
        <p14:creationId xmlns:p14="http://schemas.microsoft.com/office/powerpoint/2010/main" val="3685071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E14B9-A189-43C7-A00F-44826B88D5A0}" type="datetimeFigureOut">
              <a:rPr lang="en-NZ" smtClean="0"/>
              <a:t>19/11/2016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17BC4C5-C839-4CA7-BA33-E7C1FFAE9C34}" type="slidenum">
              <a:rPr lang="en-NZ" smtClean="0"/>
              <a:t>‹#›</a:t>
            </a:fld>
            <a:endParaRPr lang="en-NZ"/>
          </a:p>
        </p:txBody>
      </p:sp>
    </p:spTree>
    <p:extLst>
      <p:ext uri="{BB962C8B-B14F-4D97-AF65-F5344CB8AC3E}">
        <p14:creationId xmlns:p14="http://schemas.microsoft.com/office/powerpoint/2010/main" val="2062524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E14B9-A189-43C7-A00F-44826B88D5A0}" type="datetimeFigureOut">
              <a:rPr lang="en-NZ" smtClean="0"/>
              <a:t>19/11/2016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17BC4C5-C839-4CA7-BA33-E7C1FFAE9C34}" type="slidenum">
              <a:rPr lang="en-NZ" smtClean="0"/>
              <a:t>‹#›</a:t>
            </a:fld>
            <a:endParaRPr lang="en-NZ"/>
          </a:p>
        </p:txBody>
      </p:sp>
    </p:spTree>
    <p:extLst>
      <p:ext uri="{BB962C8B-B14F-4D97-AF65-F5344CB8AC3E}">
        <p14:creationId xmlns:p14="http://schemas.microsoft.com/office/powerpoint/2010/main" val="4245062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170417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E14B9-A189-43C7-A00F-44826B88D5A0}" type="datetimeFigureOut">
              <a:rPr lang="en-NZ" smtClean="0"/>
              <a:t>19/11/2016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17BC4C5-C839-4CA7-BA33-E7C1FFAE9C34}" type="slidenum">
              <a:rPr lang="en-NZ" smtClean="0"/>
              <a:t>‹#›</a:t>
            </a:fld>
            <a:endParaRPr lang="en-NZ"/>
          </a:p>
        </p:txBody>
      </p:sp>
    </p:spTree>
    <p:extLst>
      <p:ext uri="{BB962C8B-B14F-4D97-AF65-F5344CB8AC3E}">
        <p14:creationId xmlns:p14="http://schemas.microsoft.com/office/powerpoint/2010/main" val="31094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5E14B9-A189-43C7-A00F-44826B88D5A0}" type="datetimeFigureOut">
              <a:rPr lang="en-NZ" smtClean="0"/>
              <a:t>19/11/2016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17BC4C5-C839-4CA7-BA33-E7C1FFAE9C34}" type="slidenum">
              <a:rPr lang="en-NZ" smtClean="0"/>
              <a:t>‹#›</a:t>
            </a:fld>
            <a:endParaRPr lang="en-NZ"/>
          </a:p>
        </p:txBody>
      </p:sp>
    </p:spTree>
    <p:extLst>
      <p:ext uri="{BB962C8B-B14F-4D97-AF65-F5344CB8AC3E}">
        <p14:creationId xmlns:p14="http://schemas.microsoft.com/office/powerpoint/2010/main" val="2368191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5E14B9-A189-43C7-A00F-44826B88D5A0}" type="datetimeFigureOut">
              <a:rPr lang="en-NZ" smtClean="0"/>
              <a:t>19/11/2016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17BC4C5-C839-4CA7-BA33-E7C1FFAE9C34}" type="slidenum">
              <a:rPr lang="en-NZ" smtClean="0"/>
              <a:t>‹#›</a:t>
            </a:fld>
            <a:endParaRPr lang="en-NZ"/>
          </a:p>
        </p:txBody>
      </p:sp>
    </p:spTree>
    <p:extLst>
      <p:ext uri="{BB962C8B-B14F-4D97-AF65-F5344CB8AC3E}">
        <p14:creationId xmlns:p14="http://schemas.microsoft.com/office/powerpoint/2010/main" val="4249317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5E14B9-A189-43C7-A00F-44826B88D5A0}" type="datetimeFigureOut">
              <a:rPr lang="en-NZ" smtClean="0"/>
              <a:t>19/11/2016</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317BC4C5-C839-4CA7-BA33-E7C1FFAE9C34}" type="slidenum">
              <a:rPr lang="en-NZ" smtClean="0"/>
              <a:t>‹#›</a:t>
            </a:fld>
            <a:endParaRPr lang="en-NZ"/>
          </a:p>
        </p:txBody>
      </p:sp>
    </p:spTree>
    <p:extLst>
      <p:ext uri="{BB962C8B-B14F-4D97-AF65-F5344CB8AC3E}">
        <p14:creationId xmlns:p14="http://schemas.microsoft.com/office/powerpoint/2010/main" val="52803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5E14B9-A189-43C7-A00F-44826B88D5A0}" type="datetimeFigureOut">
              <a:rPr lang="en-NZ" smtClean="0"/>
              <a:t>19/11/2016</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317BC4C5-C839-4CA7-BA33-E7C1FFAE9C34}" type="slidenum">
              <a:rPr lang="en-NZ" smtClean="0"/>
              <a:t>‹#›</a:t>
            </a:fld>
            <a:endParaRPr lang="en-NZ"/>
          </a:p>
        </p:txBody>
      </p:sp>
    </p:spTree>
    <p:extLst>
      <p:ext uri="{BB962C8B-B14F-4D97-AF65-F5344CB8AC3E}">
        <p14:creationId xmlns:p14="http://schemas.microsoft.com/office/powerpoint/2010/main" val="3312293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E14B9-A189-43C7-A00F-44826B88D5A0}" type="datetimeFigureOut">
              <a:rPr lang="en-NZ" smtClean="0"/>
              <a:t>19/11/2016</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317BC4C5-C839-4CA7-BA33-E7C1FFAE9C34}" type="slidenum">
              <a:rPr lang="en-NZ" smtClean="0"/>
              <a:t>‹#›</a:t>
            </a:fld>
            <a:endParaRPr lang="en-NZ"/>
          </a:p>
        </p:txBody>
      </p:sp>
    </p:spTree>
    <p:extLst>
      <p:ext uri="{BB962C8B-B14F-4D97-AF65-F5344CB8AC3E}">
        <p14:creationId xmlns:p14="http://schemas.microsoft.com/office/powerpoint/2010/main" val="2006485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35E14B9-A189-43C7-A00F-44826B88D5A0}" type="datetimeFigureOut">
              <a:rPr lang="en-NZ" smtClean="0"/>
              <a:t>19/11/2016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17BC4C5-C839-4CA7-BA33-E7C1FFAE9C34}" type="slidenum">
              <a:rPr lang="en-NZ" smtClean="0"/>
              <a:t>‹#›</a:t>
            </a:fld>
            <a:endParaRPr lang="en-NZ"/>
          </a:p>
        </p:txBody>
      </p:sp>
    </p:spTree>
    <p:extLst>
      <p:ext uri="{BB962C8B-B14F-4D97-AF65-F5344CB8AC3E}">
        <p14:creationId xmlns:p14="http://schemas.microsoft.com/office/powerpoint/2010/main" val="225284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35E14B9-A189-43C7-A00F-44826B88D5A0}" type="datetimeFigureOut">
              <a:rPr lang="en-NZ" smtClean="0"/>
              <a:t>19/11/2016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17BC4C5-C839-4CA7-BA33-E7C1FFAE9C34}" type="slidenum">
              <a:rPr lang="en-NZ" smtClean="0"/>
              <a:t>‹#›</a:t>
            </a:fld>
            <a:endParaRPr lang="en-NZ"/>
          </a:p>
        </p:txBody>
      </p:sp>
    </p:spTree>
    <p:extLst>
      <p:ext uri="{BB962C8B-B14F-4D97-AF65-F5344CB8AC3E}">
        <p14:creationId xmlns:p14="http://schemas.microsoft.com/office/powerpoint/2010/main" val="498071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5000">
              <a:srgbClr val="7030A0">
                <a:alpha val="72000"/>
              </a:srgbClr>
            </a:gs>
            <a:gs pos="100000">
              <a:srgbClr val="7030A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35E14B9-A189-43C7-A00F-44826B88D5A0}" type="datetimeFigureOut">
              <a:rPr lang="en-NZ" smtClean="0"/>
              <a:t>19/11/2016</a:t>
            </a:fld>
            <a:endParaRPr lang="en-NZ"/>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17BC4C5-C839-4CA7-BA33-E7C1FFAE9C34}" type="slidenum">
              <a:rPr lang="en-NZ" smtClean="0"/>
              <a:t>‹#›</a:t>
            </a:fld>
            <a:endParaRPr lang="en-NZ"/>
          </a:p>
        </p:txBody>
      </p:sp>
    </p:spTree>
    <p:extLst>
      <p:ext uri="{BB962C8B-B14F-4D97-AF65-F5344CB8AC3E}">
        <p14:creationId xmlns:p14="http://schemas.microsoft.com/office/powerpoint/2010/main" val="14762771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1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www.tinyurl.com/NCRSfeedback"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L-1</a:t>
            </a:r>
          </a:p>
          <a:p>
            <a:pPr algn="ctr"/>
            <a:r>
              <a:rPr lang="en-GB" sz="900" b="1" dirty="0">
                <a:solidFill>
                  <a:srgbClr val="002060"/>
                </a:solidFill>
                <a:latin typeface="Arial" pitchFamily="34" charset="0"/>
                <a:cs typeface="Arial" pitchFamily="34" charset="0"/>
              </a:rPr>
              <a:t>S-01</a:t>
            </a:r>
          </a:p>
        </p:txBody>
      </p:sp>
      <p:sp>
        <p:nvSpPr>
          <p:cNvPr id="3"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Rectangle 1"/>
          <p:cNvSpPr/>
          <p:nvPr/>
        </p:nvSpPr>
        <p:spPr>
          <a:xfrm>
            <a:off x="108000" y="225723"/>
            <a:ext cx="8918088" cy="769441"/>
          </a:xfrm>
          <a:prstGeom prst="rect">
            <a:avLst/>
          </a:prstGeom>
          <a:noFill/>
        </p:spPr>
        <p:txBody>
          <a:bodyPr wrap="square" lIns="91440" tIns="45720" rIns="91440" bIns="45720">
            <a:spAutoFit/>
          </a:bodyPr>
          <a:lstStyle/>
          <a:p>
            <a:pPr algn="ctr"/>
            <a:r>
              <a:rPr lang="en-NZ" sz="4400" b="1" dirty="0">
                <a:ln w="12700" cmpd="sng">
                  <a:solidFill>
                    <a:schemeClr val="tx1">
                      <a:lumMod val="95000"/>
                      <a:lumOff val="5000"/>
                    </a:schemeClr>
                  </a:solidFill>
                  <a:prstDash val="solid"/>
                </a:ln>
                <a:solidFill>
                  <a:schemeClr val="accent6"/>
                </a:solidFill>
                <a:effectLst>
                  <a:outerShdw blurRad="38100" dist="38100" dir="2700000" algn="tl">
                    <a:srgbClr val="000000">
                      <a:alpha val="43137"/>
                    </a:srgbClr>
                  </a:outerShdw>
                </a:effectLst>
              </a:rPr>
              <a:t>The People of Advent</a:t>
            </a:r>
            <a:endParaRPr lang="en-US" sz="4400" b="1" dirty="0">
              <a:ln w="12700" cmpd="sng">
                <a:solidFill>
                  <a:schemeClr val="tx1">
                    <a:lumMod val="95000"/>
                    <a:lumOff val="5000"/>
                  </a:schemeClr>
                </a:solidFill>
                <a:prstDash val="solid"/>
              </a:ln>
              <a:solidFill>
                <a:schemeClr val="accent6"/>
              </a:solidFill>
              <a:effectLst>
                <a:outerShdw blurRad="38100" dist="38100" dir="2700000" algn="tl">
                  <a:srgbClr val="000000">
                    <a:alpha val="43137"/>
                  </a:srgbClr>
                </a:outerShdw>
              </a:effectLst>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bwMode="auto">
          <a:xfrm>
            <a:off x="2809404" y="1079942"/>
            <a:ext cx="3515279" cy="3515279"/>
          </a:xfrm>
          <a:prstGeom prst="rect">
            <a:avLst/>
          </a:prstGeom>
          <a:noFill/>
          <a:ln w="57150" cap="sq" cmpd="sng">
            <a:solidFill>
              <a:schemeClr val="accent5">
                <a:lumMod val="50000"/>
              </a:schemeClr>
            </a:solidFill>
            <a:prstDash val="solid"/>
          </a:ln>
        </p:spPr>
      </p:pic>
    </p:spTree>
    <p:extLst>
      <p:ext uri="{BB962C8B-B14F-4D97-AF65-F5344CB8AC3E}">
        <p14:creationId xmlns:p14="http://schemas.microsoft.com/office/powerpoint/2010/main" val="1671035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408" y="-20538"/>
            <a:ext cx="8918088" cy="707886"/>
          </a:xfrm>
          <a:prstGeom prst="rect">
            <a:avLst/>
          </a:prstGeom>
          <a:noFill/>
        </p:spPr>
        <p:txBody>
          <a:bodyPr wrap="square" lIns="91440" tIns="45720" rIns="91440" bIns="45720">
            <a:spAutoFit/>
          </a:bodyPr>
          <a:lstStyle/>
          <a:p>
            <a:pPr algn="ctr"/>
            <a:r>
              <a:rPr lang="en-US" sz="4000" b="1" dirty="0">
                <a:ln w="12700" cmpd="sng">
                  <a:solidFill>
                    <a:schemeClr val="tx1">
                      <a:lumMod val="95000"/>
                      <a:lumOff val="5000"/>
                    </a:schemeClr>
                  </a:solidFill>
                  <a:prstDash val="solid"/>
                </a:ln>
                <a:solidFill>
                  <a:srgbClr val="00B050"/>
                </a:solidFill>
                <a:effectLst>
                  <a:outerShdw blurRad="38100" dist="38100" dir="2700000" algn="tl">
                    <a:srgbClr val="000000">
                      <a:alpha val="43137"/>
                    </a:srgbClr>
                  </a:outerShdw>
                </a:effectLst>
              </a:rPr>
              <a:t>Check up</a:t>
            </a:r>
          </a:p>
        </p:txBody>
      </p:sp>
      <p:sp>
        <p:nvSpPr>
          <p:cNvPr id="4"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L-1</a:t>
            </a:r>
          </a:p>
          <a:p>
            <a:pPr algn="ctr"/>
            <a:r>
              <a:rPr lang="en-GB" sz="900" b="1" dirty="0">
                <a:solidFill>
                  <a:srgbClr val="002060"/>
                </a:solidFill>
                <a:latin typeface="Arial" pitchFamily="34" charset="0"/>
                <a:cs typeface="Arial" pitchFamily="34" charset="0"/>
              </a:rPr>
              <a:t>S-10</a:t>
            </a:r>
          </a:p>
        </p:txBody>
      </p:sp>
      <p:sp>
        <p:nvSpPr>
          <p:cNvPr id="5"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Action Button: Worksheet">
            <a:hlinkClick r:id="rId2" action="ppaction://hlinksldjump" highlightClick="1"/>
          </p:cNvPr>
          <p:cNvSpPr/>
          <p:nvPr/>
        </p:nvSpPr>
        <p:spPr>
          <a:xfrm>
            <a:off x="7092000"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Check 5"/>
          <p:cNvSpPr/>
          <p:nvPr/>
        </p:nvSpPr>
        <p:spPr>
          <a:xfrm>
            <a:off x="395536" y="4189355"/>
            <a:ext cx="6624736" cy="369332"/>
          </a:xfrm>
          <a:prstGeom prst="rect">
            <a:avLst/>
          </a:prstGeom>
          <a:solidFill>
            <a:schemeClr val="accent1">
              <a:alpha val="0"/>
            </a:schemeClr>
          </a:solidFill>
          <a:ln w="15875">
            <a:solidFill>
              <a:schemeClr val="tx2">
                <a:lumMod val="60000"/>
                <a:lumOff val="40000"/>
              </a:schemeClr>
            </a:solidFill>
          </a:ln>
        </p:spPr>
        <p:txBody>
          <a:bodyPr wrap="square">
            <a:spAutoFit/>
          </a:bodyPr>
          <a:lstStyle/>
          <a:p>
            <a:pPr lvl="0"/>
            <a:r>
              <a:rPr lang="en-NZ" dirty="0"/>
              <a:t>Questions I would like to ask about the topics in this lesson are …</a:t>
            </a:r>
          </a:p>
        </p:txBody>
      </p:sp>
      <p:sp>
        <p:nvSpPr>
          <p:cNvPr id="10" name="Check 4"/>
          <p:cNvSpPr/>
          <p:nvPr/>
        </p:nvSpPr>
        <p:spPr>
          <a:xfrm>
            <a:off x="395536" y="3679884"/>
            <a:ext cx="7416488" cy="369332"/>
          </a:xfrm>
          <a:prstGeom prst="rect">
            <a:avLst/>
          </a:prstGeom>
          <a:solidFill>
            <a:schemeClr val="accent1">
              <a:alpha val="0"/>
            </a:schemeClr>
          </a:solidFill>
          <a:ln w="15875">
            <a:solidFill>
              <a:schemeClr val="tx2">
                <a:lumMod val="60000"/>
                <a:lumOff val="40000"/>
              </a:schemeClr>
            </a:solidFill>
          </a:ln>
        </p:spPr>
        <p:txBody>
          <a:bodyPr wrap="square">
            <a:spAutoFit/>
          </a:bodyPr>
          <a:lstStyle/>
          <a:p>
            <a:pPr lvl="0"/>
            <a:r>
              <a:rPr lang="en-NZ" dirty="0"/>
              <a:t>Which activity do you think helped you to learn best in this lesson?</a:t>
            </a:r>
          </a:p>
        </p:txBody>
      </p:sp>
      <p:sp>
        <p:nvSpPr>
          <p:cNvPr id="11" name="Check 3"/>
          <p:cNvSpPr/>
          <p:nvPr/>
        </p:nvSpPr>
        <p:spPr>
          <a:xfrm>
            <a:off x="403450" y="2937511"/>
            <a:ext cx="7416488" cy="646331"/>
          </a:xfrm>
          <a:prstGeom prst="rect">
            <a:avLst/>
          </a:prstGeom>
          <a:solidFill>
            <a:schemeClr val="accent1">
              <a:alpha val="0"/>
            </a:schemeClr>
          </a:solidFill>
          <a:ln w="15875">
            <a:solidFill>
              <a:schemeClr val="tx2">
                <a:lumMod val="60000"/>
                <a:lumOff val="40000"/>
              </a:schemeClr>
            </a:solidFill>
          </a:ln>
        </p:spPr>
        <p:txBody>
          <a:bodyPr wrap="square">
            <a:spAutoFit/>
          </a:bodyPr>
          <a:lstStyle/>
          <a:p>
            <a:pPr lvl="0"/>
            <a:r>
              <a:rPr lang="en-NZ" dirty="0"/>
              <a:t>Write a brief description of Isaiah and the time he lived in and explain why preaching a message of hope was so challenging for him.</a:t>
            </a:r>
          </a:p>
        </p:txBody>
      </p:sp>
      <p:sp>
        <p:nvSpPr>
          <p:cNvPr id="13" name="Check 2"/>
          <p:cNvSpPr/>
          <p:nvPr/>
        </p:nvSpPr>
        <p:spPr>
          <a:xfrm>
            <a:off x="403450" y="2195138"/>
            <a:ext cx="6702241" cy="646331"/>
          </a:xfrm>
          <a:prstGeom prst="rect">
            <a:avLst/>
          </a:prstGeom>
          <a:solidFill>
            <a:schemeClr val="accent1">
              <a:alpha val="0"/>
            </a:schemeClr>
          </a:solidFill>
          <a:ln w="15875">
            <a:solidFill>
              <a:schemeClr val="tx2">
                <a:lumMod val="60000"/>
                <a:lumOff val="40000"/>
              </a:schemeClr>
            </a:solidFill>
          </a:ln>
        </p:spPr>
        <p:txBody>
          <a:bodyPr wrap="square">
            <a:spAutoFit/>
          </a:bodyPr>
          <a:lstStyle/>
          <a:p>
            <a:pPr lvl="0"/>
            <a:r>
              <a:rPr lang="en-NZ" dirty="0"/>
              <a:t>Make a cartoon showing Isaiah, use his words and show how his messages apply to a situation in the world today.</a:t>
            </a:r>
          </a:p>
        </p:txBody>
      </p:sp>
      <p:sp>
        <p:nvSpPr>
          <p:cNvPr id="3" name="Check 1"/>
          <p:cNvSpPr txBox="1"/>
          <p:nvPr/>
        </p:nvSpPr>
        <p:spPr>
          <a:xfrm>
            <a:off x="395536" y="1032427"/>
            <a:ext cx="6696463" cy="1077218"/>
          </a:xfrm>
          <a:prstGeom prst="rect">
            <a:avLst/>
          </a:prstGeom>
          <a:solidFill>
            <a:schemeClr val="accent1">
              <a:alpha val="0"/>
            </a:schemeClr>
          </a:solidFill>
          <a:ln w="15875">
            <a:solidFill>
              <a:schemeClr val="tx2">
                <a:lumMod val="60000"/>
                <a:lumOff val="40000"/>
              </a:schemeClr>
            </a:solidFill>
          </a:ln>
        </p:spPr>
        <p:txBody>
          <a:bodyPr wrap="square" rtlCol="0">
            <a:spAutoFit/>
          </a:bodyPr>
          <a:lstStyle/>
          <a:p>
            <a:pPr lvl="0"/>
            <a:r>
              <a:rPr lang="en-NZ" dirty="0"/>
              <a:t>Recall a message from the readings of Isaiah, explain its meaning and how it reminds you to use the Advent season to be a hopeful person as you await the birth of Jesus at Christmas</a:t>
            </a:r>
            <a:r>
              <a:rPr lang="en-NZ" sz="2800" dirty="0"/>
              <a:t>.</a:t>
            </a:r>
          </a:p>
        </p:txBody>
      </p:sp>
      <p:sp>
        <p:nvSpPr>
          <p:cNvPr id="14" name="Shape: Number 1"/>
          <p:cNvSpPr txBox="1"/>
          <p:nvPr/>
        </p:nvSpPr>
        <p:spPr>
          <a:xfrm>
            <a:off x="-36512" y="1193583"/>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1)</a:t>
            </a:r>
            <a:endParaRPr lang="en-GB" sz="2400" i="1" dirty="0">
              <a:latin typeface="Segoe UI" pitchFamily="34" charset="0"/>
              <a:ea typeface="Segoe UI" pitchFamily="34" charset="0"/>
              <a:cs typeface="Segoe UI" pitchFamily="34" charset="0"/>
            </a:endParaRPr>
          </a:p>
        </p:txBody>
      </p:sp>
      <p:sp>
        <p:nvSpPr>
          <p:cNvPr id="15" name="Shape: Number 2"/>
          <p:cNvSpPr txBox="1"/>
          <p:nvPr/>
        </p:nvSpPr>
        <p:spPr>
          <a:xfrm>
            <a:off x="24328" y="2265818"/>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2)</a:t>
            </a:r>
            <a:endParaRPr lang="en-GB" sz="2400" i="1" dirty="0">
              <a:latin typeface="Segoe UI" pitchFamily="34" charset="0"/>
              <a:ea typeface="Segoe UI" pitchFamily="34" charset="0"/>
              <a:cs typeface="Segoe UI" pitchFamily="34" charset="0"/>
            </a:endParaRPr>
          </a:p>
        </p:txBody>
      </p:sp>
      <p:sp>
        <p:nvSpPr>
          <p:cNvPr id="16" name="Shape: Number 3"/>
          <p:cNvSpPr txBox="1"/>
          <p:nvPr/>
        </p:nvSpPr>
        <p:spPr>
          <a:xfrm>
            <a:off x="0" y="2995995"/>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3)</a:t>
            </a:r>
            <a:endParaRPr lang="en-GB" sz="2400" i="1" dirty="0">
              <a:latin typeface="Segoe UI" pitchFamily="34" charset="0"/>
              <a:ea typeface="Segoe UI" pitchFamily="34" charset="0"/>
              <a:cs typeface="Segoe UI" pitchFamily="34" charset="0"/>
            </a:endParaRPr>
          </a:p>
        </p:txBody>
      </p:sp>
      <p:sp>
        <p:nvSpPr>
          <p:cNvPr id="17" name="Shape: Number 4"/>
          <p:cNvSpPr txBox="1"/>
          <p:nvPr/>
        </p:nvSpPr>
        <p:spPr>
          <a:xfrm>
            <a:off x="-38823" y="3608151"/>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4)</a:t>
            </a:r>
            <a:endParaRPr lang="en-GB" sz="2400" i="1" dirty="0">
              <a:latin typeface="Segoe UI" pitchFamily="34" charset="0"/>
              <a:ea typeface="Segoe UI" pitchFamily="34" charset="0"/>
              <a:cs typeface="Segoe UI" pitchFamily="34" charset="0"/>
            </a:endParaRPr>
          </a:p>
        </p:txBody>
      </p:sp>
      <p:sp>
        <p:nvSpPr>
          <p:cNvPr id="18" name="Shape: Number 5"/>
          <p:cNvSpPr txBox="1"/>
          <p:nvPr/>
        </p:nvSpPr>
        <p:spPr>
          <a:xfrm>
            <a:off x="-38823" y="4135321"/>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5)</a:t>
            </a:r>
            <a:endParaRPr lang="en-GB" sz="2400" i="1" dirty="0">
              <a:latin typeface="Segoe UI" pitchFamily="34" charset="0"/>
              <a:ea typeface="Segoe UI" pitchFamily="34" charset="0"/>
              <a:cs typeface="Segoe UI" pitchFamily="34" charset="0"/>
            </a:endParaRPr>
          </a:p>
        </p:txBody>
      </p:sp>
      <p:pic>
        <p:nvPicPr>
          <p:cNvPr id="21" name="Picture 20"/>
          <p:cNvPicPr/>
          <p:nvPr/>
        </p:nvPicPr>
        <p:blipFill>
          <a:blip r:embed="rId3" cstate="print">
            <a:extLst>
              <a:ext uri="{28A0092B-C50C-407E-A947-70E740481C1C}">
                <a14:useLocalDpi xmlns:a14="http://schemas.microsoft.com/office/drawing/2010/main" val="0"/>
              </a:ext>
            </a:extLst>
          </a:blip>
          <a:stretch>
            <a:fillRect/>
          </a:stretch>
        </p:blipFill>
        <p:spPr bwMode="auto">
          <a:xfrm>
            <a:off x="7127813" y="673702"/>
            <a:ext cx="1592116" cy="1592116"/>
          </a:xfrm>
          <a:prstGeom prst="rect">
            <a:avLst/>
          </a:prstGeom>
          <a:noFill/>
          <a:ln>
            <a:noFill/>
          </a:ln>
        </p:spPr>
      </p:pic>
      <p:sp>
        <p:nvSpPr>
          <p:cNvPr id="12" name="Rectangle 11"/>
          <p:cNvSpPr/>
          <p:nvPr/>
        </p:nvSpPr>
        <p:spPr>
          <a:xfrm>
            <a:off x="3356605" y="4876188"/>
            <a:ext cx="2441694" cy="215444"/>
          </a:xfrm>
          <a:prstGeom prst="rect">
            <a:avLst/>
          </a:prstGeom>
        </p:spPr>
        <p:txBody>
          <a:bodyPr wrap="none">
            <a:spAutoFit/>
          </a:bodyPr>
          <a:lstStyle/>
          <a:p>
            <a:pPr algn="ctr"/>
            <a:r>
              <a:rPr lang="en-GB" sz="800" dirty="0">
                <a:latin typeface="Arial" pitchFamily="34" charset="0"/>
                <a:ea typeface="Segoe UI" pitchFamily="34" charset="0"/>
                <a:cs typeface="Arial" pitchFamily="34" charset="0"/>
              </a:rPr>
              <a:t>Click the worksheet button to go to the worksheet</a:t>
            </a:r>
          </a:p>
        </p:txBody>
      </p:sp>
    </p:spTree>
    <p:extLst>
      <p:ext uri="{BB962C8B-B14F-4D97-AF65-F5344CB8AC3E}">
        <p14:creationId xmlns:p14="http://schemas.microsoft.com/office/powerpoint/2010/main" val="25965382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500"/>
                                        <p:tgtEl>
                                          <p:spTgt spid="13">
                                            <p:txEl>
                                              <p:pRg st="0" end="0"/>
                                            </p:txEl>
                                          </p:spTgt>
                                        </p:tgtEl>
                                      </p:cBhvr>
                                    </p:animEffec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500"/>
                                        <p:tgtEl>
                                          <p:spTgt spid="10">
                                            <p:txEl>
                                              <p:pRg st="0" end="0"/>
                                            </p:txEl>
                                          </p:spTgt>
                                        </p:tgtEl>
                                      </p:cBhvr>
                                    </p:animEffec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500"/>
                                        <p:tgtEl>
                                          <p:spTgt spid="9">
                                            <p:txEl>
                                              <p:pRg st="0" end="0"/>
                                            </p:txEl>
                                          </p:spTgt>
                                        </p:tgtEl>
                                      </p:cBhvr>
                                    </p:animEffec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6"/>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nodeType="withEffect">
                                  <p:stCondLst>
                                    <p:cond delay="0"/>
                                  </p:stCondLst>
                                  <p:childTnLst>
                                    <p:set>
                                      <p:cBhvr>
                                        <p:cTn id="36" dur="1" fill="hold">
                                          <p:stCondLst>
                                            <p:cond delay="0"/>
                                          </p:stCondLst>
                                        </p:cTn>
                                        <p:tgtEl>
                                          <p:spTgt spid="9">
                                            <p:txEl>
                                              <p:pRg st="0" end="0"/>
                                            </p:txEl>
                                          </p:spTgt>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0">
                                            <p:txEl>
                                              <p:pRg st="0" end="0"/>
                                            </p:txEl>
                                          </p:spTgt>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1">
                                            <p:txEl>
                                              <p:pRg st="0" end="0"/>
                                            </p:txEl>
                                          </p:spTgt>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xit" presetSubtype="0" fill="hold" nodeType="withEffect">
                                  <p:stCondLst>
                                    <p:cond delay="0"/>
                                  </p:stCondLst>
                                  <p:childTnLst>
                                    <p:set>
                                      <p:cBhvr>
                                        <p:cTn id="49" dur="1" fill="hold">
                                          <p:stCondLst>
                                            <p:cond delay="0"/>
                                          </p:stCondLst>
                                        </p:cTn>
                                        <p:tgtEl>
                                          <p:spTgt spid="9">
                                            <p:txEl>
                                              <p:pRg st="0" end="0"/>
                                            </p:txEl>
                                          </p:spTgt>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0">
                                            <p:txEl>
                                              <p:pRg st="0" end="0"/>
                                            </p:txEl>
                                          </p:spTgt>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11">
                                            <p:txEl>
                                              <p:pRg st="0" end="0"/>
                                            </p:txEl>
                                          </p:spTgt>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3">
                                            <p:txEl>
                                              <p:pRg st="0" end="0"/>
                                            </p:txEl>
                                          </p:spTgt>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Y6 - Rorate cael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356659" y="-20538"/>
            <a:ext cx="609600" cy="609600"/>
          </a:xfrm>
          <a:prstGeom prst="rect">
            <a:avLst/>
          </a:prstGeom>
        </p:spPr>
      </p:pic>
      <p:sp>
        <p:nvSpPr>
          <p:cNvPr id="2" name="Rectangle 1"/>
          <p:cNvSpPr/>
          <p:nvPr/>
        </p:nvSpPr>
        <p:spPr>
          <a:xfrm>
            <a:off x="118408" y="-20538"/>
            <a:ext cx="8918088" cy="707886"/>
          </a:xfrm>
          <a:prstGeom prst="rect">
            <a:avLst/>
          </a:prstGeom>
          <a:noFill/>
        </p:spPr>
        <p:txBody>
          <a:bodyPr wrap="square" lIns="91440" tIns="45720" rIns="91440" bIns="45720">
            <a:spAutoFit/>
          </a:bodyPr>
          <a:lstStyle/>
          <a:p>
            <a:pPr algn="ctr"/>
            <a:r>
              <a:rPr lang="en-US" sz="4000" b="1" dirty="0">
                <a:ln w="12700" cmpd="sng">
                  <a:solidFill>
                    <a:schemeClr val="tx1">
                      <a:lumMod val="95000"/>
                      <a:lumOff val="5000"/>
                    </a:schemeClr>
                  </a:solidFill>
                  <a:prstDash val="solid"/>
                </a:ln>
                <a:solidFill>
                  <a:srgbClr val="00B050"/>
                </a:solidFill>
                <a:effectLst>
                  <a:outerShdw blurRad="38100" dist="38100" dir="2700000" algn="tl">
                    <a:srgbClr val="000000">
                      <a:alpha val="43137"/>
                    </a:srgbClr>
                  </a:outerShdw>
                </a:effectLst>
              </a:rPr>
              <a:t>Time for Reflection</a:t>
            </a:r>
          </a:p>
        </p:txBody>
      </p:sp>
      <p:sp>
        <p:nvSpPr>
          <p:cNvPr id="3"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L-1</a:t>
            </a:r>
          </a:p>
          <a:p>
            <a:pPr algn="ctr"/>
            <a:r>
              <a:rPr lang="en-GB" sz="900" b="1" dirty="0">
                <a:solidFill>
                  <a:srgbClr val="002060"/>
                </a:solidFill>
                <a:latin typeface="Arial" pitchFamily="34" charset="0"/>
                <a:cs typeface="Arial" pitchFamily="34" charset="0"/>
              </a:rPr>
              <a:t>S-11</a:t>
            </a:r>
          </a:p>
        </p:txBody>
      </p:sp>
      <p:sp>
        <p:nvSpPr>
          <p:cNvPr id="5"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2576" y="627535"/>
            <a:ext cx="5256248" cy="3937139"/>
          </a:xfrm>
          <a:prstGeom prst="rect">
            <a:avLst/>
          </a:prstGeom>
          <a:effectLst>
            <a:softEdge rad="355600"/>
          </a:effectLst>
        </p:spPr>
      </p:pic>
      <p:sp>
        <p:nvSpPr>
          <p:cNvPr id="9" name="Action Button: Audio">
            <a:hlinkClick r:id="" action="ppaction://noaction" highlightClick="1"/>
          </p:cNvPr>
          <p:cNvSpPr/>
          <p:nvPr/>
        </p:nvSpPr>
        <p:spPr>
          <a:xfrm>
            <a:off x="7092000" y="4680000"/>
            <a:ext cx="360000" cy="360000"/>
          </a:xfrm>
          <a:prstGeom prst="actionButtonSoun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Tool instructions stop"/>
          <p:cNvSpPr txBox="1"/>
          <p:nvPr/>
        </p:nvSpPr>
        <p:spPr>
          <a:xfrm>
            <a:off x="3398507" y="4909873"/>
            <a:ext cx="2499403" cy="230832"/>
          </a:xfrm>
          <a:prstGeom prst="rect">
            <a:avLst/>
          </a:prstGeom>
          <a:noFill/>
        </p:spPr>
        <p:txBody>
          <a:bodyPr wrap="none" rtlCol="0">
            <a:spAutoFit/>
          </a:bodyPr>
          <a:lstStyle/>
          <a:p>
            <a:pPr algn="ctr"/>
            <a:r>
              <a:rPr lang="en-GB" sz="900" dirty="0">
                <a:latin typeface="Arial" panose="020B0604020202020204" pitchFamily="34" charset="0"/>
                <a:cs typeface="Arial" panose="020B0604020202020204" pitchFamily="34" charset="0"/>
              </a:rPr>
              <a:t>Click the audio button to stop </a:t>
            </a:r>
            <a:r>
              <a:rPr lang="en-GB" sz="900" dirty="0" smtClean="0">
                <a:latin typeface="Arial" panose="020B0604020202020204" pitchFamily="34" charset="0"/>
                <a:cs typeface="Arial" panose="020B0604020202020204" pitchFamily="34" charset="0"/>
              </a:rPr>
              <a:t>reflective </a:t>
            </a:r>
            <a:r>
              <a:rPr lang="en-GB" sz="900" dirty="0">
                <a:latin typeface="Arial" panose="020B0604020202020204" pitchFamily="34" charset="0"/>
                <a:cs typeface="Arial" panose="020B0604020202020204" pitchFamily="34" charset="0"/>
              </a:rPr>
              <a:t>music</a:t>
            </a:r>
          </a:p>
        </p:txBody>
      </p:sp>
      <p:sp>
        <p:nvSpPr>
          <p:cNvPr id="12" name="TextBox: Tool instructions start"/>
          <p:cNvSpPr txBox="1"/>
          <p:nvPr/>
        </p:nvSpPr>
        <p:spPr>
          <a:xfrm>
            <a:off x="3398507" y="4909873"/>
            <a:ext cx="2492991" cy="230832"/>
          </a:xfrm>
          <a:prstGeom prst="rect">
            <a:avLst/>
          </a:prstGeom>
          <a:noFill/>
        </p:spPr>
        <p:txBody>
          <a:bodyPr wrap="none" rtlCol="0">
            <a:spAutoFit/>
          </a:bodyPr>
          <a:lstStyle/>
          <a:p>
            <a:pPr algn="ctr"/>
            <a:r>
              <a:rPr lang="en-GB" sz="900" dirty="0">
                <a:latin typeface="Arial" panose="020B0604020202020204" pitchFamily="34" charset="0"/>
                <a:cs typeface="Arial" panose="020B0604020202020204" pitchFamily="34" charset="0"/>
              </a:rPr>
              <a:t>Click the audio button to play </a:t>
            </a:r>
            <a:r>
              <a:rPr lang="en-GB" sz="900" dirty="0" smtClean="0">
                <a:latin typeface="Arial" panose="020B0604020202020204" pitchFamily="34" charset="0"/>
                <a:cs typeface="Arial" panose="020B0604020202020204" pitchFamily="34" charset="0"/>
              </a:rPr>
              <a:t>reflective </a:t>
            </a:r>
            <a:r>
              <a:rPr lang="en-GB" sz="900" dirty="0">
                <a:latin typeface="Arial" panose="020B0604020202020204" pitchFamily="34" charset="0"/>
                <a:cs typeface="Arial" panose="020B0604020202020204" pitchFamily="34" charset="0"/>
              </a:rPr>
              <a:t>music</a:t>
            </a:r>
          </a:p>
        </p:txBody>
      </p:sp>
      <p:pic>
        <p:nvPicPr>
          <p:cNvPr id="14" name="Feedback" descr="D:\03 Projects\TCI\02 Deliverables\2016-10 Release Liturgical\Feedback button.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498899"/>
            <a:ext cx="903177" cy="644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298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xit" presetSubtype="0" fill="hold" grpId="1" nodeType="with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par>
                          <p:cTn id="16" fill="hold">
                            <p:stCondLst>
                              <p:cond delay="500"/>
                            </p:stCondLst>
                            <p:childTnLst>
                              <p:par>
                                <p:cTn id="17" presetID="1" presetClass="mediacall" presetSubtype="0" fill="hold" nodeType="afterEffect">
                                  <p:stCondLst>
                                    <p:cond delay="0"/>
                                  </p:stCondLst>
                                  <p:childTnLst>
                                    <p:cmd type="call" cmd="playFrom(0.0)">
                                      <p:cBhvr>
                                        <p:cTn id="18" dur="227954" fill="hold"/>
                                        <p:tgtEl>
                                          <p:spTgt spid="4"/>
                                        </p:tgtEl>
                                      </p:cBhvr>
                                    </p:cmd>
                                  </p:childTnLst>
                                </p:cTn>
                              </p:par>
                              <p:par>
                                <p:cTn id="19" presetID="1" presetClass="emph" presetSubtype="2" fill="hold" nodeType="withEffect">
                                  <p:stCondLst>
                                    <p:cond delay="0"/>
                                  </p:stCondLst>
                                  <p:childTnLst>
                                    <p:animClr clrSpc="rgb" dir="cw">
                                      <p:cBhvr>
                                        <p:cTn id="20" dur="1000" fill="hold"/>
                                        <p:tgtEl>
                                          <p:spTgt spid="9"/>
                                        </p:tgtEl>
                                        <p:attrNameLst>
                                          <p:attrName>fillcolor</p:attrName>
                                        </p:attrNameLst>
                                      </p:cBhvr>
                                      <p:to>
                                        <a:schemeClr val="accent2"/>
                                      </p:to>
                                    </p:animClr>
                                    <p:set>
                                      <p:cBhvr>
                                        <p:cTn id="21" dur="1000" fill="hold"/>
                                        <p:tgtEl>
                                          <p:spTgt spid="9"/>
                                        </p:tgtEl>
                                        <p:attrNameLst>
                                          <p:attrName>fill.type</p:attrName>
                                        </p:attrNameLst>
                                      </p:cBhvr>
                                      <p:to>
                                        <p:strVal val="solid"/>
                                      </p:to>
                                    </p:set>
                                    <p:set>
                                      <p:cBhvr>
                                        <p:cTn id="22" dur="1000" fill="hold"/>
                                        <p:tgtEl>
                                          <p:spTgt spid="9"/>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3" presetClass="mediacall" presetSubtype="0" fill="hold" nodeType="clickEffect">
                                  <p:stCondLst>
                                    <p:cond delay="0"/>
                                  </p:stCondLst>
                                  <p:childTnLst>
                                    <p:cmd type="call" cmd="stop">
                                      <p:cBhvr>
                                        <p:cTn id="26" dur="1" fill="hold"/>
                                        <p:tgtEl>
                                          <p:spTgt spid="4"/>
                                        </p:tgtEl>
                                      </p:cBhvr>
                                    </p:cmd>
                                  </p:childTnLst>
                                </p:cTn>
                              </p:par>
                              <p:par>
                                <p:cTn id="27" presetID="10" presetClass="exit" presetSubtype="0" fill="hold" grpId="1" nodeType="with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par>
                                <p:cTn id="30" presetID="10" presetClass="entr" presetSubtype="0" fill="hold" grpId="2"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 presetClass="emph" presetSubtype="2" fill="hold" nodeType="withEffect">
                                  <p:stCondLst>
                                    <p:cond delay="0"/>
                                  </p:stCondLst>
                                  <p:childTnLst>
                                    <p:animClr clrSpc="rgb" dir="cw">
                                      <p:cBhvr>
                                        <p:cTn id="34" dur="2000" fill="hold"/>
                                        <p:tgtEl>
                                          <p:spTgt spid="9"/>
                                        </p:tgtEl>
                                        <p:attrNameLst>
                                          <p:attrName>fillcolor</p:attrName>
                                        </p:attrNameLst>
                                      </p:cBhvr>
                                      <p:to>
                                        <a:schemeClr val="bg1"/>
                                      </p:to>
                                    </p:animClr>
                                    <p:set>
                                      <p:cBhvr>
                                        <p:cTn id="35" dur="2000" fill="hold"/>
                                        <p:tgtEl>
                                          <p:spTgt spid="9"/>
                                        </p:tgtEl>
                                        <p:attrNameLst>
                                          <p:attrName>fill.type</p:attrName>
                                        </p:attrNameLst>
                                      </p:cBhvr>
                                      <p:to>
                                        <p:strVal val="solid"/>
                                      </p:to>
                                    </p:set>
                                    <p:set>
                                      <p:cBhvr>
                                        <p:cTn id="36"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audio>
              <p:cMediaNode vol="80000">
                <p:cTn id="37" fill="hold" display="0">
                  <p:stCondLst>
                    <p:cond delay="indefinite"/>
                  </p:stCondLst>
                  <p:endCondLst>
                    <p:cond evt="onStopAudio" delay="0">
                      <p:tgtEl>
                        <p:sldTgt/>
                      </p:tgtEl>
                    </p:cond>
                  </p:endCondLst>
                </p:cTn>
                <p:tgtEl>
                  <p:spTgt spid="4"/>
                </p:tgtEl>
              </p:cMediaNode>
            </p:audio>
          </p:childTnLst>
        </p:cTn>
      </p:par>
    </p:tnLst>
    <p:bldLst>
      <p:bldP spid="10" grpId="0"/>
      <p:bldP spid="10" grpId="1"/>
      <p:bldP spid="12" grpId="0"/>
      <p:bldP spid="12" grpId="1"/>
      <p:bldP spid="12" grpId="2"/>
    </p:bldLst>
  </p:timing>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9"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L-1</a:t>
            </a:r>
          </a:p>
          <a:p>
            <a:pPr algn="ctr"/>
            <a:r>
              <a:rPr lang="en-GB" sz="900" b="1" dirty="0">
                <a:solidFill>
                  <a:srgbClr val="002060"/>
                </a:solidFill>
                <a:latin typeface="Arial" pitchFamily="34" charset="0"/>
                <a:cs typeface="Arial" pitchFamily="34" charset="0"/>
              </a:rPr>
              <a:t>S-03</a:t>
            </a:r>
          </a:p>
        </p:txBody>
      </p:sp>
      <p:sp>
        <p:nvSpPr>
          <p:cNvPr id="10" name="Action Button: Up">
            <a:hlinkClick r:id="rId3" action="ppaction://hlinksldjump" highlightClick="1"/>
          </p:cNvPr>
          <p:cNvSpPr/>
          <p:nvPr/>
        </p:nvSpPr>
        <p:spPr>
          <a:xfrm rot="16200000">
            <a:off x="8100000" y="4680000"/>
            <a:ext cx="360000"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box: Tool instructions"/>
          <p:cNvSpPr txBox="1"/>
          <p:nvPr/>
        </p:nvSpPr>
        <p:spPr>
          <a:xfrm>
            <a:off x="3444140" y="4912669"/>
            <a:ext cx="2255747"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up arrow to return to the lesson</a:t>
            </a:r>
          </a:p>
        </p:txBody>
      </p:sp>
      <p:sp>
        <p:nvSpPr>
          <p:cNvPr id="11" name="TextBox: Worksheet Indication"/>
          <p:cNvSpPr txBox="1"/>
          <p:nvPr/>
        </p:nvSpPr>
        <p:spPr>
          <a:xfrm>
            <a:off x="0" y="4783500"/>
            <a:ext cx="1260000" cy="360000"/>
          </a:xfrm>
          <a:prstGeom prst="rect">
            <a:avLst/>
          </a:prstGeom>
          <a:noFill/>
          <a:ln w="0">
            <a:noFill/>
          </a:ln>
        </p:spPr>
        <p:txBody>
          <a:bodyPr wrap="square" rtlCol="0">
            <a:noAutofit/>
          </a:bodyPr>
          <a:lstStyle/>
          <a:p>
            <a:r>
              <a:rPr lang="en-GB" sz="1600" b="1" dirty="0">
                <a:latin typeface="Arial" pitchFamily="34" charset="0"/>
                <a:cs typeface="Arial" pitchFamily="34" charset="0"/>
              </a:rPr>
              <a:t>Worksheet</a:t>
            </a:r>
          </a:p>
        </p:txBody>
      </p:sp>
      <p:sp>
        <p:nvSpPr>
          <p:cNvPr id="12" name="Rectangle 11"/>
          <p:cNvSpPr/>
          <p:nvPr/>
        </p:nvSpPr>
        <p:spPr>
          <a:xfrm>
            <a:off x="107504" y="-18797"/>
            <a:ext cx="8918088" cy="646331"/>
          </a:xfrm>
          <a:prstGeom prst="rect">
            <a:avLst/>
          </a:prstGeom>
          <a:noFill/>
        </p:spPr>
        <p:txBody>
          <a:bodyPr wrap="square" lIns="91440" tIns="45720" rIns="91440" bIns="45720">
            <a:spAutoFit/>
          </a:bodyPr>
          <a:lstStyle/>
          <a:p>
            <a:pPr algn="ctr"/>
            <a:r>
              <a:rPr lang="en-US" sz="3600" b="1" dirty="0">
                <a:ln w="12700" cmpd="sng">
                  <a:solidFill>
                    <a:schemeClr val="tx1">
                      <a:lumMod val="95000"/>
                      <a:lumOff val="5000"/>
                    </a:schemeClr>
                  </a:solidFill>
                  <a:prstDash val="solid"/>
                </a:ln>
                <a:solidFill>
                  <a:schemeClr val="bg2"/>
                </a:solidFill>
                <a:effectLst>
                  <a:outerShdw blurRad="38100" dist="38100" dir="2700000" algn="tl">
                    <a:srgbClr val="000000">
                      <a:alpha val="43137"/>
                    </a:srgbClr>
                  </a:outerShdw>
                </a:effectLst>
              </a:rPr>
              <a:t>Rapid recap on the Liturgical Year</a:t>
            </a:r>
          </a:p>
        </p:txBody>
      </p:sp>
      <p:sp>
        <p:nvSpPr>
          <p:cNvPr id="15" name="Rectangle 14"/>
          <p:cNvSpPr/>
          <p:nvPr/>
        </p:nvSpPr>
        <p:spPr>
          <a:xfrm>
            <a:off x="107504" y="-18797"/>
            <a:ext cx="8918088" cy="646331"/>
          </a:xfrm>
          <a:prstGeom prst="rect">
            <a:avLst/>
          </a:prstGeom>
          <a:noFill/>
        </p:spPr>
        <p:txBody>
          <a:bodyPr wrap="square" lIns="91440" tIns="45720" rIns="91440" bIns="45720">
            <a:spAutoFit/>
          </a:bodyPr>
          <a:lstStyle/>
          <a:p>
            <a:pPr algn="ctr"/>
            <a:r>
              <a:rPr lang="en-US" sz="3600" b="1" dirty="0">
                <a:ln w="12700" cmpd="sng">
                  <a:solidFill>
                    <a:schemeClr val="tx1">
                      <a:lumMod val="95000"/>
                      <a:lumOff val="5000"/>
                    </a:schemeClr>
                  </a:solidFill>
                  <a:prstDash val="solid"/>
                </a:ln>
                <a:solidFill>
                  <a:schemeClr val="bg2"/>
                </a:solidFill>
                <a:effectLst>
                  <a:outerShdw blurRad="38100" dist="38100" dir="2700000" algn="tl">
                    <a:srgbClr val="000000">
                      <a:alpha val="43137"/>
                    </a:srgbClr>
                  </a:outerShdw>
                </a:effectLst>
              </a:rPr>
              <a:t>Rapid recap on the Liturgical Year</a:t>
            </a:r>
          </a:p>
        </p:txBody>
      </p:sp>
      <p:sp>
        <p:nvSpPr>
          <p:cNvPr id="16"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L-1</a:t>
            </a:r>
          </a:p>
          <a:p>
            <a:pPr algn="ctr"/>
            <a:r>
              <a:rPr lang="en-GB" sz="900" b="1" dirty="0">
                <a:solidFill>
                  <a:srgbClr val="002060"/>
                </a:solidFill>
                <a:latin typeface="Arial" pitchFamily="34" charset="0"/>
                <a:cs typeface="Arial" pitchFamily="34" charset="0"/>
              </a:rPr>
              <a:t>S-03</a:t>
            </a:r>
          </a:p>
        </p:txBody>
      </p:sp>
      <p:sp>
        <p:nvSpPr>
          <p:cNvPr id="20" name="Textbox: Answer H"/>
          <p:cNvSpPr txBox="1"/>
          <p:nvPr/>
        </p:nvSpPr>
        <p:spPr>
          <a:xfrm>
            <a:off x="5590656" y="2559161"/>
            <a:ext cx="3215624" cy="161583"/>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NZ" sz="1050" dirty="0"/>
              <a:t>people in the liturgical celebrations in Church communities</a:t>
            </a:r>
          </a:p>
        </p:txBody>
      </p:sp>
      <p:sp>
        <p:nvSpPr>
          <p:cNvPr id="21" name="Textbox: Answer G"/>
          <p:cNvSpPr txBox="1"/>
          <p:nvPr/>
        </p:nvSpPr>
        <p:spPr>
          <a:xfrm>
            <a:off x="5590656" y="2343688"/>
            <a:ext cx="2713884" cy="161583"/>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NZ" sz="1050" dirty="0"/>
              <a:t>repentance, fasting, prayer and giving to the poor</a:t>
            </a:r>
          </a:p>
        </p:txBody>
      </p:sp>
      <p:sp>
        <p:nvSpPr>
          <p:cNvPr id="22" name="Textbox: Answer F"/>
          <p:cNvSpPr txBox="1"/>
          <p:nvPr/>
        </p:nvSpPr>
        <p:spPr>
          <a:xfrm>
            <a:off x="5590656" y="2128213"/>
            <a:ext cx="897682" cy="161583"/>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NZ" sz="1050" dirty="0"/>
              <a:t>Advent and Lent</a:t>
            </a:r>
          </a:p>
        </p:txBody>
      </p:sp>
      <p:sp>
        <p:nvSpPr>
          <p:cNvPr id="28" name="Shape: Marker H"/>
          <p:cNvSpPr txBox="1"/>
          <p:nvPr/>
        </p:nvSpPr>
        <p:spPr>
          <a:xfrm>
            <a:off x="5420833" y="2559161"/>
            <a:ext cx="100990" cy="1384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latin typeface="Segoe UI" pitchFamily="34" charset="0"/>
                <a:ea typeface="Segoe UI" pitchFamily="34" charset="0"/>
                <a:cs typeface="Segoe UI" pitchFamily="34" charset="0"/>
              </a:rPr>
              <a:t>h)</a:t>
            </a:r>
          </a:p>
        </p:txBody>
      </p:sp>
      <p:sp>
        <p:nvSpPr>
          <p:cNvPr id="29" name="Shape: Marker G"/>
          <p:cNvSpPr txBox="1"/>
          <p:nvPr/>
        </p:nvSpPr>
        <p:spPr>
          <a:xfrm>
            <a:off x="5417227" y="2343688"/>
            <a:ext cx="102592" cy="1384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latin typeface="Segoe UI" pitchFamily="34" charset="0"/>
                <a:ea typeface="Segoe UI" pitchFamily="34" charset="0"/>
                <a:cs typeface="Segoe UI" pitchFamily="34" charset="0"/>
              </a:rPr>
              <a:t>g)</a:t>
            </a:r>
          </a:p>
        </p:txBody>
      </p:sp>
      <p:sp>
        <p:nvSpPr>
          <p:cNvPr id="30" name="Shape: Marker F"/>
          <p:cNvSpPr txBox="1"/>
          <p:nvPr/>
        </p:nvSpPr>
        <p:spPr>
          <a:xfrm flipH="1">
            <a:off x="5417227" y="2128213"/>
            <a:ext cx="137057"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latin typeface="Segoe UI" pitchFamily="34" charset="0"/>
                <a:ea typeface="Segoe UI" pitchFamily="34" charset="0"/>
                <a:cs typeface="Segoe UI" pitchFamily="34" charset="0"/>
              </a:rPr>
              <a:t>f)</a:t>
            </a:r>
          </a:p>
        </p:txBody>
      </p:sp>
      <p:sp>
        <p:nvSpPr>
          <p:cNvPr id="36" name="Textbox: Sentences"/>
          <p:cNvSpPr txBox="1"/>
          <p:nvPr/>
        </p:nvSpPr>
        <p:spPr>
          <a:xfrm>
            <a:off x="575267" y="912265"/>
            <a:ext cx="5853308" cy="23493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350"/>
              </a:lnSpc>
              <a:spcAft>
                <a:spcPts val="413"/>
              </a:spcAft>
            </a:pPr>
            <a:r>
              <a:rPr lang="en-NZ" sz="1050" dirty="0"/>
              <a:t>The penitential or preparations seasons of the Liturgical Year are</a:t>
            </a:r>
          </a:p>
          <a:p>
            <a:pPr>
              <a:lnSpc>
                <a:spcPts val="1350"/>
              </a:lnSpc>
              <a:spcAft>
                <a:spcPts val="413"/>
              </a:spcAft>
            </a:pPr>
            <a:r>
              <a:rPr lang="en-NZ" sz="1050" dirty="0"/>
              <a:t>The Liturgical Year begins each year on </a:t>
            </a:r>
          </a:p>
          <a:p>
            <a:pPr>
              <a:lnSpc>
                <a:spcPts val="1350"/>
              </a:lnSpc>
              <a:spcAft>
                <a:spcPts val="413"/>
              </a:spcAft>
            </a:pPr>
            <a:r>
              <a:rPr lang="en-NZ" sz="1050" dirty="0"/>
              <a:t>The most important feast in the Liturgical Year is </a:t>
            </a:r>
          </a:p>
          <a:p>
            <a:pPr>
              <a:lnSpc>
                <a:spcPts val="1350"/>
              </a:lnSpc>
              <a:spcAft>
                <a:spcPts val="413"/>
              </a:spcAft>
            </a:pPr>
            <a:r>
              <a:rPr lang="en-NZ" sz="1050" dirty="0"/>
              <a:t>The colour you would see featuring in church decorations during Ordinary Time is</a:t>
            </a:r>
          </a:p>
          <a:p>
            <a:pPr>
              <a:lnSpc>
                <a:spcPts val="1350"/>
              </a:lnSpc>
              <a:spcAft>
                <a:spcPts val="413"/>
              </a:spcAft>
            </a:pPr>
            <a:r>
              <a:rPr lang="en-NZ" sz="1050" dirty="0"/>
              <a:t>In the homily, the hymns and the Scripture readings for Advent, the theme is </a:t>
            </a:r>
          </a:p>
          <a:p>
            <a:pPr>
              <a:lnSpc>
                <a:spcPts val="1350"/>
              </a:lnSpc>
              <a:spcAft>
                <a:spcPts val="413"/>
              </a:spcAft>
            </a:pPr>
            <a:r>
              <a:rPr lang="en-NZ" sz="1050" dirty="0"/>
              <a:t>The Sunday Scripture readings are set out in a </a:t>
            </a:r>
          </a:p>
          <a:p>
            <a:pPr>
              <a:lnSpc>
                <a:spcPts val="1350"/>
              </a:lnSpc>
              <a:spcAft>
                <a:spcPts val="413"/>
              </a:spcAft>
            </a:pPr>
            <a:r>
              <a:rPr lang="en-NZ" sz="1050" dirty="0"/>
              <a:t>The Liturgical Cycle of the Catholic Church is shared with </a:t>
            </a:r>
          </a:p>
          <a:p>
            <a:pPr>
              <a:lnSpc>
                <a:spcPts val="1350"/>
              </a:lnSpc>
              <a:spcAft>
                <a:spcPts val="413"/>
              </a:spcAft>
            </a:pPr>
            <a:r>
              <a:rPr lang="en-NZ" sz="1050" dirty="0"/>
              <a:t>The season of Lent begins on</a:t>
            </a:r>
          </a:p>
          <a:p>
            <a:pPr>
              <a:lnSpc>
                <a:spcPts val="1350"/>
              </a:lnSpc>
              <a:spcAft>
                <a:spcPts val="413"/>
              </a:spcAft>
            </a:pPr>
            <a:r>
              <a:rPr lang="en-NZ" sz="1050" dirty="0"/>
              <a:t>Ordinary Time lasts for 34 weeks is</a:t>
            </a:r>
          </a:p>
          <a:p>
            <a:pPr>
              <a:lnSpc>
                <a:spcPts val="1350"/>
              </a:lnSpc>
              <a:spcAft>
                <a:spcPts val="413"/>
              </a:spcAft>
            </a:pPr>
            <a:r>
              <a:rPr lang="en-NZ" sz="1050" dirty="0"/>
              <a:t>The Liturgical feasts and seasons are celebrated by</a:t>
            </a:r>
          </a:p>
        </p:txBody>
      </p:sp>
      <p:sp>
        <p:nvSpPr>
          <p:cNvPr id="37" name="Shape: Button 8"/>
          <p:cNvSpPr/>
          <p:nvPr/>
        </p:nvSpPr>
        <p:spPr>
          <a:xfrm>
            <a:off x="107505" y="2541451"/>
            <a:ext cx="471335" cy="190731"/>
          </a:xfrm>
          <a:prstGeom prst="ellips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350" dirty="0"/>
              <a:t>8</a:t>
            </a:r>
          </a:p>
        </p:txBody>
      </p:sp>
      <p:sp>
        <p:nvSpPr>
          <p:cNvPr id="38" name="Shape: Button 7"/>
          <p:cNvSpPr/>
          <p:nvPr/>
        </p:nvSpPr>
        <p:spPr>
          <a:xfrm>
            <a:off x="107505" y="2299670"/>
            <a:ext cx="471335" cy="186810"/>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NZ" sz="1350" dirty="0"/>
              <a:t>7</a:t>
            </a:r>
            <a:endParaRPr lang="en-GB" sz="1350" dirty="0"/>
          </a:p>
        </p:txBody>
      </p:sp>
      <p:sp>
        <p:nvSpPr>
          <p:cNvPr id="39" name="Shape: Button 6"/>
          <p:cNvSpPr/>
          <p:nvPr/>
        </p:nvSpPr>
        <p:spPr>
          <a:xfrm>
            <a:off x="107505" y="2075097"/>
            <a:ext cx="473639" cy="169603"/>
          </a:xfrm>
          <a:prstGeom prst="ellips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350" dirty="0"/>
              <a:t>6</a:t>
            </a:r>
          </a:p>
        </p:txBody>
      </p:sp>
      <p:sp>
        <p:nvSpPr>
          <p:cNvPr id="40" name="Shape: Button 5"/>
          <p:cNvSpPr/>
          <p:nvPr/>
        </p:nvSpPr>
        <p:spPr>
          <a:xfrm>
            <a:off x="107505" y="1843868"/>
            <a:ext cx="473639" cy="200420"/>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350" dirty="0"/>
              <a:t>5</a:t>
            </a:r>
          </a:p>
        </p:txBody>
      </p:sp>
      <p:sp>
        <p:nvSpPr>
          <p:cNvPr id="41" name="Shape: Button 4"/>
          <p:cNvSpPr/>
          <p:nvPr/>
        </p:nvSpPr>
        <p:spPr>
          <a:xfrm>
            <a:off x="107505" y="1612637"/>
            <a:ext cx="473639" cy="191602"/>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350" dirty="0"/>
              <a:t>4</a:t>
            </a:r>
          </a:p>
        </p:txBody>
      </p:sp>
      <p:sp>
        <p:nvSpPr>
          <p:cNvPr id="42" name="Shape: Button 3"/>
          <p:cNvSpPr/>
          <p:nvPr/>
        </p:nvSpPr>
        <p:spPr>
          <a:xfrm>
            <a:off x="107505" y="1381408"/>
            <a:ext cx="473639" cy="191599"/>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350" dirty="0"/>
              <a:t>3</a:t>
            </a:r>
          </a:p>
        </p:txBody>
      </p:sp>
      <p:sp>
        <p:nvSpPr>
          <p:cNvPr id="43" name="Shape: Button 2"/>
          <p:cNvSpPr/>
          <p:nvPr/>
        </p:nvSpPr>
        <p:spPr>
          <a:xfrm>
            <a:off x="107505" y="1160729"/>
            <a:ext cx="473639" cy="181049"/>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350" dirty="0"/>
              <a:t>2</a:t>
            </a:r>
          </a:p>
        </p:txBody>
      </p:sp>
      <p:sp>
        <p:nvSpPr>
          <p:cNvPr id="44" name="Shape: Button 1"/>
          <p:cNvSpPr/>
          <p:nvPr/>
        </p:nvSpPr>
        <p:spPr>
          <a:xfrm>
            <a:off x="107505" y="940051"/>
            <a:ext cx="473639" cy="189869"/>
          </a:xfrm>
          <a:prstGeom prst="ellips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350" dirty="0"/>
              <a:t>1</a:t>
            </a:r>
          </a:p>
        </p:txBody>
      </p:sp>
      <p:sp>
        <p:nvSpPr>
          <p:cNvPr id="46" name="Shape: Button 8"/>
          <p:cNvSpPr/>
          <p:nvPr/>
        </p:nvSpPr>
        <p:spPr>
          <a:xfrm>
            <a:off x="107505" y="2771811"/>
            <a:ext cx="480128" cy="177130"/>
          </a:xfrm>
          <a:prstGeom prst="ellips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350" dirty="0"/>
              <a:t>9</a:t>
            </a:r>
          </a:p>
        </p:txBody>
      </p:sp>
      <p:sp>
        <p:nvSpPr>
          <p:cNvPr id="47" name="Shape: Button 8"/>
          <p:cNvSpPr/>
          <p:nvPr/>
        </p:nvSpPr>
        <p:spPr>
          <a:xfrm>
            <a:off x="107505" y="2993375"/>
            <a:ext cx="480128" cy="198651"/>
          </a:xfrm>
          <a:prstGeom prst="ellips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a:t>10</a:t>
            </a:r>
          </a:p>
        </p:txBody>
      </p:sp>
      <p:sp>
        <p:nvSpPr>
          <p:cNvPr id="48" name="Textbox: Answer J"/>
          <p:cNvSpPr txBox="1"/>
          <p:nvPr/>
        </p:nvSpPr>
        <p:spPr>
          <a:xfrm>
            <a:off x="5594095" y="3012379"/>
            <a:ext cx="1455527" cy="161583"/>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NZ" sz="1050" dirty="0"/>
              <a:t>the first Sunday of Advent </a:t>
            </a:r>
          </a:p>
        </p:txBody>
      </p:sp>
      <p:sp>
        <p:nvSpPr>
          <p:cNvPr id="49" name="Textbox: Answer I"/>
          <p:cNvSpPr txBox="1"/>
          <p:nvPr/>
        </p:nvSpPr>
        <p:spPr>
          <a:xfrm>
            <a:off x="5590655" y="2785770"/>
            <a:ext cx="3125856" cy="161583"/>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NZ" sz="1050" dirty="0"/>
              <a:t>spread over </a:t>
            </a:r>
            <a:r>
              <a:rPr lang="en-NZ" sz="1050"/>
              <a:t>2 blocks, </a:t>
            </a:r>
            <a:r>
              <a:rPr lang="en-NZ" sz="1050" dirty="0"/>
              <a:t>after Easter and after the Epiphany </a:t>
            </a:r>
          </a:p>
        </p:txBody>
      </p:sp>
      <p:sp>
        <p:nvSpPr>
          <p:cNvPr id="50" name="Shape: Marker H"/>
          <p:cNvSpPr txBox="1"/>
          <p:nvPr/>
        </p:nvSpPr>
        <p:spPr>
          <a:xfrm>
            <a:off x="5427975" y="2791336"/>
            <a:ext cx="65724" cy="1384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latin typeface="Segoe UI" pitchFamily="34" charset="0"/>
                <a:ea typeface="Segoe UI" pitchFamily="34" charset="0"/>
                <a:cs typeface="Segoe UI" pitchFamily="34" charset="0"/>
              </a:rPr>
              <a:t>I)</a:t>
            </a:r>
          </a:p>
        </p:txBody>
      </p:sp>
      <p:sp>
        <p:nvSpPr>
          <p:cNvPr id="51" name="Shape: Marker H"/>
          <p:cNvSpPr txBox="1"/>
          <p:nvPr/>
        </p:nvSpPr>
        <p:spPr>
          <a:xfrm>
            <a:off x="5435118" y="3023508"/>
            <a:ext cx="76944" cy="1384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latin typeface="Segoe UI" pitchFamily="34" charset="0"/>
                <a:ea typeface="Segoe UI" pitchFamily="34" charset="0"/>
                <a:cs typeface="Segoe UI" pitchFamily="34" charset="0"/>
              </a:rPr>
              <a:t>J)</a:t>
            </a:r>
          </a:p>
        </p:txBody>
      </p:sp>
      <p:sp>
        <p:nvSpPr>
          <p:cNvPr id="52" name="Textbox: Answer J"/>
          <p:cNvSpPr txBox="1"/>
          <p:nvPr/>
        </p:nvSpPr>
        <p:spPr>
          <a:xfrm>
            <a:off x="5573649" y="1771223"/>
            <a:ext cx="2468625" cy="323165"/>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NZ" sz="1050" dirty="0"/>
              <a:t>Ash Wednesday and lasts 6 weeks ending on </a:t>
            </a:r>
          </a:p>
          <a:p>
            <a:pPr lvl="0"/>
            <a:r>
              <a:rPr lang="en-NZ" sz="1050" dirty="0"/>
              <a:t>Holy Saturday, the Saturday before Easter</a:t>
            </a:r>
          </a:p>
        </p:txBody>
      </p:sp>
      <p:sp>
        <p:nvSpPr>
          <p:cNvPr id="55" name="Textbox: Answer D"/>
          <p:cNvSpPr txBox="1"/>
          <p:nvPr/>
        </p:nvSpPr>
        <p:spPr>
          <a:xfrm>
            <a:off x="5569918" y="1581900"/>
            <a:ext cx="1391407" cy="161583"/>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NZ" sz="1050" dirty="0"/>
              <a:t>green, the colour of hope</a:t>
            </a:r>
          </a:p>
        </p:txBody>
      </p:sp>
      <p:sp>
        <p:nvSpPr>
          <p:cNvPr id="56" name="Textbox: Answer C"/>
          <p:cNvSpPr txBox="1"/>
          <p:nvPr/>
        </p:nvSpPr>
        <p:spPr>
          <a:xfrm>
            <a:off x="5569917" y="1366426"/>
            <a:ext cx="2590453" cy="161583"/>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ct val="96000"/>
            </a:pPr>
            <a:r>
              <a:rPr lang="en-NZ" sz="1050" dirty="0"/>
              <a:t>other Christian churches with a few exceptions </a:t>
            </a:r>
            <a:endParaRPr lang="en-GB" sz="900" dirty="0">
              <a:latin typeface="Segoe UI" pitchFamily="34" charset="0"/>
              <a:ea typeface="Segoe UI" pitchFamily="34" charset="0"/>
              <a:cs typeface="Segoe UI" pitchFamily="34" charset="0"/>
            </a:endParaRPr>
          </a:p>
        </p:txBody>
      </p:sp>
      <p:sp>
        <p:nvSpPr>
          <p:cNvPr id="57" name="Textbox: Answer B"/>
          <p:cNvSpPr txBox="1"/>
          <p:nvPr/>
        </p:nvSpPr>
        <p:spPr>
          <a:xfrm>
            <a:off x="5569917" y="1150952"/>
            <a:ext cx="2377254" cy="161583"/>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ct val="96000"/>
            </a:pPr>
            <a:r>
              <a:rPr lang="en-NZ" sz="1050" dirty="0"/>
              <a:t>Easter the day of Jesus Christ’s resurrection</a:t>
            </a:r>
            <a:endParaRPr lang="en-GB" sz="900" dirty="0">
              <a:latin typeface="Segoe UI" pitchFamily="34" charset="0"/>
              <a:ea typeface="Segoe UI" pitchFamily="34" charset="0"/>
              <a:cs typeface="Segoe UI" pitchFamily="34" charset="0"/>
            </a:endParaRPr>
          </a:p>
        </p:txBody>
      </p:sp>
      <p:sp>
        <p:nvSpPr>
          <p:cNvPr id="58" name="Textbox: Answer A"/>
          <p:cNvSpPr txBox="1"/>
          <p:nvPr/>
        </p:nvSpPr>
        <p:spPr>
          <a:xfrm>
            <a:off x="5569917" y="935478"/>
            <a:ext cx="1617430" cy="161583"/>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NZ" sz="1050" dirty="0"/>
              <a:t>three year cycle – Years A,B,C</a:t>
            </a:r>
          </a:p>
        </p:txBody>
      </p:sp>
      <p:sp>
        <p:nvSpPr>
          <p:cNvPr id="59" name="Shape: Marker E"/>
          <p:cNvSpPr txBox="1"/>
          <p:nvPr/>
        </p:nvSpPr>
        <p:spPr>
          <a:xfrm>
            <a:off x="5419058" y="1819645"/>
            <a:ext cx="96180" cy="1384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latin typeface="Segoe UI" pitchFamily="34" charset="0"/>
                <a:ea typeface="Segoe UI" pitchFamily="34" charset="0"/>
                <a:cs typeface="Segoe UI" pitchFamily="34" charset="0"/>
              </a:rPr>
              <a:t>e)</a:t>
            </a:r>
          </a:p>
        </p:txBody>
      </p:sp>
      <p:sp>
        <p:nvSpPr>
          <p:cNvPr id="60" name="Shape: Marker D"/>
          <p:cNvSpPr txBox="1"/>
          <p:nvPr/>
        </p:nvSpPr>
        <p:spPr>
          <a:xfrm>
            <a:off x="5409440" y="1581900"/>
            <a:ext cx="102592" cy="1384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latin typeface="Segoe UI" pitchFamily="34" charset="0"/>
                <a:ea typeface="Segoe UI" pitchFamily="34" charset="0"/>
                <a:cs typeface="Segoe UI" pitchFamily="34" charset="0"/>
              </a:rPr>
              <a:t>d)</a:t>
            </a:r>
          </a:p>
        </p:txBody>
      </p:sp>
      <p:sp>
        <p:nvSpPr>
          <p:cNvPr id="61" name="Shape: Marker C"/>
          <p:cNvSpPr txBox="1"/>
          <p:nvPr/>
        </p:nvSpPr>
        <p:spPr>
          <a:xfrm>
            <a:off x="5428675" y="1366426"/>
            <a:ext cx="88166" cy="1384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latin typeface="Segoe UI" pitchFamily="34" charset="0"/>
                <a:ea typeface="Segoe UI" pitchFamily="34" charset="0"/>
                <a:cs typeface="Segoe UI" pitchFamily="34" charset="0"/>
              </a:rPr>
              <a:t>c)</a:t>
            </a:r>
          </a:p>
        </p:txBody>
      </p:sp>
      <p:sp>
        <p:nvSpPr>
          <p:cNvPr id="62" name="Shape: Marker B"/>
          <p:cNvSpPr txBox="1"/>
          <p:nvPr/>
        </p:nvSpPr>
        <p:spPr>
          <a:xfrm>
            <a:off x="5409440" y="1150952"/>
            <a:ext cx="102592" cy="1384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latin typeface="Segoe UI" pitchFamily="34" charset="0"/>
                <a:ea typeface="Segoe UI" pitchFamily="34" charset="0"/>
                <a:cs typeface="Segoe UI" pitchFamily="34" charset="0"/>
              </a:rPr>
              <a:t>b)</a:t>
            </a:r>
          </a:p>
        </p:txBody>
      </p:sp>
      <p:sp>
        <p:nvSpPr>
          <p:cNvPr id="63" name="Shape: Marker A"/>
          <p:cNvSpPr txBox="1"/>
          <p:nvPr/>
        </p:nvSpPr>
        <p:spPr>
          <a:xfrm>
            <a:off x="5421462" y="935478"/>
            <a:ext cx="94578" cy="13849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latin typeface="Segoe UI" pitchFamily="34" charset="0"/>
                <a:ea typeface="Segoe UI" pitchFamily="34" charset="0"/>
                <a:cs typeface="Segoe UI" pitchFamily="34" charset="0"/>
              </a:rPr>
              <a:t>a)</a:t>
            </a:r>
          </a:p>
        </p:txBody>
      </p:sp>
      <p:sp>
        <p:nvSpPr>
          <p:cNvPr id="64" name="Shape: Button 8"/>
          <p:cNvSpPr/>
          <p:nvPr/>
        </p:nvSpPr>
        <p:spPr>
          <a:xfrm>
            <a:off x="2456680" y="4541615"/>
            <a:ext cx="471335" cy="190731"/>
          </a:xfrm>
          <a:prstGeom prst="ellips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350" dirty="0"/>
              <a:t>8</a:t>
            </a:r>
          </a:p>
        </p:txBody>
      </p:sp>
      <p:sp>
        <p:nvSpPr>
          <p:cNvPr id="65" name="Shape: Button 7"/>
          <p:cNvSpPr/>
          <p:nvPr/>
        </p:nvSpPr>
        <p:spPr>
          <a:xfrm>
            <a:off x="1426330" y="4559743"/>
            <a:ext cx="471335" cy="186810"/>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NZ" sz="1350" dirty="0"/>
              <a:t>7</a:t>
            </a:r>
            <a:endParaRPr lang="en-GB" sz="1350" dirty="0"/>
          </a:p>
        </p:txBody>
      </p:sp>
      <p:sp>
        <p:nvSpPr>
          <p:cNvPr id="66" name="Shape: Button 6"/>
          <p:cNvSpPr/>
          <p:nvPr/>
        </p:nvSpPr>
        <p:spPr>
          <a:xfrm>
            <a:off x="398285" y="4576950"/>
            <a:ext cx="473639" cy="169603"/>
          </a:xfrm>
          <a:prstGeom prst="ellips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350" dirty="0"/>
              <a:t>6</a:t>
            </a:r>
          </a:p>
        </p:txBody>
      </p:sp>
      <p:sp>
        <p:nvSpPr>
          <p:cNvPr id="67" name="Shape: Button 5"/>
          <p:cNvSpPr/>
          <p:nvPr/>
        </p:nvSpPr>
        <p:spPr>
          <a:xfrm>
            <a:off x="4510467" y="3995342"/>
            <a:ext cx="473639" cy="200420"/>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350" dirty="0"/>
              <a:t>5</a:t>
            </a:r>
          </a:p>
        </p:txBody>
      </p:sp>
      <p:sp>
        <p:nvSpPr>
          <p:cNvPr id="68" name="Shape: Button 4"/>
          <p:cNvSpPr/>
          <p:nvPr/>
        </p:nvSpPr>
        <p:spPr>
          <a:xfrm>
            <a:off x="3482422" y="3994408"/>
            <a:ext cx="473639" cy="191602"/>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350" dirty="0"/>
              <a:t>4</a:t>
            </a:r>
          </a:p>
        </p:txBody>
      </p:sp>
      <p:sp>
        <p:nvSpPr>
          <p:cNvPr id="69" name="Shape: Button 3"/>
          <p:cNvSpPr/>
          <p:nvPr/>
        </p:nvSpPr>
        <p:spPr>
          <a:xfrm>
            <a:off x="2454376" y="3995793"/>
            <a:ext cx="473639" cy="191599"/>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350" dirty="0"/>
              <a:t>3</a:t>
            </a:r>
          </a:p>
        </p:txBody>
      </p:sp>
      <p:sp>
        <p:nvSpPr>
          <p:cNvPr id="70" name="Shape: Button 2"/>
          <p:cNvSpPr/>
          <p:nvPr/>
        </p:nvSpPr>
        <p:spPr>
          <a:xfrm>
            <a:off x="1426331" y="3995792"/>
            <a:ext cx="473639" cy="181049"/>
          </a:xfrm>
          <a:prstGeom prst="ellipse">
            <a:avLst/>
          </a:prstGeom>
          <a:solidFill>
            <a:schemeClr val="tx1">
              <a:lumMod val="50000"/>
              <a:lumOff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350" dirty="0"/>
              <a:t>2</a:t>
            </a:r>
          </a:p>
        </p:txBody>
      </p:sp>
      <p:sp>
        <p:nvSpPr>
          <p:cNvPr id="71" name="Shape: Button 1"/>
          <p:cNvSpPr/>
          <p:nvPr/>
        </p:nvSpPr>
        <p:spPr>
          <a:xfrm>
            <a:off x="398286" y="3996141"/>
            <a:ext cx="473639" cy="189869"/>
          </a:xfrm>
          <a:prstGeom prst="ellips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350" dirty="0"/>
              <a:t>1</a:t>
            </a:r>
          </a:p>
        </p:txBody>
      </p:sp>
      <p:sp>
        <p:nvSpPr>
          <p:cNvPr id="72" name="Shape: Button 8"/>
          <p:cNvSpPr/>
          <p:nvPr/>
        </p:nvSpPr>
        <p:spPr>
          <a:xfrm>
            <a:off x="3487030" y="4542927"/>
            <a:ext cx="480128" cy="177130"/>
          </a:xfrm>
          <a:prstGeom prst="ellips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350" dirty="0"/>
              <a:t>9</a:t>
            </a:r>
          </a:p>
        </p:txBody>
      </p:sp>
      <p:sp>
        <p:nvSpPr>
          <p:cNvPr id="73" name="Shape: Button 8"/>
          <p:cNvSpPr/>
          <p:nvPr/>
        </p:nvSpPr>
        <p:spPr>
          <a:xfrm>
            <a:off x="4526172" y="4521858"/>
            <a:ext cx="480128" cy="198651"/>
          </a:xfrm>
          <a:prstGeom prst="ellips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a:t>10</a:t>
            </a:r>
          </a:p>
        </p:txBody>
      </p:sp>
      <p:sp>
        <p:nvSpPr>
          <p:cNvPr id="5" name="Rectangle 4"/>
          <p:cNvSpPr/>
          <p:nvPr/>
        </p:nvSpPr>
        <p:spPr>
          <a:xfrm>
            <a:off x="951270" y="3950164"/>
            <a:ext cx="365023" cy="2973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13"/>
          </a:p>
        </p:txBody>
      </p:sp>
      <p:sp>
        <p:nvSpPr>
          <p:cNvPr id="74" name="Rectangle 73"/>
          <p:cNvSpPr/>
          <p:nvPr/>
        </p:nvSpPr>
        <p:spPr>
          <a:xfrm>
            <a:off x="2005777" y="3953852"/>
            <a:ext cx="365023" cy="2973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13"/>
          </a:p>
        </p:txBody>
      </p:sp>
      <p:sp>
        <p:nvSpPr>
          <p:cNvPr id="75" name="Rectangle 74"/>
          <p:cNvSpPr/>
          <p:nvPr/>
        </p:nvSpPr>
        <p:spPr>
          <a:xfrm>
            <a:off x="3039279" y="3953852"/>
            <a:ext cx="365023" cy="2973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13"/>
          </a:p>
        </p:txBody>
      </p:sp>
      <p:sp>
        <p:nvSpPr>
          <p:cNvPr id="76" name="Rectangle 75"/>
          <p:cNvSpPr/>
          <p:nvPr/>
        </p:nvSpPr>
        <p:spPr>
          <a:xfrm>
            <a:off x="4050752" y="3953498"/>
            <a:ext cx="365023" cy="2973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13"/>
          </a:p>
        </p:txBody>
      </p:sp>
      <p:sp>
        <p:nvSpPr>
          <p:cNvPr id="77" name="Rectangle 76"/>
          <p:cNvSpPr/>
          <p:nvPr/>
        </p:nvSpPr>
        <p:spPr>
          <a:xfrm>
            <a:off x="5137678" y="3953852"/>
            <a:ext cx="365023" cy="2973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13"/>
          </a:p>
        </p:txBody>
      </p:sp>
      <p:sp>
        <p:nvSpPr>
          <p:cNvPr id="78" name="Rectangle 77"/>
          <p:cNvSpPr/>
          <p:nvPr/>
        </p:nvSpPr>
        <p:spPr>
          <a:xfrm>
            <a:off x="954958" y="4495855"/>
            <a:ext cx="365023" cy="2973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13"/>
          </a:p>
        </p:txBody>
      </p:sp>
      <p:sp>
        <p:nvSpPr>
          <p:cNvPr id="79" name="Rectangle 78"/>
          <p:cNvSpPr/>
          <p:nvPr/>
        </p:nvSpPr>
        <p:spPr>
          <a:xfrm>
            <a:off x="2005777" y="4495854"/>
            <a:ext cx="365023" cy="2973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13"/>
          </a:p>
        </p:txBody>
      </p:sp>
      <p:sp>
        <p:nvSpPr>
          <p:cNvPr id="80" name="Rectangle 79"/>
          <p:cNvSpPr/>
          <p:nvPr/>
        </p:nvSpPr>
        <p:spPr>
          <a:xfrm>
            <a:off x="3046033" y="4495854"/>
            <a:ext cx="365023" cy="2973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13"/>
          </a:p>
        </p:txBody>
      </p:sp>
      <p:sp>
        <p:nvSpPr>
          <p:cNvPr id="81" name="Rectangle 80"/>
          <p:cNvSpPr/>
          <p:nvPr/>
        </p:nvSpPr>
        <p:spPr>
          <a:xfrm>
            <a:off x="4051122" y="4495854"/>
            <a:ext cx="365023" cy="2973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13"/>
          </a:p>
        </p:txBody>
      </p:sp>
      <p:sp>
        <p:nvSpPr>
          <p:cNvPr id="82" name="Rectangle 81"/>
          <p:cNvSpPr/>
          <p:nvPr/>
        </p:nvSpPr>
        <p:spPr>
          <a:xfrm>
            <a:off x="5136573" y="4495854"/>
            <a:ext cx="365023" cy="2973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13"/>
          </a:p>
        </p:txBody>
      </p:sp>
      <p:sp>
        <p:nvSpPr>
          <p:cNvPr id="83" name="TextBox: Date"/>
          <p:cNvSpPr txBox="1"/>
          <p:nvPr/>
        </p:nvSpPr>
        <p:spPr>
          <a:xfrm>
            <a:off x="5397428" y="551256"/>
            <a:ext cx="1908599" cy="369332"/>
          </a:xfrm>
          <a:prstGeom prst="rect">
            <a:avLst/>
          </a:prstGeom>
          <a:noFill/>
        </p:spPr>
        <p:txBody>
          <a:bodyPr wrap="none" rtlCol="0">
            <a:spAutoFit/>
          </a:bodyPr>
          <a:lstStyle/>
          <a:p>
            <a:r>
              <a:rPr lang="en-NZ" sz="1800" b="1" dirty="0">
                <a:latin typeface="Segoe UI" pitchFamily="34" charset="0"/>
                <a:ea typeface="Segoe UI" pitchFamily="34" charset="0"/>
                <a:cs typeface="Segoe UI" pitchFamily="34" charset="0"/>
              </a:rPr>
              <a:t>Date:____________</a:t>
            </a:r>
            <a:endParaRPr lang="en-GB" sz="1800" b="1" dirty="0">
              <a:latin typeface="Segoe UI" pitchFamily="34" charset="0"/>
              <a:ea typeface="Segoe UI" pitchFamily="34" charset="0"/>
              <a:cs typeface="Segoe UI" pitchFamily="34" charset="0"/>
            </a:endParaRPr>
          </a:p>
        </p:txBody>
      </p:sp>
      <p:sp>
        <p:nvSpPr>
          <p:cNvPr id="84" name="TextBox: Name"/>
          <p:cNvSpPr txBox="1"/>
          <p:nvPr/>
        </p:nvSpPr>
        <p:spPr>
          <a:xfrm>
            <a:off x="1010855" y="551256"/>
            <a:ext cx="3583032" cy="369332"/>
          </a:xfrm>
          <a:prstGeom prst="rect">
            <a:avLst/>
          </a:prstGeom>
          <a:noFill/>
        </p:spPr>
        <p:txBody>
          <a:bodyPr wrap="none" rtlCol="0">
            <a:spAutoFit/>
          </a:bodyPr>
          <a:lstStyle/>
          <a:p>
            <a:r>
              <a:rPr lang="en-NZ" sz="1800" b="1" dirty="0">
                <a:latin typeface="Segoe UI" pitchFamily="34" charset="0"/>
                <a:ea typeface="Segoe UI" pitchFamily="34" charset="0"/>
                <a:cs typeface="Segoe UI" pitchFamily="34" charset="0"/>
              </a:rPr>
              <a:t>Name:____________________________</a:t>
            </a:r>
            <a:endParaRPr lang="en-GB" sz="1800" b="1" dirty="0">
              <a:latin typeface="Segoe UI" pitchFamily="34" charset="0"/>
              <a:ea typeface="Segoe UI" pitchFamily="34" charset="0"/>
              <a:cs typeface="Segoe UI" pitchFamily="34" charset="0"/>
            </a:endParaRPr>
          </a:p>
        </p:txBody>
      </p:sp>
      <p:sp>
        <p:nvSpPr>
          <p:cNvPr id="85" name="TextBox: Worksheet Indication"/>
          <p:cNvSpPr txBox="1"/>
          <p:nvPr/>
        </p:nvSpPr>
        <p:spPr>
          <a:xfrm>
            <a:off x="169607" y="3515138"/>
            <a:ext cx="5954282" cy="360000"/>
          </a:xfrm>
          <a:prstGeom prst="rect">
            <a:avLst/>
          </a:prstGeom>
          <a:noFill/>
          <a:ln w="0">
            <a:noFill/>
          </a:ln>
        </p:spPr>
        <p:txBody>
          <a:bodyPr wrap="square" rtlCol="0">
            <a:noAutofit/>
          </a:bodyPr>
          <a:lstStyle/>
          <a:p>
            <a:r>
              <a:rPr lang="en-GB" sz="1400" b="1" dirty="0">
                <a:latin typeface="Arial" pitchFamily="34" charset="0"/>
                <a:cs typeface="Arial" pitchFamily="34" charset="0"/>
              </a:rPr>
              <a:t>Fill in the square with the letter that completes the sentence</a:t>
            </a:r>
          </a:p>
        </p:txBody>
      </p:sp>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6047031" y="3808001"/>
            <a:ext cx="1749695" cy="1231684"/>
          </a:xfrm>
          <a:prstGeom prst="rect">
            <a:avLst/>
          </a:prstGeom>
        </p:spPr>
      </p:pic>
    </p:spTree>
    <p:extLst>
      <p:ext uri="{BB962C8B-B14F-4D97-AF65-F5344CB8AC3E}">
        <p14:creationId xmlns:p14="http://schemas.microsoft.com/office/powerpoint/2010/main" val="2156140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18408" y="-20537"/>
            <a:ext cx="8918088" cy="646331"/>
          </a:xfrm>
          <a:prstGeom prst="rect">
            <a:avLst/>
          </a:prstGeom>
          <a:noFill/>
        </p:spPr>
        <p:txBody>
          <a:bodyPr wrap="square" lIns="91440" tIns="45720" rIns="91440" bIns="45720">
            <a:spAutoFit/>
          </a:bodyPr>
          <a:lstStyle/>
          <a:p>
            <a:pPr algn="ctr"/>
            <a:r>
              <a:rPr lang="en-US" sz="3600" b="1">
                <a:ln w="12700" cmpd="sng">
                  <a:solidFill>
                    <a:schemeClr val="tx1">
                      <a:lumMod val="95000"/>
                      <a:lumOff val="5000"/>
                    </a:schemeClr>
                  </a:solidFill>
                  <a:prstDash val="solid"/>
                </a:ln>
                <a:solidFill>
                  <a:schemeClr val="bg2"/>
                </a:solidFill>
                <a:effectLst>
                  <a:outerShdw blurRad="38100" dist="38100" dir="2700000" algn="tl">
                    <a:srgbClr val="000000">
                      <a:alpha val="43137"/>
                    </a:srgbClr>
                  </a:outerShdw>
                </a:effectLst>
              </a:rPr>
              <a:t>Check up</a:t>
            </a:r>
            <a:endParaRPr lang="en-US" sz="3600" b="1" dirty="0">
              <a:ln w="12700" cmpd="sng">
                <a:solidFill>
                  <a:schemeClr val="tx1">
                    <a:lumMod val="95000"/>
                    <a:lumOff val="5000"/>
                  </a:schemeClr>
                </a:solidFill>
                <a:prstDash val="solid"/>
              </a:ln>
              <a:solidFill>
                <a:schemeClr val="bg2"/>
              </a:solidFill>
              <a:effectLst>
                <a:outerShdw blurRad="38100" dist="38100" dir="2700000" algn="tl">
                  <a:srgbClr val="000000">
                    <a:alpha val="43137"/>
                  </a:srgbClr>
                </a:outerShdw>
              </a:effectLst>
            </a:endParaRPr>
          </a:p>
        </p:txBody>
      </p:sp>
      <p:sp>
        <p:nvSpPr>
          <p:cNvPr id="4"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L-1</a:t>
            </a:r>
          </a:p>
          <a:p>
            <a:pPr algn="ctr"/>
            <a:r>
              <a:rPr lang="en-GB" sz="900" b="1" dirty="0">
                <a:solidFill>
                  <a:srgbClr val="002060"/>
                </a:solidFill>
                <a:latin typeface="Arial" pitchFamily="34" charset="0"/>
                <a:cs typeface="Arial" pitchFamily="34" charset="0"/>
              </a:rPr>
              <a:t>S-10</a:t>
            </a:r>
          </a:p>
        </p:txBody>
      </p:sp>
      <p:sp>
        <p:nvSpPr>
          <p:cNvPr id="8" name="Action Button: Up">
            <a:hlinkClick r:id="rId2" action="ppaction://hlinksldjump" highlightClick="1"/>
          </p:cNvPr>
          <p:cNvSpPr/>
          <p:nvPr/>
        </p:nvSpPr>
        <p:spPr>
          <a:xfrm rot="16200000">
            <a:off x="8100000" y="4680000"/>
            <a:ext cx="360000"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Box: Worksheet Indication"/>
          <p:cNvSpPr txBox="1"/>
          <p:nvPr/>
        </p:nvSpPr>
        <p:spPr>
          <a:xfrm>
            <a:off x="0" y="4783500"/>
            <a:ext cx="1260000" cy="360000"/>
          </a:xfrm>
          <a:prstGeom prst="rect">
            <a:avLst/>
          </a:prstGeom>
          <a:noFill/>
          <a:ln w="0">
            <a:noFill/>
          </a:ln>
        </p:spPr>
        <p:txBody>
          <a:bodyPr wrap="square" rtlCol="0">
            <a:noAutofit/>
          </a:bodyPr>
          <a:lstStyle/>
          <a:p>
            <a:r>
              <a:rPr lang="en-GB" sz="1600" b="1" dirty="0">
                <a:latin typeface="Arial" pitchFamily="34" charset="0"/>
                <a:cs typeface="Arial" pitchFamily="34" charset="0"/>
              </a:rPr>
              <a:t>Worksheet</a:t>
            </a:r>
          </a:p>
        </p:txBody>
      </p:sp>
      <p:sp>
        <p:nvSpPr>
          <p:cNvPr id="10" name="Textbox: Tool instructions"/>
          <p:cNvSpPr txBox="1"/>
          <p:nvPr/>
        </p:nvSpPr>
        <p:spPr>
          <a:xfrm>
            <a:off x="3293458" y="4912669"/>
            <a:ext cx="2557110"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up arrow to return to the presentation</a:t>
            </a:r>
          </a:p>
        </p:txBody>
      </p:sp>
      <p:sp>
        <p:nvSpPr>
          <p:cNvPr id="12" name="Rectangle: 3rd Answer"/>
          <p:cNvSpPr/>
          <p:nvPr/>
        </p:nvSpPr>
        <p:spPr>
          <a:xfrm>
            <a:off x="204710" y="2604736"/>
            <a:ext cx="4288349" cy="1123984"/>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NZ" sz="1050" dirty="0">
                <a:solidFill>
                  <a:schemeClr val="tx1"/>
                </a:solidFill>
              </a:rPr>
              <a:t>3) Write a brief description of Isaiah and the time he lived in and explain why preaching a message of hope was so challenging for him.</a:t>
            </a:r>
          </a:p>
        </p:txBody>
      </p:sp>
      <p:sp>
        <p:nvSpPr>
          <p:cNvPr id="13" name="Rectangle: 2nd Answer"/>
          <p:cNvSpPr/>
          <p:nvPr/>
        </p:nvSpPr>
        <p:spPr>
          <a:xfrm>
            <a:off x="4670678" y="1289372"/>
            <a:ext cx="4329323" cy="1178971"/>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NZ" sz="1050" dirty="0">
                <a:solidFill>
                  <a:schemeClr val="tx1"/>
                </a:solidFill>
              </a:rPr>
              <a:t>2) Make a cartoon showing Isaiah, use his words and show how his messages apply to a situation in the world today.</a:t>
            </a:r>
          </a:p>
        </p:txBody>
      </p:sp>
      <p:sp>
        <p:nvSpPr>
          <p:cNvPr id="14" name="Rectangle: 1st Answer"/>
          <p:cNvSpPr/>
          <p:nvPr/>
        </p:nvSpPr>
        <p:spPr>
          <a:xfrm>
            <a:off x="204711" y="1289372"/>
            <a:ext cx="4288349" cy="1178971"/>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NZ" sz="1050" dirty="0">
                <a:solidFill>
                  <a:schemeClr val="tx1"/>
                </a:solidFill>
              </a:rPr>
              <a:t>1) Recall a message from the readings of Isaiah, explain its meaning and how it reminds you to use the Advent season to be a hopeful person as you await the birth of Jesus at Christmas</a:t>
            </a:r>
            <a:r>
              <a:rPr lang="en-NZ" sz="1013" dirty="0">
                <a:solidFill>
                  <a:schemeClr val="tx1"/>
                </a:solidFill>
              </a:rPr>
              <a:t>.</a:t>
            </a:r>
          </a:p>
        </p:txBody>
      </p:sp>
      <p:sp>
        <p:nvSpPr>
          <p:cNvPr id="15" name="TextBox: Date"/>
          <p:cNvSpPr txBox="1"/>
          <p:nvPr/>
        </p:nvSpPr>
        <p:spPr>
          <a:xfrm>
            <a:off x="4822240" y="728236"/>
            <a:ext cx="1908599" cy="369332"/>
          </a:xfrm>
          <a:prstGeom prst="rect">
            <a:avLst/>
          </a:prstGeom>
          <a:noFill/>
        </p:spPr>
        <p:txBody>
          <a:bodyPr wrap="none" rtlCol="0">
            <a:spAutoFit/>
          </a:bodyPr>
          <a:lstStyle/>
          <a:p>
            <a:r>
              <a:rPr lang="en-NZ" sz="1800" b="1" dirty="0">
                <a:latin typeface="Segoe UI" pitchFamily="34" charset="0"/>
                <a:ea typeface="Segoe UI" pitchFamily="34" charset="0"/>
                <a:cs typeface="Segoe UI" pitchFamily="34" charset="0"/>
              </a:rPr>
              <a:t>Date:____________</a:t>
            </a:r>
            <a:endParaRPr lang="en-GB" sz="1800" b="1" dirty="0">
              <a:latin typeface="Segoe UI" pitchFamily="34" charset="0"/>
              <a:ea typeface="Segoe UI" pitchFamily="34" charset="0"/>
              <a:cs typeface="Segoe UI" pitchFamily="34" charset="0"/>
            </a:endParaRPr>
          </a:p>
        </p:txBody>
      </p:sp>
      <p:sp>
        <p:nvSpPr>
          <p:cNvPr id="16" name="TextBox: Name"/>
          <p:cNvSpPr txBox="1"/>
          <p:nvPr/>
        </p:nvSpPr>
        <p:spPr>
          <a:xfrm>
            <a:off x="435667" y="728236"/>
            <a:ext cx="3583032" cy="369332"/>
          </a:xfrm>
          <a:prstGeom prst="rect">
            <a:avLst/>
          </a:prstGeom>
          <a:noFill/>
        </p:spPr>
        <p:txBody>
          <a:bodyPr wrap="none" rtlCol="0">
            <a:spAutoFit/>
          </a:bodyPr>
          <a:lstStyle/>
          <a:p>
            <a:r>
              <a:rPr lang="en-NZ" sz="1800" b="1" dirty="0">
                <a:latin typeface="Segoe UI" pitchFamily="34" charset="0"/>
                <a:ea typeface="Segoe UI" pitchFamily="34" charset="0"/>
                <a:cs typeface="Segoe UI" pitchFamily="34" charset="0"/>
              </a:rPr>
              <a:t>Name:____________________________</a:t>
            </a:r>
            <a:endParaRPr lang="en-GB" sz="1800" b="1" dirty="0">
              <a:latin typeface="Segoe UI" pitchFamily="34" charset="0"/>
              <a:ea typeface="Segoe UI" pitchFamily="34" charset="0"/>
              <a:cs typeface="Segoe UI" pitchFamily="34" charset="0"/>
            </a:endParaRPr>
          </a:p>
        </p:txBody>
      </p:sp>
      <p:sp>
        <p:nvSpPr>
          <p:cNvPr id="19" name="Rectangle: 2nd Answer"/>
          <p:cNvSpPr/>
          <p:nvPr/>
        </p:nvSpPr>
        <p:spPr>
          <a:xfrm>
            <a:off x="2515339" y="3860279"/>
            <a:ext cx="4329323" cy="923221"/>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GB" sz="1050" dirty="0">
                <a:solidFill>
                  <a:schemeClr val="tx1"/>
                </a:solidFill>
                <a:cs typeface="Segoe UI" panose="020B0502040204020203" pitchFamily="34" charset="0"/>
              </a:rPr>
              <a:t>5) </a:t>
            </a:r>
            <a:r>
              <a:rPr lang="en-NZ" sz="1050" dirty="0">
                <a:solidFill>
                  <a:schemeClr val="tx1"/>
                </a:solidFill>
              </a:rPr>
              <a:t>Questions I would like to ask about the topics in this lesson are …</a:t>
            </a:r>
          </a:p>
          <a:p>
            <a:endParaRPr lang="en-GB" sz="1050" dirty="0">
              <a:solidFill>
                <a:schemeClr val="tx1"/>
              </a:solidFill>
              <a:cs typeface="Segoe UI" panose="020B0502040204020203" pitchFamily="34" charset="0"/>
            </a:endParaRPr>
          </a:p>
        </p:txBody>
      </p:sp>
      <p:sp>
        <p:nvSpPr>
          <p:cNvPr id="20" name="Rectangle: 1st Answer"/>
          <p:cNvSpPr/>
          <p:nvPr/>
        </p:nvSpPr>
        <p:spPr>
          <a:xfrm>
            <a:off x="4670678" y="2604736"/>
            <a:ext cx="4288349" cy="1123984"/>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NZ" sz="1050" dirty="0">
                <a:solidFill>
                  <a:schemeClr val="tx1"/>
                </a:solidFill>
              </a:rPr>
              <a:t>4) Which activity do you think helped you to learn best in this lesson?</a:t>
            </a:r>
          </a:p>
          <a:p>
            <a:endParaRPr lang="en-GB" sz="1050" dirty="0">
              <a:solidFill>
                <a:schemeClr val="tx1"/>
              </a:solidFill>
              <a:cs typeface="Segoe UI" panose="020B0502040204020203" pitchFamily="34" charset="0"/>
            </a:endParaRPr>
          </a:p>
        </p:txBody>
      </p:sp>
    </p:spTree>
    <p:extLst>
      <p:ext uri="{BB962C8B-B14F-4D97-AF65-F5344CB8AC3E}">
        <p14:creationId xmlns:p14="http://schemas.microsoft.com/office/powerpoint/2010/main" val="7560937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504" y="-18797"/>
            <a:ext cx="8918088" cy="830997"/>
          </a:xfrm>
          <a:prstGeom prst="rect">
            <a:avLst/>
          </a:prstGeom>
          <a:noFill/>
        </p:spPr>
        <p:txBody>
          <a:bodyPr wrap="square" lIns="91440" tIns="45720" rIns="91440" bIns="45720">
            <a:spAutoFit/>
          </a:bodyPr>
          <a:lstStyle/>
          <a:p>
            <a:pPr algn="ctr"/>
            <a:r>
              <a:rPr lang="en-US" sz="4800" b="1" dirty="0">
                <a:ln w="12700" cmpd="sng">
                  <a:solidFill>
                    <a:schemeClr val="tx1">
                      <a:lumMod val="95000"/>
                      <a:lumOff val="5000"/>
                    </a:schemeClr>
                  </a:solidFill>
                  <a:prstDash val="solid"/>
                </a:ln>
                <a:solidFill>
                  <a:srgbClr val="00B050"/>
                </a:solidFill>
                <a:effectLst>
                  <a:outerShdw blurRad="38100" dist="38100" dir="2700000" algn="tl">
                    <a:srgbClr val="000000">
                      <a:alpha val="43137"/>
                    </a:srgbClr>
                  </a:outerShdw>
                </a:effectLst>
              </a:rPr>
              <a:t>Learning Intentions</a:t>
            </a:r>
          </a:p>
        </p:txBody>
      </p:sp>
      <p:sp>
        <p:nvSpPr>
          <p:cNvPr id="14"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L-1</a:t>
            </a:r>
          </a:p>
          <a:p>
            <a:pPr algn="ctr"/>
            <a:r>
              <a:rPr lang="en-GB" sz="900" b="1" dirty="0">
                <a:solidFill>
                  <a:srgbClr val="002060"/>
                </a:solidFill>
                <a:latin typeface="Arial" pitchFamily="34" charset="0"/>
                <a:cs typeface="Arial" pitchFamily="34" charset="0"/>
              </a:rPr>
              <a:t>S-02</a:t>
            </a:r>
          </a:p>
        </p:txBody>
      </p:sp>
      <p:sp>
        <p:nvSpPr>
          <p:cNvPr id="15"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8" name="Picture 17"/>
          <p:cNvPicPr/>
          <p:nvPr/>
        </p:nvPicPr>
        <p:blipFill>
          <a:blip r:embed="rId2" cstate="print">
            <a:extLst>
              <a:ext uri="{28A0092B-C50C-407E-A947-70E740481C1C}">
                <a14:useLocalDpi xmlns:a14="http://schemas.microsoft.com/office/drawing/2010/main" val="0"/>
              </a:ext>
            </a:extLst>
          </a:blip>
          <a:stretch>
            <a:fillRect/>
          </a:stretch>
        </p:blipFill>
        <p:spPr bwMode="auto">
          <a:xfrm>
            <a:off x="3393187" y="2513278"/>
            <a:ext cx="2346722" cy="2346722"/>
          </a:xfrm>
          <a:prstGeom prst="rect">
            <a:avLst/>
          </a:prstGeom>
          <a:noFill/>
          <a:ln>
            <a:noFill/>
          </a:ln>
        </p:spPr>
      </p:pic>
      <p:sp>
        <p:nvSpPr>
          <p:cNvPr id="22" name="Shape: Number 1"/>
          <p:cNvSpPr txBox="1"/>
          <p:nvPr/>
        </p:nvSpPr>
        <p:spPr>
          <a:xfrm>
            <a:off x="251521" y="1278649"/>
            <a:ext cx="444352" cy="461665"/>
          </a:xfrm>
          <a:prstGeom prst="rect">
            <a:avLst/>
          </a:prstGeom>
          <a:noFill/>
        </p:spPr>
        <p:txBody>
          <a:bodyPr wrap="none" rtlCol="0">
            <a:spAutoFit/>
          </a:bodyPr>
          <a:lstStyle/>
          <a:p>
            <a:r>
              <a:rPr lang="en-US" sz="2400" i="1" dirty="0">
                <a:latin typeface="Segoe UI" pitchFamily="34" charset="0"/>
                <a:ea typeface="Segoe UI" pitchFamily="34" charset="0"/>
                <a:cs typeface="Segoe UI" pitchFamily="34" charset="0"/>
              </a:rPr>
              <a:t>1)</a:t>
            </a:r>
            <a:endParaRPr lang="en-GB" sz="2400" i="1" dirty="0">
              <a:latin typeface="Segoe UI" pitchFamily="34" charset="0"/>
              <a:ea typeface="Segoe UI" pitchFamily="34" charset="0"/>
              <a:cs typeface="Segoe UI" pitchFamily="34" charset="0"/>
            </a:endParaRPr>
          </a:p>
        </p:txBody>
      </p:sp>
      <p:sp>
        <p:nvSpPr>
          <p:cNvPr id="23" name="Intention 1 Text"/>
          <p:cNvSpPr txBox="1"/>
          <p:nvPr/>
        </p:nvSpPr>
        <p:spPr>
          <a:xfrm>
            <a:off x="695873" y="1250239"/>
            <a:ext cx="7682317" cy="707886"/>
          </a:xfrm>
          <a:prstGeom prst="rect">
            <a:avLst/>
          </a:prstGeom>
          <a:solidFill>
            <a:srgbClr val="5598F3">
              <a:alpha val="0"/>
            </a:srgbClr>
          </a:solidFill>
          <a:ln w="25400">
            <a:solidFill>
              <a:srgbClr val="5598F3">
                <a:alpha val="50000"/>
              </a:srgbClr>
            </a:solidFill>
          </a:ln>
        </p:spPr>
        <p:txBody>
          <a:bodyPr wrap="square" rtlCol="0">
            <a:spAutoFit/>
          </a:bodyPr>
          <a:lstStyle/>
          <a:p>
            <a:pPr lvl="0"/>
            <a:r>
              <a:rPr lang="en-NZ" sz="2000" dirty="0"/>
              <a:t>recognise that the Advent reading from Isaiah helps people hope for the Messiah and remind them to prepare for his coming.</a:t>
            </a:r>
          </a:p>
        </p:txBody>
      </p:sp>
      <p:sp>
        <p:nvSpPr>
          <p:cNvPr id="9" name="Shape: Number 1"/>
          <p:cNvSpPr txBox="1"/>
          <p:nvPr/>
        </p:nvSpPr>
        <p:spPr>
          <a:xfrm>
            <a:off x="695873" y="688741"/>
            <a:ext cx="2315827" cy="461665"/>
          </a:xfrm>
          <a:prstGeom prst="rect">
            <a:avLst/>
          </a:prstGeom>
          <a:noFill/>
        </p:spPr>
        <p:txBody>
          <a:bodyPr wrap="none" rtlCol="0">
            <a:spAutoFit/>
          </a:bodyPr>
          <a:lstStyle/>
          <a:p>
            <a:r>
              <a:rPr lang="en-US" sz="2400" dirty="0">
                <a:ea typeface="Segoe UI" pitchFamily="34" charset="0"/>
                <a:cs typeface="Segoe UI" pitchFamily="34" charset="0"/>
              </a:rPr>
              <a:t>The children will:</a:t>
            </a:r>
            <a:endParaRPr lang="en-GB" sz="2400" dirty="0">
              <a:ea typeface="Segoe UI" pitchFamily="34" charset="0"/>
              <a:cs typeface="Segoe UI" pitchFamily="34" charset="0"/>
            </a:endParaRPr>
          </a:p>
        </p:txBody>
      </p:sp>
      <p:sp>
        <p:nvSpPr>
          <p:cNvPr id="10" name="Textbox: Tool instructions"/>
          <p:cNvSpPr txBox="1"/>
          <p:nvPr/>
        </p:nvSpPr>
        <p:spPr>
          <a:xfrm>
            <a:off x="3271007" y="4912668"/>
            <a:ext cx="2601994"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boxes to reveal the learning intentions</a:t>
            </a:r>
          </a:p>
        </p:txBody>
      </p:sp>
    </p:spTree>
    <p:extLst>
      <p:ext uri="{BB962C8B-B14F-4D97-AF65-F5344CB8AC3E}">
        <p14:creationId xmlns:p14="http://schemas.microsoft.com/office/powerpoint/2010/main" val="31976442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 presetClass="exit" presetSubtype="0" fill="hold" nodeType="withEffect">
                                  <p:stCondLst>
                                    <p:cond delay="0"/>
                                  </p:stCondLst>
                                  <p:childTnLst>
                                    <p:set>
                                      <p:cBhvr>
                                        <p:cTn id="12" dur="1" fill="hold">
                                          <p:stCondLst>
                                            <p:cond delay="0"/>
                                          </p:stCondLst>
                                        </p:cTn>
                                        <p:tgtEl>
                                          <p:spTgt spid="23">
                                            <p:txEl>
                                              <p:pRg st="0" end="0"/>
                                            </p:txEl>
                                          </p:spTgt>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3" restart="whenNotActive" fill="hold" evtFilter="cancelBubble" nodeType="interactiveSeq">
                <p:stCondLst>
                  <p:cond evt="onClick" delay="0">
                    <p:tgtEl>
                      <p:spTgt spid="16"/>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nodeType="withEffect">
                                  <p:stCondLst>
                                    <p:cond delay="0"/>
                                  </p:stCondLst>
                                  <p:childTnLst>
                                    <p:set>
                                      <p:cBhvr>
                                        <p:cTn id="17" dur="1" fill="hold">
                                          <p:stCondLst>
                                            <p:cond delay="0"/>
                                          </p:stCondLst>
                                        </p:cTn>
                                        <p:tgtEl>
                                          <p:spTgt spid="23">
                                            <p:txEl>
                                              <p:pRg st="0" end="0"/>
                                            </p:txEl>
                                          </p:spTgt>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8797"/>
            <a:ext cx="8918088" cy="646331"/>
          </a:xfrm>
          <a:prstGeom prst="rect">
            <a:avLst/>
          </a:prstGeom>
          <a:noFill/>
        </p:spPr>
        <p:txBody>
          <a:bodyPr wrap="square" lIns="91440" tIns="45720" rIns="91440" bIns="45720">
            <a:spAutoFit/>
          </a:bodyPr>
          <a:lstStyle/>
          <a:p>
            <a:pPr algn="ctr"/>
            <a:r>
              <a:rPr lang="en-US" sz="3600" b="1" dirty="0">
                <a:ln w="12700" cmpd="sng">
                  <a:solidFill>
                    <a:schemeClr val="tx1">
                      <a:lumMod val="95000"/>
                      <a:lumOff val="5000"/>
                    </a:schemeClr>
                  </a:solidFill>
                  <a:prstDash val="solid"/>
                </a:ln>
                <a:solidFill>
                  <a:srgbClr val="00B050"/>
                </a:solidFill>
                <a:effectLst>
                  <a:outerShdw blurRad="38100" dist="38100" dir="2700000" algn="tl">
                    <a:srgbClr val="000000">
                      <a:alpha val="43137"/>
                    </a:srgbClr>
                  </a:outerShdw>
                </a:effectLst>
              </a:rPr>
              <a:t>Rapid recap on the Liturgical Year</a:t>
            </a:r>
          </a:p>
        </p:txBody>
      </p:sp>
      <p:sp>
        <p:nvSpPr>
          <p:cNvPr id="5"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L-1</a:t>
            </a:r>
          </a:p>
          <a:p>
            <a:pPr algn="ctr"/>
            <a:r>
              <a:rPr lang="en-GB" sz="900" b="1" dirty="0">
                <a:solidFill>
                  <a:srgbClr val="002060"/>
                </a:solidFill>
                <a:latin typeface="Arial" pitchFamily="34" charset="0"/>
                <a:cs typeface="Arial" pitchFamily="34" charset="0"/>
              </a:rPr>
              <a:t>S-03</a:t>
            </a:r>
          </a:p>
        </p:txBody>
      </p:sp>
      <p:sp>
        <p:nvSpPr>
          <p:cNvPr id="6"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4" name="Action Button: Worksheet">
            <a:hlinkClick r:id="rId3" action="ppaction://hlinksldjump" highlightClick="1"/>
          </p:cNvPr>
          <p:cNvSpPr/>
          <p:nvPr/>
        </p:nvSpPr>
        <p:spPr>
          <a:xfrm>
            <a:off x="7092000" y="4680000"/>
            <a:ext cx="360000" cy="360000"/>
          </a:xfrm>
          <a:prstGeom prst="actionButtonDocumen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1" name="Textbox: Answer H"/>
          <p:cNvSpPr txBox="1"/>
          <p:nvPr/>
        </p:nvSpPr>
        <p:spPr>
          <a:xfrm>
            <a:off x="3909709" y="3795072"/>
            <a:ext cx="4138890" cy="20774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NZ" sz="1350" dirty="0"/>
              <a:t>people in the liturgical celebrations in Church communities</a:t>
            </a:r>
          </a:p>
        </p:txBody>
      </p:sp>
      <p:sp>
        <p:nvSpPr>
          <p:cNvPr id="32" name="Textbox: Answer G"/>
          <p:cNvSpPr txBox="1"/>
          <p:nvPr/>
        </p:nvSpPr>
        <p:spPr>
          <a:xfrm>
            <a:off x="3909709" y="3579599"/>
            <a:ext cx="3481018" cy="20774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NZ" sz="1350" dirty="0"/>
              <a:t>repentance, fasting, prayer and giving to the poor</a:t>
            </a:r>
          </a:p>
        </p:txBody>
      </p:sp>
      <p:sp>
        <p:nvSpPr>
          <p:cNvPr id="33" name="Textbox: Answer F"/>
          <p:cNvSpPr txBox="1"/>
          <p:nvPr/>
        </p:nvSpPr>
        <p:spPr>
          <a:xfrm>
            <a:off x="3909709" y="3364125"/>
            <a:ext cx="1150892" cy="20774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NZ" sz="1350" dirty="0"/>
              <a:t>Advent and Lent</a:t>
            </a:r>
          </a:p>
        </p:txBody>
      </p:sp>
      <p:sp>
        <p:nvSpPr>
          <p:cNvPr id="35" name="Textbox: Answer D"/>
          <p:cNvSpPr txBox="1"/>
          <p:nvPr/>
        </p:nvSpPr>
        <p:spPr>
          <a:xfrm>
            <a:off x="328242" y="3999828"/>
            <a:ext cx="1790042" cy="20774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NZ" sz="1350" dirty="0"/>
              <a:t>green, the colour of hope</a:t>
            </a:r>
          </a:p>
        </p:txBody>
      </p:sp>
      <p:sp>
        <p:nvSpPr>
          <p:cNvPr id="36" name="Textbox: Answer C"/>
          <p:cNvSpPr txBox="1"/>
          <p:nvPr/>
        </p:nvSpPr>
        <p:spPr>
          <a:xfrm>
            <a:off x="328242" y="3784355"/>
            <a:ext cx="3322128" cy="20774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ct val="96000"/>
            </a:pPr>
            <a:r>
              <a:rPr lang="en-NZ" sz="1350" dirty="0"/>
              <a:t>other Christian churches with a few exceptions </a:t>
            </a:r>
            <a:endParaRPr lang="en-GB" sz="1200" dirty="0">
              <a:latin typeface="Segoe UI" pitchFamily="34" charset="0"/>
              <a:ea typeface="Segoe UI" pitchFamily="34" charset="0"/>
              <a:cs typeface="Segoe UI" pitchFamily="34" charset="0"/>
            </a:endParaRPr>
          </a:p>
        </p:txBody>
      </p:sp>
      <p:sp>
        <p:nvSpPr>
          <p:cNvPr id="37" name="Textbox: Answer B"/>
          <p:cNvSpPr txBox="1"/>
          <p:nvPr/>
        </p:nvSpPr>
        <p:spPr>
          <a:xfrm>
            <a:off x="328242" y="3568881"/>
            <a:ext cx="3040769" cy="20774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ct val="96000"/>
            </a:pPr>
            <a:r>
              <a:rPr lang="en-NZ" sz="1350" dirty="0"/>
              <a:t>Easter the day of Jesus Christ’s resurrection</a:t>
            </a:r>
            <a:endParaRPr lang="en-GB" sz="1200" dirty="0">
              <a:latin typeface="Segoe UI" pitchFamily="34" charset="0"/>
              <a:ea typeface="Segoe UI" pitchFamily="34" charset="0"/>
              <a:cs typeface="Segoe UI" pitchFamily="34" charset="0"/>
            </a:endParaRPr>
          </a:p>
        </p:txBody>
      </p:sp>
      <p:sp>
        <p:nvSpPr>
          <p:cNvPr id="38" name="Textbox: Answer A"/>
          <p:cNvSpPr txBox="1"/>
          <p:nvPr/>
        </p:nvSpPr>
        <p:spPr>
          <a:xfrm>
            <a:off x="328243" y="3353406"/>
            <a:ext cx="2057615" cy="20774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NZ" sz="1350" dirty="0"/>
              <a:t>three year cycle – Years A,B,C</a:t>
            </a:r>
          </a:p>
        </p:txBody>
      </p:sp>
      <p:sp>
        <p:nvSpPr>
          <p:cNvPr id="39" name="Shape: Marker H"/>
          <p:cNvSpPr txBox="1"/>
          <p:nvPr/>
        </p:nvSpPr>
        <p:spPr>
          <a:xfrm>
            <a:off x="3739885" y="3795072"/>
            <a:ext cx="13305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latin typeface="Segoe UI" pitchFamily="34" charset="0"/>
                <a:ea typeface="Segoe UI" pitchFamily="34" charset="0"/>
                <a:cs typeface="Segoe UI" pitchFamily="34" charset="0"/>
              </a:rPr>
              <a:t>h)</a:t>
            </a:r>
          </a:p>
        </p:txBody>
      </p:sp>
      <p:sp>
        <p:nvSpPr>
          <p:cNvPr id="40" name="Shape: Marker G"/>
          <p:cNvSpPr txBox="1"/>
          <p:nvPr/>
        </p:nvSpPr>
        <p:spPr>
          <a:xfrm>
            <a:off x="3736279" y="3579598"/>
            <a:ext cx="137858"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latin typeface="Segoe UI" pitchFamily="34" charset="0"/>
                <a:ea typeface="Segoe UI" pitchFamily="34" charset="0"/>
                <a:cs typeface="Segoe UI" pitchFamily="34" charset="0"/>
              </a:rPr>
              <a:t>g)</a:t>
            </a:r>
          </a:p>
        </p:txBody>
      </p:sp>
      <p:sp>
        <p:nvSpPr>
          <p:cNvPr id="41" name="Shape: Marker F"/>
          <p:cNvSpPr txBox="1"/>
          <p:nvPr/>
        </p:nvSpPr>
        <p:spPr>
          <a:xfrm flipH="1">
            <a:off x="3736279" y="3364124"/>
            <a:ext cx="137057" cy="18466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latin typeface="Segoe UI" pitchFamily="34" charset="0"/>
                <a:ea typeface="Segoe UI" pitchFamily="34" charset="0"/>
                <a:cs typeface="Segoe UI" pitchFamily="34" charset="0"/>
              </a:rPr>
              <a:t>f)</a:t>
            </a:r>
          </a:p>
        </p:txBody>
      </p:sp>
      <p:sp>
        <p:nvSpPr>
          <p:cNvPr id="43" name="Shape: Marker D"/>
          <p:cNvSpPr txBox="1"/>
          <p:nvPr/>
        </p:nvSpPr>
        <p:spPr>
          <a:xfrm>
            <a:off x="167764" y="3999828"/>
            <a:ext cx="137858"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latin typeface="Segoe UI" pitchFamily="34" charset="0"/>
                <a:ea typeface="Segoe UI" pitchFamily="34" charset="0"/>
                <a:cs typeface="Segoe UI" pitchFamily="34" charset="0"/>
              </a:rPr>
              <a:t>d)</a:t>
            </a:r>
          </a:p>
        </p:txBody>
      </p:sp>
      <p:sp>
        <p:nvSpPr>
          <p:cNvPr id="44" name="Shape: Marker C"/>
          <p:cNvSpPr txBox="1"/>
          <p:nvPr/>
        </p:nvSpPr>
        <p:spPr>
          <a:xfrm>
            <a:off x="187001" y="3784354"/>
            <a:ext cx="11702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latin typeface="Segoe UI" pitchFamily="34" charset="0"/>
                <a:ea typeface="Segoe UI" pitchFamily="34" charset="0"/>
                <a:cs typeface="Segoe UI" pitchFamily="34" charset="0"/>
              </a:rPr>
              <a:t>c)</a:t>
            </a:r>
          </a:p>
        </p:txBody>
      </p:sp>
      <p:sp>
        <p:nvSpPr>
          <p:cNvPr id="45" name="Shape: Marker B"/>
          <p:cNvSpPr txBox="1"/>
          <p:nvPr/>
        </p:nvSpPr>
        <p:spPr>
          <a:xfrm>
            <a:off x="167765" y="3568880"/>
            <a:ext cx="136256"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latin typeface="Segoe UI" pitchFamily="34" charset="0"/>
                <a:ea typeface="Segoe UI" pitchFamily="34" charset="0"/>
                <a:cs typeface="Segoe UI" pitchFamily="34" charset="0"/>
              </a:rPr>
              <a:t>b)</a:t>
            </a:r>
          </a:p>
        </p:txBody>
      </p:sp>
      <p:sp>
        <p:nvSpPr>
          <p:cNvPr id="46" name="Shape: Marker A"/>
          <p:cNvSpPr txBox="1"/>
          <p:nvPr/>
        </p:nvSpPr>
        <p:spPr>
          <a:xfrm>
            <a:off x="179787" y="3353406"/>
            <a:ext cx="125034"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latin typeface="Segoe UI" pitchFamily="34" charset="0"/>
                <a:ea typeface="Segoe UI" pitchFamily="34" charset="0"/>
                <a:cs typeface="Segoe UI" pitchFamily="34" charset="0"/>
              </a:rPr>
              <a:t>a)</a:t>
            </a:r>
          </a:p>
        </p:txBody>
      </p:sp>
      <p:sp>
        <p:nvSpPr>
          <p:cNvPr id="82" name="Shape: Buttn 1"/>
          <p:cNvSpPr/>
          <p:nvPr/>
        </p:nvSpPr>
        <p:spPr>
          <a:xfrm>
            <a:off x="63379" y="943912"/>
            <a:ext cx="473639" cy="189869"/>
          </a:xfrm>
          <a:prstGeom prst="ellipse">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350"/>
              <a:t>1</a:t>
            </a:r>
          </a:p>
        </p:txBody>
      </p:sp>
      <p:sp>
        <p:nvSpPr>
          <p:cNvPr id="83" name="Shape: Buttn 2"/>
          <p:cNvSpPr/>
          <p:nvPr/>
        </p:nvSpPr>
        <p:spPr>
          <a:xfrm>
            <a:off x="58847" y="1169548"/>
            <a:ext cx="473639" cy="181049"/>
          </a:xfrm>
          <a:prstGeom prst="ellipse">
            <a:avLst/>
          </a:prstGeom>
          <a:solidFill>
            <a:srgbClr val="008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350" dirty="0"/>
              <a:t>2</a:t>
            </a:r>
          </a:p>
        </p:txBody>
      </p:sp>
      <p:sp>
        <p:nvSpPr>
          <p:cNvPr id="84" name="Shape: Buttn 3"/>
          <p:cNvSpPr/>
          <p:nvPr/>
        </p:nvSpPr>
        <p:spPr>
          <a:xfrm>
            <a:off x="72198" y="1390198"/>
            <a:ext cx="473639" cy="191599"/>
          </a:xfrm>
          <a:prstGeom prst="ellipse">
            <a:avLst/>
          </a:prstGeom>
          <a:solidFill>
            <a:srgbClr val="008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350" dirty="0"/>
              <a:t>3</a:t>
            </a:r>
          </a:p>
        </p:txBody>
      </p:sp>
      <p:sp>
        <p:nvSpPr>
          <p:cNvPr id="85" name="Shape: Buttn 4"/>
          <p:cNvSpPr/>
          <p:nvPr/>
        </p:nvSpPr>
        <p:spPr>
          <a:xfrm>
            <a:off x="68392" y="1598481"/>
            <a:ext cx="473639" cy="191602"/>
          </a:xfrm>
          <a:prstGeom prst="ellipse">
            <a:avLst/>
          </a:prstGeom>
          <a:solidFill>
            <a:srgbClr val="008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350" dirty="0"/>
              <a:t>4</a:t>
            </a:r>
          </a:p>
        </p:txBody>
      </p:sp>
      <p:sp>
        <p:nvSpPr>
          <p:cNvPr id="86" name="Shape: Buttn 5"/>
          <p:cNvSpPr/>
          <p:nvPr/>
        </p:nvSpPr>
        <p:spPr>
          <a:xfrm>
            <a:off x="57061" y="1840215"/>
            <a:ext cx="473639" cy="200420"/>
          </a:xfrm>
          <a:prstGeom prst="ellipse">
            <a:avLst/>
          </a:prstGeom>
          <a:solidFill>
            <a:srgbClr val="008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350" dirty="0"/>
              <a:t>5</a:t>
            </a:r>
          </a:p>
        </p:txBody>
      </p:sp>
      <p:sp>
        <p:nvSpPr>
          <p:cNvPr id="87" name="Shape: Buttn 6"/>
          <p:cNvSpPr/>
          <p:nvPr/>
        </p:nvSpPr>
        <p:spPr>
          <a:xfrm>
            <a:off x="58846" y="2081974"/>
            <a:ext cx="473639" cy="169603"/>
          </a:xfrm>
          <a:prstGeom prst="ellipse">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350" dirty="0"/>
              <a:t>6</a:t>
            </a:r>
          </a:p>
        </p:txBody>
      </p:sp>
      <p:sp>
        <p:nvSpPr>
          <p:cNvPr id="88" name="Shape: Buttn 7"/>
          <p:cNvSpPr/>
          <p:nvPr/>
        </p:nvSpPr>
        <p:spPr>
          <a:xfrm>
            <a:off x="58213" y="2307983"/>
            <a:ext cx="471335" cy="186810"/>
          </a:xfrm>
          <a:prstGeom prst="ellipse">
            <a:avLst/>
          </a:prstGeom>
          <a:solidFill>
            <a:srgbClr val="008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NZ" sz="1350" dirty="0"/>
              <a:t>7</a:t>
            </a:r>
            <a:endParaRPr lang="en-GB" sz="1350" dirty="0"/>
          </a:p>
        </p:txBody>
      </p:sp>
      <p:sp>
        <p:nvSpPr>
          <p:cNvPr id="89" name="Shape: Buttn 8"/>
          <p:cNvSpPr/>
          <p:nvPr/>
        </p:nvSpPr>
        <p:spPr>
          <a:xfrm>
            <a:off x="58213" y="2537974"/>
            <a:ext cx="471335" cy="190731"/>
          </a:xfrm>
          <a:prstGeom prst="ellipse">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350" dirty="0"/>
              <a:t>8</a:t>
            </a:r>
          </a:p>
        </p:txBody>
      </p:sp>
      <p:sp>
        <p:nvSpPr>
          <p:cNvPr id="90" name="Shape: Buttn 9"/>
          <p:cNvSpPr/>
          <p:nvPr/>
        </p:nvSpPr>
        <p:spPr>
          <a:xfrm>
            <a:off x="58845" y="2778840"/>
            <a:ext cx="480128" cy="177130"/>
          </a:xfrm>
          <a:prstGeom prst="ellipse">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350" dirty="0"/>
              <a:t>9</a:t>
            </a:r>
          </a:p>
        </p:txBody>
      </p:sp>
      <p:sp>
        <p:nvSpPr>
          <p:cNvPr id="91" name="Shape: Buttn 10"/>
          <p:cNvSpPr/>
          <p:nvPr/>
        </p:nvSpPr>
        <p:spPr>
          <a:xfrm>
            <a:off x="68392" y="3000404"/>
            <a:ext cx="480128" cy="198651"/>
          </a:xfrm>
          <a:prstGeom prst="ellipse">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a:t>10</a:t>
            </a:r>
            <a:endParaRPr lang="en-GB" sz="1350" dirty="0"/>
          </a:p>
        </p:txBody>
      </p:sp>
      <p:sp>
        <p:nvSpPr>
          <p:cNvPr id="47" name="Textbox: Sentences"/>
          <p:cNvSpPr txBox="1"/>
          <p:nvPr/>
        </p:nvSpPr>
        <p:spPr>
          <a:xfrm>
            <a:off x="529547" y="912265"/>
            <a:ext cx="5853308" cy="23493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350"/>
              </a:lnSpc>
              <a:spcAft>
                <a:spcPts val="413"/>
              </a:spcAft>
            </a:pPr>
            <a:r>
              <a:rPr lang="en-NZ" sz="1350" dirty="0"/>
              <a:t>The penitential or preparations seasons of the Liturgical Year are</a:t>
            </a:r>
          </a:p>
          <a:p>
            <a:pPr>
              <a:lnSpc>
                <a:spcPts val="1350"/>
              </a:lnSpc>
              <a:spcAft>
                <a:spcPts val="413"/>
              </a:spcAft>
            </a:pPr>
            <a:r>
              <a:rPr lang="en-NZ" sz="1350" dirty="0"/>
              <a:t>The Liturgical Year begins each year on </a:t>
            </a:r>
          </a:p>
          <a:p>
            <a:pPr>
              <a:lnSpc>
                <a:spcPts val="1350"/>
              </a:lnSpc>
              <a:spcAft>
                <a:spcPts val="413"/>
              </a:spcAft>
            </a:pPr>
            <a:r>
              <a:rPr lang="en-NZ" sz="1350" dirty="0"/>
              <a:t>The most important feast in the Liturgical Year is </a:t>
            </a:r>
          </a:p>
          <a:p>
            <a:pPr>
              <a:lnSpc>
                <a:spcPts val="1350"/>
              </a:lnSpc>
              <a:spcAft>
                <a:spcPts val="413"/>
              </a:spcAft>
            </a:pPr>
            <a:r>
              <a:rPr lang="en-NZ" sz="1350" dirty="0"/>
              <a:t>The colour you would see featuring in church decorations during Ordinary Time is</a:t>
            </a:r>
          </a:p>
          <a:p>
            <a:pPr>
              <a:lnSpc>
                <a:spcPts val="1350"/>
              </a:lnSpc>
              <a:spcAft>
                <a:spcPts val="413"/>
              </a:spcAft>
            </a:pPr>
            <a:r>
              <a:rPr lang="en-NZ" sz="1350" dirty="0"/>
              <a:t>In the homily, the hymns and the Scripture readings for Advent,  the theme is </a:t>
            </a:r>
          </a:p>
          <a:p>
            <a:pPr>
              <a:lnSpc>
                <a:spcPts val="1350"/>
              </a:lnSpc>
              <a:spcAft>
                <a:spcPts val="413"/>
              </a:spcAft>
            </a:pPr>
            <a:r>
              <a:rPr lang="en-NZ" sz="1350" dirty="0"/>
              <a:t>The Sunday Scripture readings are set out in a </a:t>
            </a:r>
          </a:p>
          <a:p>
            <a:pPr>
              <a:lnSpc>
                <a:spcPts val="1350"/>
              </a:lnSpc>
              <a:spcAft>
                <a:spcPts val="413"/>
              </a:spcAft>
            </a:pPr>
            <a:r>
              <a:rPr lang="en-NZ" sz="1350" dirty="0"/>
              <a:t>The Liturgical Cycle of the Catholic Church is shared with </a:t>
            </a:r>
          </a:p>
          <a:p>
            <a:pPr>
              <a:lnSpc>
                <a:spcPts val="1350"/>
              </a:lnSpc>
              <a:spcAft>
                <a:spcPts val="413"/>
              </a:spcAft>
            </a:pPr>
            <a:r>
              <a:rPr lang="en-NZ" sz="1350" dirty="0"/>
              <a:t>The season of Lent begins on</a:t>
            </a:r>
          </a:p>
          <a:p>
            <a:pPr>
              <a:lnSpc>
                <a:spcPts val="1350"/>
              </a:lnSpc>
              <a:spcAft>
                <a:spcPts val="413"/>
              </a:spcAft>
            </a:pPr>
            <a:r>
              <a:rPr lang="en-NZ" sz="1350" dirty="0"/>
              <a:t>Ordinary Time lasts for 34 weeks is </a:t>
            </a:r>
          </a:p>
          <a:p>
            <a:pPr>
              <a:lnSpc>
                <a:spcPts val="1350"/>
              </a:lnSpc>
              <a:spcAft>
                <a:spcPts val="413"/>
              </a:spcAft>
            </a:pPr>
            <a:r>
              <a:rPr lang="en-NZ" sz="1350" dirty="0"/>
              <a:t>The Liturgical feasts and seasons are celebrated by</a:t>
            </a:r>
          </a:p>
        </p:txBody>
      </p:sp>
      <p:sp>
        <p:nvSpPr>
          <p:cNvPr id="48" name="Shape: Button 8"/>
          <p:cNvSpPr/>
          <p:nvPr/>
        </p:nvSpPr>
        <p:spPr>
          <a:xfrm>
            <a:off x="61785" y="2541451"/>
            <a:ext cx="471335" cy="190731"/>
          </a:xfrm>
          <a:prstGeom prst="ellipse">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350" dirty="0"/>
              <a:t>8</a:t>
            </a:r>
          </a:p>
        </p:txBody>
      </p:sp>
      <p:sp>
        <p:nvSpPr>
          <p:cNvPr id="49" name="Shape: Button 7"/>
          <p:cNvSpPr/>
          <p:nvPr/>
        </p:nvSpPr>
        <p:spPr>
          <a:xfrm>
            <a:off x="61785" y="2299670"/>
            <a:ext cx="471335" cy="186810"/>
          </a:xfrm>
          <a:prstGeom prst="ellipse">
            <a:avLst/>
          </a:prstGeom>
          <a:solidFill>
            <a:srgbClr val="008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NZ" sz="1350" dirty="0"/>
              <a:t>7</a:t>
            </a:r>
            <a:endParaRPr lang="en-GB" sz="1350" dirty="0"/>
          </a:p>
        </p:txBody>
      </p:sp>
      <p:sp>
        <p:nvSpPr>
          <p:cNvPr id="50" name="Shape: Button 6"/>
          <p:cNvSpPr/>
          <p:nvPr/>
        </p:nvSpPr>
        <p:spPr>
          <a:xfrm>
            <a:off x="61785" y="2075097"/>
            <a:ext cx="473639" cy="169603"/>
          </a:xfrm>
          <a:prstGeom prst="ellipse">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350" dirty="0"/>
              <a:t>6</a:t>
            </a:r>
          </a:p>
        </p:txBody>
      </p:sp>
      <p:sp>
        <p:nvSpPr>
          <p:cNvPr id="51" name="Shape: Button 5"/>
          <p:cNvSpPr/>
          <p:nvPr/>
        </p:nvSpPr>
        <p:spPr>
          <a:xfrm>
            <a:off x="61785" y="1843868"/>
            <a:ext cx="473639" cy="200420"/>
          </a:xfrm>
          <a:prstGeom prst="ellipse">
            <a:avLst/>
          </a:prstGeom>
          <a:solidFill>
            <a:srgbClr val="008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350" dirty="0"/>
              <a:t>5</a:t>
            </a:r>
          </a:p>
        </p:txBody>
      </p:sp>
      <p:sp>
        <p:nvSpPr>
          <p:cNvPr id="52" name="Shape: Button 4"/>
          <p:cNvSpPr/>
          <p:nvPr/>
        </p:nvSpPr>
        <p:spPr>
          <a:xfrm>
            <a:off x="61785" y="1612637"/>
            <a:ext cx="473639" cy="191602"/>
          </a:xfrm>
          <a:prstGeom prst="ellipse">
            <a:avLst/>
          </a:prstGeom>
          <a:solidFill>
            <a:srgbClr val="008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350" dirty="0"/>
              <a:t>4</a:t>
            </a:r>
          </a:p>
        </p:txBody>
      </p:sp>
      <p:sp>
        <p:nvSpPr>
          <p:cNvPr id="53" name="Shape: Button 3"/>
          <p:cNvSpPr/>
          <p:nvPr/>
        </p:nvSpPr>
        <p:spPr>
          <a:xfrm>
            <a:off x="61785" y="1381408"/>
            <a:ext cx="473639" cy="191599"/>
          </a:xfrm>
          <a:prstGeom prst="ellipse">
            <a:avLst/>
          </a:prstGeom>
          <a:solidFill>
            <a:srgbClr val="008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350" dirty="0"/>
              <a:t>3</a:t>
            </a:r>
          </a:p>
        </p:txBody>
      </p:sp>
      <p:sp>
        <p:nvSpPr>
          <p:cNvPr id="54" name="Shape: Button 2"/>
          <p:cNvSpPr/>
          <p:nvPr/>
        </p:nvSpPr>
        <p:spPr>
          <a:xfrm>
            <a:off x="61785" y="1160729"/>
            <a:ext cx="473639" cy="181049"/>
          </a:xfrm>
          <a:prstGeom prst="ellipse">
            <a:avLst/>
          </a:prstGeom>
          <a:solidFill>
            <a:srgbClr val="008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350" dirty="0"/>
              <a:t>2</a:t>
            </a:r>
          </a:p>
        </p:txBody>
      </p:sp>
      <p:sp>
        <p:nvSpPr>
          <p:cNvPr id="55" name="Shape: Button 1"/>
          <p:cNvSpPr/>
          <p:nvPr/>
        </p:nvSpPr>
        <p:spPr>
          <a:xfrm>
            <a:off x="61785" y="940051"/>
            <a:ext cx="473639" cy="189869"/>
          </a:xfrm>
          <a:prstGeom prst="ellipse">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350"/>
              <a:t>1</a:t>
            </a:r>
          </a:p>
        </p:txBody>
      </p:sp>
      <p:sp>
        <p:nvSpPr>
          <p:cNvPr id="59" name="Textbox: Tool instructions"/>
          <p:cNvSpPr txBox="1"/>
          <p:nvPr/>
        </p:nvSpPr>
        <p:spPr>
          <a:xfrm>
            <a:off x="2779399" y="4735720"/>
            <a:ext cx="3411511" cy="33483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88" dirty="0">
                <a:latin typeface="Arial" pitchFamily="34" charset="0"/>
                <a:ea typeface="Segoe UI" pitchFamily="34" charset="0"/>
                <a:cs typeface="Arial" pitchFamily="34" charset="0"/>
              </a:rPr>
              <a:t>Click the green buttons on the left to reveal the correct statement match</a:t>
            </a:r>
          </a:p>
          <a:p>
            <a:pPr algn="ctr"/>
            <a:r>
              <a:rPr lang="en-GB" sz="788" dirty="0">
                <a:latin typeface="Arial" pitchFamily="34" charset="0"/>
                <a:ea typeface="Segoe UI" pitchFamily="34" charset="0"/>
                <a:cs typeface="Arial" pitchFamily="34" charset="0"/>
              </a:rPr>
              <a:t>Click the worksheet button to go to the worksheet</a:t>
            </a:r>
          </a:p>
        </p:txBody>
      </p:sp>
      <p:sp>
        <p:nvSpPr>
          <p:cNvPr id="60" name="Shape: Button 9"/>
          <p:cNvSpPr/>
          <p:nvPr/>
        </p:nvSpPr>
        <p:spPr>
          <a:xfrm>
            <a:off x="61785" y="2771811"/>
            <a:ext cx="480128" cy="177130"/>
          </a:xfrm>
          <a:prstGeom prst="ellipse">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350" dirty="0"/>
              <a:t>9</a:t>
            </a:r>
          </a:p>
        </p:txBody>
      </p:sp>
      <p:sp>
        <p:nvSpPr>
          <p:cNvPr id="62" name="Shape: Button 10"/>
          <p:cNvSpPr/>
          <p:nvPr/>
        </p:nvSpPr>
        <p:spPr>
          <a:xfrm>
            <a:off x="61785" y="2993375"/>
            <a:ext cx="480128" cy="198651"/>
          </a:xfrm>
          <a:prstGeom prst="ellipse">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a:t>10</a:t>
            </a:r>
          </a:p>
        </p:txBody>
      </p:sp>
      <p:sp>
        <p:nvSpPr>
          <p:cNvPr id="63" name="Textbox: Answer J"/>
          <p:cNvSpPr txBox="1"/>
          <p:nvPr/>
        </p:nvSpPr>
        <p:spPr>
          <a:xfrm>
            <a:off x="3913148" y="4248290"/>
            <a:ext cx="1860959" cy="20774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NZ" sz="1350" dirty="0"/>
              <a:t>the first Sunday of Advent </a:t>
            </a:r>
          </a:p>
        </p:txBody>
      </p:sp>
      <p:sp>
        <p:nvSpPr>
          <p:cNvPr id="64" name="Textbox: Answer I"/>
          <p:cNvSpPr txBox="1"/>
          <p:nvPr/>
        </p:nvSpPr>
        <p:spPr>
          <a:xfrm>
            <a:off x="3909708" y="4021681"/>
            <a:ext cx="4007957" cy="20774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NZ" sz="1350" dirty="0"/>
              <a:t>spread over 2 blocks, after Easter and after the Epiphany </a:t>
            </a:r>
          </a:p>
        </p:txBody>
      </p:sp>
      <p:sp>
        <p:nvSpPr>
          <p:cNvPr id="65" name="Shape: Marker H"/>
          <p:cNvSpPr txBox="1"/>
          <p:nvPr/>
        </p:nvSpPr>
        <p:spPr>
          <a:xfrm>
            <a:off x="3747028" y="4027247"/>
            <a:ext cx="88166"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latin typeface="Segoe UI" pitchFamily="34" charset="0"/>
                <a:ea typeface="Segoe UI" pitchFamily="34" charset="0"/>
                <a:cs typeface="Segoe UI" pitchFamily="34" charset="0"/>
              </a:rPr>
              <a:t>I)</a:t>
            </a:r>
          </a:p>
        </p:txBody>
      </p:sp>
      <p:sp>
        <p:nvSpPr>
          <p:cNvPr id="66" name="Shape: Marker H"/>
          <p:cNvSpPr txBox="1"/>
          <p:nvPr/>
        </p:nvSpPr>
        <p:spPr>
          <a:xfrm>
            <a:off x="3754171" y="4259419"/>
            <a:ext cx="100990"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latin typeface="Segoe UI" pitchFamily="34" charset="0"/>
                <a:ea typeface="Segoe UI" pitchFamily="34" charset="0"/>
                <a:cs typeface="Segoe UI" pitchFamily="34" charset="0"/>
              </a:rPr>
              <a:t>J)</a:t>
            </a:r>
          </a:p>
        </p:txBody>
      </p:sp>
      <p:sp>
        <p:nvSpPr>
          <p:cNvPr id="67" name="Textbox: Answer J"/>
          <p:cNvSpPr txBox="1"/>
          <p:nvPr/>
        </p:nvSpPr>
        <p:spPr>
          <a:xfrm>
            <a:off x="727024" y="4469749"/>
            <a:ext cx="6071214" cy="20774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NZ" sz="1350" dirty="0"/>
              <a:t>Ash Wednesday and lasts 6 weeks ending on Holy Saturday, the Saturday before Easter</a:t>
            </a:r>
          </a:p>
        </p:txBody>
      </p:sp>
      <p:sp>
        <p:nvSpPr>
          <p:cNvPr id="68" name="Shape: Marker H"/>
          <p:cNvSpPr txBox="1"/>
          <p:nvPr/>
        </p:nvSpPr>
        <p:spPr>
          <a:xfrm>
            <a:off x="568047" y="4480878"/>
            <a:ext cx="125034"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latin typeface="Segoe UI" pitchFamily="34" charset="0"/>
                <a:ea typeface="Segoe UI" pitchFamily="34" charset="0"/>
                <a:cs typeface="Segoe UI" pitchFamily="34" charset="0"/>
              </a:rPr>
              <a:t>E)</a:t>
            </a:r>
          </a:p>
        </p:txBody>
      </p:sp>
      <p:pic>
        <p:nvPicPr>
          <p:cNvPr id="69" name="Picture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3650" y="823068"/>
            <a:ext cx="2681942" cy="2170307"/>
          </a:xfrm>
          <a:prstGeom prst="rect">
            <a:avLst/>
          </a:prstGeom>
        </p:spPr>
      </p:pic>
      <p:sp>
        <p:nvSpPr>
          <p:cNvPr id="70" name="Textbox: Answer F"/>
          <p:cNvSpPr txBox="1"/>
          <p:nvPr/>
        </p:nvSpPr>
        <p:spPr>
          <a:xfrm>
            <a:off x="5190463" y="927319"/>
            <a:ext cx="1150892" cy="20774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NZ" sz="1350" dirty="0"/>
              <a:t>Advent and Lent</a:t>
            </a:r>
          </a:p>
        </p:txBody>
      </p:sp>
      <p:sp>
        <p:nvSpPr>
          <p:cNvPr id="71" name="Textbox: Answer J"/>
          <p:cNvSpPr txBox="1"/>
          <p:nvPr/>
        </p:nvSpPr>
        <p:spPr>
          <a:xfrm>
            <a:off x="3384502" y="1157833"/>
            <a:ext cx="1860959" cy="20774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NZ" sz="1350" dirty="0"/>
              <a:t>the first Sunday of Advent </a:t>
            </a:r>
          </a:p>
        </p:txBody>
      </p:sp>
      <p:sp>
        <p:nvSpPr>
          <p:cNvPr id="72" name="Textbox: Answer B"/>
          <p:cNvSpPr txBox="1"/>
          <p:nvPr/>
        </p:nvSpPr>
        <p:spPr>
          <a:xfrm>
            <a:off x="4053717" y="1388472"/>
            <a:ext cx="3040769" cy="20774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ct val="96000"/>
            </a:pPr>
            <a:r>
              <a:rPr lang="en-NZ" sz="1350" dirty="0"/>
              <a:t>Easter the day of Jesus Christ’s resurrection</a:t>
            </a:r>
            <a:endParaRPr lang="en-GB" sz="1200" dirty="0">
              <a:latin typeface="Segoe UI" pitchFamily="34" charset="0"/>
              <a:ea typeface="Segoe UI" pitchFamily="34" charset="0"/>
              <a:cs typeface="Segoe UI" pitchFamily="34" charset="0"/>
            </a:endParaRPr>
          </a:p>
        </p:txBody>
      </p:sp>
      <p:sp>
        <p:nvSpPr>
          <p:cNvPr id="73" name="Textbox: Answer D"/>
          <p:cNvSpPr txBox="1"/>
          <p:nvPr/>
        </p:nvSpPr>
        <p:spPr>
          <a:xfrm>
            <a:off x="6377452" y="1615048"/>
            <a:ext cx="1790042" cy="20774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NZ" sz="1350" dirty="0"/>
              <a:t>green, the colour of hope</a:t>
            </a:r>
          </a:p>
        </p:txBody>
      </p:sp>
      <p:sp>
        <p:nvSpPr>
          <p:cNvPr id="76" name="Textbox: Answer G"/>
          <p:cNvSpPr txBox="1"/>
          <p:nvPr/>
        </p:nvSpPr>
        <p:spPr>
          <a:xfrm>
            <a:off x="6029290" y="1860561"/>
            <a:ext cx="3082511" cy="184666"/>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NZ" sz="1200" dirty="0"/>
              <a:t>repentance, fasting, prayer and giving to the poor</a:t>
            </a:r>
          </a:p>
        </p:txBody>
      </p:sp>
      <p:sp>
        <p:nvSpPr>
          <p:cNvPr id="77" name="Textbox: Answer A"/>
          <p:cNvSpPr txBox="1"/>
          <p:nvPr/>
        </p:nvSpPr>
        <p:spPr>
          <a:xfrm>
            <a:off x="3893663" y="2073985"/>
            <a:ext cx="2057615" cy="20774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NZ" sz="1350" dirty="0"/>
              <a:t>three year cycle – Years A,B,C</a:t>
            </a:r>
          </a:p>
        </p:txBody>
      </p:sp>
      <p:sp>
        <p:nvSpPr>
          <p:cNvPr id="78" name="Textbox: Answer C"/>
          <p:cNvSpPr txBox="1"/>
          <p:nvPr/>
        </p:nvSpPr>
        <p:spPr>
          <a:xfrm>
            <a:off x="4601582" y="2303585"/>
            <a:ext cx="3322128" cy="20774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ct val="96000"/>
            </a:pPr>
            <a:r>
              <a:rPr lang="en-NZ" sz="1350" dirty="0"/>
              <a:t>other Christian churches with a few exceptions </a:t>
            </a:r>
            <a:endParaRPr lang="en-GB" sz="1200" dirty="0">
              <a:latin typeface="Segoe UI" pitchFamily="34" charset="0"/>
              <a:ea typeface="Segoe UI" pitchFamily="34" charset="0"/>
              <a:cs typeface="Segoe UI" pitchFamily="34" charset="0"/>
            </a:endParaRPr>
          </a:p>
        </p:txBody>
      </p:sp>
      <p:sp>
        <p:nvSpPr>
          <p:cNvPr id="79" name="Textbox: Answer J"/>
          <p:cNvSpPr txBox="1"/>
          <p:nvPr/>
        </p:nvSpPr>
        <p:spPr>
          <a:xfrm>
            <a:off x="2710680" y="2535468"/>
            <a:ext cx="6071214" cy="20774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NZ" sz="1350" dirty="0"/>
              <a:t>Ash Wednesday and lasts 6 weeks ending on Holy Saturday, the Saturday before Easter</a:t>
            </a:r>
          </a:p>
        </p:txBody>
      </p:sp>
      <p:sp>
        <p:nvSpPr>
          <p:cNvPr id="80" name="Textbox: Answer I"/>
          <p:cNvSpPr txBox="1"/>
          <p:nvPr/>
        </p:nvSpPr>
        <p:spPr>
          <a:xfrm>
            <a:off x="3161230" y="2762136"/>
            <a:ext cx="4007957" cy="207749"/>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NZ" sz="1350" dirty="0"/>
              <a:t>spread over 2 blocks, after Easter and after the Epiphany </a:t>
            </a:r>
          </a:p>
        </p:txBody>
      </p:sp>
      <p:sp>
        <p:nvSpPr>
          <p:cNvPr id="81" name="Textbox: Answer H"/>
          <p:cNvSpPr txBox="1"/>
          <p:nvPr/>
        </p:nvSpPr>
        <p:spPr>
          <a:xfrm>
            <a:off x="4212418" y="2999607"/>
            <a:ext cx="4138890" cy="188863"/>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NZ" sz="1350" dirty="0"/>
              <a:t>people in the liturgical celebrations in Church communities</a:t>
            </a:r>
          </a:p>
        </p:txBody>
      </p:sp>
    </p:spTree>
    <p:extLst>
      <p:ext uri="{BB962C8B-B14F-4D97-AF65-F5344CB8AC3E}">
        <p14:creationId xmlns:p14="http://schemas.microsoft.com/office/powerpoint/2010/main" val="6952376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42" presetClass="path" presetSubtype="0" accel="50000" decel="50000" fill="hold" grpId="4" nodeType="withEffect">
                                  <p:stCondLst>
                                    <p:cond delay="0"/>
                                  </p:stCondLst>
                                  <p:childTnLst>
                                    <p:animMotion origin="layout" path="M 4.44444E-6 1.35802E-6 L 4.44444E-6 0.15648 " pathEditMode="relative" rAng="0" ptsTypes="AA">
                                      <p:cBhvr>
                                        <p:cTn id="9" dur="1000" spd="-100000" fill="hold"/>
                                        <p:tgtEl>
                                          <p:spTgt spid="70"/>
                                        </p:tgtEl>
                                        <p:attrNameLst>
                                          <p:attrName>ppt_x</p:attrName>
                                          <p:attrName>ppt_y</p:attrName>
                                        </p:attrNameLst>
                                      </p:cBhvr>
                                      <p:rCtr x="0" y="7809"/>
                                    </p:animMotion>
                                  </p:childTnLst>
                                </p:cTn>
                              </p:par>
                              <p:par>
                                <p:cTn id="10" presetID="1" presetClass="exit" presetSubtype="0" fill="hold" grpId="0" nodeType="withEffect">
                                  <p:stCondLst>
                                    <p:cond delay="0"/>
                                  </p:stCondLst>
                                  <p:childTnLst>
                                    <p:set>
                                      <p:cBhvr>
                                        <p:cTn id="11" dur="1" fill="hold">
                                          <p:stCondLst>
                                            <p:cond delay="0"/>
                                          </p:stCondLst>
                                        </p:cTn>
                                        <p:tgtEl>
                                          <p:spTgt spid="55"/>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6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3"/>
                                        </p:tgtEl>
                                      </p:cBhvr>
                                    </p:animEffect>
                                    <p:set>
                                      <p:cBhvr>
                                        <p:cTn id="16" dur="1" fill="hold">
                                          <p:stCondLst>
                                            <p:cond delay="499"/>
                                          </p:stCondLst>
                                        </p:cTn>
                                        <p:tgtEl>
                                          <p:spTgt spid="3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41"/>
                                        </p:tgtEl>
                                      </p:cBhvr>
                                    </p:animEffect>
                                    <p:set>
                                      <p:cBhvr>
                                        <p:cTn id="19"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0" restart="whenNotActive" fill="hold" evtFilter="cancelBubble" nodeType="interactiveSeq">
                <p:stCondLst>
                  <p:cond evt="onClick" delay="0">
                    <p:tgtEl>
                      <p:spTgt spid="5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childTnLst>
                                </p:cTn>
                              </p:par>
                              <p:par>
                                <p:cTn id="26" presetID="42" presetClass="path" presetSubtype="0" accel="50000" decel="50000" fill="hold" grpId="4" nodeType="withEffect">
                                  <p:stCondLst>
                                    <p:cond delay="0"/>
                                  </p:stCondLst>
                                  <p:childTnLst>
                                    <p:animMotion origin="layout" path="M 5E-6 -1.7284E-6 L 5E-6 0.09846 " pathEditMode="relative" rAng="0" ptsTypes="AA">
                                      <p:cBhvr>
                                        <p:cTn id="27" dur="1000" spd="-100000" fill="hold"/>
                                        <p:tgtEl>
                                          <p:spTgt spid="71"/>
                                        </p:tgtEl>
                                        <p:attrNameLst>
                                          <p:attrName>ppt_x</p:attrName>
                                          <p:attrName>ppt_y</p:attrName>
                                        </p:attrNameLst>
                                      </p:cBhvr>
                                      <p:rCtr x="0" y="4907"/>
                                    </p:animMotion>
                                  </p:childTnLst>
                                </p:cTn>
                              </p:par>
                              <p:par>
                                <p:cTn id="28" presetID="1" presetClass="exit" presetSubtype="0" fill="hold" grpId="0" nodeType="withEffect">
                                  <p:stCondLst>
                                    <p:cond delay="0"/>
                                  </p:stCondLst>
                                  <p:childTnLst>
                                    <p:set>
                                      <p:cBhvr>
                                        <p:cTn id="29" dur="1" fill="hold">
                                          <p:stCondLst>
                                            <p:cond delay="0"/>
                                          </p:stCondLst>
                                        </p:cTn>
                                        <p:tgtEl>
                                          <p:spTgt spid="54"/>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69"/>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63"/>
                                        </p:tgtEl>
                                      </p:cBhvr>
                                    </p:animEffect>
                                    <p:set>
                                      <p:cBhvr>
                                        <p:cTn id="34" dur="1" fill="hold">
                                          <p:stCondLst>
                                            <p:cond delay="499"/>
                                          </p:stCondLst>
                                        </p:cTn>
                                        <p:tgtEl>
                                          <p:spTgt spid="63"/>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66"/>
                                        </p:tgtEl>
                                      </p:cBhvr>
                                    </p:animEffect>
                                    <p:set>
                                      <p:cBhvr>
                                        <p:cTn id="37"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38" restart="whenNotActive" fill="hold" evtFilter="cancelBubble" nodeType="interactiveSeq">
                <p:stCondLst>
                  <p:cond evt="onClick" delay="0">
                    <p:tgtEl>
                      <p:spTgt spid="53"/>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500"/>
                                        <p:tgtEl>
                                          <p:spTgt spid="72"/>
                                        </p:tgtEl>
                                      </p:cBhvr>
                                    </p:animEffect>
                                  </p:childTnLst>
                                </p:cTn>
                              </p:par>
                              <p:par>
                                <p:cTn id="44" presetID="42" presetClass="path" presetSubtype="0" accel="50000" decel="50000" fill="hold" grpId="4" nodeType="withEffect">
                                  <p:stCondLst>
                                    <p:cond delay="0"/>
                                  </p:stCondLst>
                                  <p:childTnLst>
                                    <p:animMotion origin="layout" path="M 1.38889E-6 -3.45679E-6 L 1.38889E-6 0.11605 " pathEditMode="relative" rAng="0" ptsTypes="AA">
                                      <p:cBhvr>
                                        <p:cTn id="45" dur="1000" spd="-100000" fill="hold"/>
                                        <p:tgtEl>
                                          <p:spTgt spid="72"/>
                                        </p:tgtEl>
                                        <p:attrNameLst>
                                          <p:attrName>ppt_x</p:attrName>
                                          <p:attrName>ppt_y</p:attrName>
                                        </p:attrNameLst>
                                      </p:cBhvr>
                                      <p:rCtr x="0" y="5802"/>
                                    </p:animMotion>
                                  </p:childTnLst>
                                </p:cTn>
                              </p:par>
                              <p:par>
                                <p:cTn id="46" presetID="1" presetClass="exit" presetSubtype="0" fill="hold" grpId="0" nodeType="withEffect">
                                  <p:stCondLst>
                                    <p:cond delay="0"/>
                                  </p:stCondLst>
                                  <p:childTnLst>
                                    <p:set>
                                      <p:cBhvr>
                                        <p:cTn id="47" dur="1" fill="hold">
                                          <p:stCondLst>
                                            <p:cond delay="0"/>
                                          </p:stCondLst>
                                        </p:cTn>
                                        <p:tgtEl>
                                          <p:spTgt spid="53"/>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69"/>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37"/>
                                        </p:tgtEl>
                                      </p:cBhvr>
                                    </p:animEffect>
                                    <p:set>
                                      <p:cBhvr>
                                        <p:cTn id="52" dur="1" fill="hold">
                                          <p:stCondLst>
                                            <p:cond delay="499"/>
                                          </p:stCondLst>
                                        </p:cTn>
                                        <p:tgtEl>
                                          <p:spTgt spid="37"/>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45"/>
                                        </p:tgtEl>
                                      </p:cBhvr>
                                    </p:animEffect>
                                    <p:set>
                                      <p:cBhvr>
                                        <p:cTn id="55"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56" restart="whenNotActive" fill="hold" evtFilter="cancelBubble" nodeType="interactiveSeq">
                <p:stCondLst>
                  <p:cond evt="onClick" delay="0">
                    <p:tgtEl>
                      <p:spTgt spid="52"/>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nodeType="withEffect">
                                  <p:stCondLst>
                                    <p:cond delay="0"/>
                                  </p:stCondLst>
                                  <p:childTnLst>
                                    <p:set>
                                      <p:cBhvr>
                                        <p:cTn id="60" dur="1" fill="hold">
                                          <p:stCondLst>
                                            <p:cond delay="0"/>
                                          </p:stCondLst>
                                        </p:cTn>
                                        <p:tgtEl>
                                          <p:spTgt spid="73">
                                            <p:txEl>
                                              <p:pRg st="0" end="0"/>
                                            </p:txEl>
                                          </p:spTgt>
                                        </p:tgtEl>
                                        <p:attrNameLst>
                                          <p:attrName>style.visibility</p:attrName>
                                        </p:attrNameLst>
                                      </p:cBhvr>
                                      <p:to>
                                        <p:strVal val="visible"/>
                                      </p:to>
                                    </p:set>
                                    <p:animEffect transition="in" filter="fade">
                                      <p:cBhvr>
                                        <p:cTn id="61" dur="500"/>
                                        <p:tgtEl>
                                          <p:spTgt spid="73">
                                            <p:txEl>
                                              <p:pRg st="0" end="0"/>
                                            </p:txEl>
                                          </p:spTgt>
                                        </p:tgtEl>
                                      </p:cBhvr>
                                    </p:animEffect>
                                  </p:childTnLst>
                                </p:cTn>
                              </p:par>
                              <p:par>
                                <p:cTn id="62" presetID="42" presetClass="path" presetSubtype="0" accel="50000" decel="50000" fill="hold" grpId="3" nodeType="withEffect">
                                  <p:stCondLst>
                                    <p:cond delay="0"/>
                                  </p:stCondLst>
                                  <p:childTnLst>
                                    <p:animMotion origin="layout" path="M 0 0 L 0 0.25 E" pathEditMode="relative" ptsTypes="">
                                      <p:cBhvr>
                                        <p:cTn id="63" dur="1000" spd="-100000" fill="hold"/>
                                        <p:tgtEl>
                                          <p:spTgt spid="73">
                                            <p:txEl>
                                              <p:pRg st="0" end="0"/>
                                            </p:txEl>
                                          </p:spTgt>
                                        </p:tgtEl>
                                        <p:attrNameLst>
                                          <p:attrName>ppt_x</p:attrName>
                                          <p:attrName>ppt_y</p:attrName>
                                        </p:attrNameLst>
                                      </p:cBhvr>
                                    </p:animMotion>
                                  </p:childTnLst>
                                </p:cTn>
                              </p:par>
                              <p:par>
                                <p:cTn id="64" presetID="1" presetClass="exit" presetSubtype="0" fill="hold" grpId="0" nodeType="withEffect">
                                  <p:stCondLst>
                                    <p:cond delay="0"/>
                                  </p:stCondLst>
                                  <p:childTnLst>
                                    <p:set>
                                      <p:cBhvr>
                                        <p:cTn id="65" dur="1" fill="hold">
                                          <p:stCondLst>
                                            <p:cond delay="0"/>
                                          </p:stCondLst>
                                        </p:cTn>
                                        <p:tgtEl>
                                          <p:spTgt spid="52"/>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69"/>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35"/>
                                        </p:tgtEl>
                                      </p:cBhvr>
                                    </p:animEffect>
                                    <p:set>
                                      <p:cBhvr>
                                        <p:cTn id="70" dur="1" fill="hold">
                                          <p:stCondLst>
                                            <p:cond delay="499"/>
                                          </p:stCondLst>
                                        </p:cTn>
                                        <p:tgtEl>
                                          <p:spTgt spid="35"/>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43"/>
                                        </p:tgtEl>
                                      </p:cBhvr>
                                    </p:animEffect>
                                    <p:set>
                                      <p:cBhvr>
                                        <p:cTn id="73"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74" restart="whenNotActive" fill="hold" evtFilter="cancelBubble" nodeType="interactiveSeq">
                <p:stCondLst>
                  <p:cond evt="onClick" delay="0">
                    <p:tgtEl>
                      <p:spTgt spid="51"/>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nodeType="withEffect">
                                  <p:stCondLst>
                                    <p:cond delay="0"/>
                                  </p:stCondLst>
                                  <p:childTnLst>
                                    <p:set>
                                      <p:cBhvr>
                                        <p:cTn id="78" dur="1" fill="hold">
                                          <p:stCondLst>
                                            <p:cond delay="0"/>
                                          </p:stCondLst>
                                        </p:cTn>
                                        <p:tgtEl>
                                          <p:spTgt spid="76">
                                            <p:txEl>
                                              <p:pRg st="0" end="0"/>
                                            </p:txEl>
                                          </p:spTgt>
                                        </p:tgtEl>
                                        <p:attrNameLst>
                                          <p:attrName>style.visibility</p:attrName>
                                        </p:attrNameLst>
                                      </p:cBhvr>
                                      <p:to>
                                        <p:strVal val="visible"/>
                                      </p:to>
                                    </p:set>
                                    <p:animEffect transition="in" filter="fade">
                                      <p:cBhvr>
                                        <p:cTn id="79" dur="500"/>
                                        <p:tgtEl>
                                          <p:spTgt spid="76">
                                            <p:txEl>
                                              <p:pRg st="0" end="0"/>
                                            </p:txEl>
                                          </p:spTgt>
                                        </p:tgtEl>
                                      </p:cBhvr>
                                    </p:animEffect>
                                  </p:childTnLst>
                                </p:cTn>
                              </p:par>
                              <p:par>
                                <p:cTn id="80" presetID="42" presetClass="path" presetSubtype="0" accel="50000" decel="50000" fill="hold" grpId="3" nodeType="withEffect">
                                  <p:stCondLst>
                                    <p:cond delay="0"/>
                                  </p:stCondLst>
                                  <p:childTnLst>
                                    <p:animMotion origin="layout" path="M 0 0 L 0 0.25 E" pathEditMode="relative" ptsTypes="">
                                      <p:cBhvr>
                                        <p:cTn id="81" dur="800" spd="-100000" fill="hold"/>
                                        <p:tgtEl>
                                          <p:spTgt spid="76">
                                            <p:txEl>
                                              <p:pRg st="0" end="0"/>
                                            </p:txEl>
                                          </p:spTgt>
                                        </p:tgtEl>
                                        <p:attrNameLst>
                                          <p:attrName>ppt_x</p:attrName>
                                          <p:attrName>ppt_y</p:attrName>
                                        </p:attrNameLst>
                                      </p:cBhvr>
                                    </p:animMotion>
                                  </p:childTnLst>
                                </p:cTn>
                              </p:par>
                              <p:par>
                                <p:cTn id="82" presetID="1" presetClass="exit" presetSubtype="0" fill="hold" grpId="0" nodeType="withEffect">
                                  <p:stCondLst>
                                    <p:cond delay="0"/>
                                  </p:stCondLst>
                                  <p:childTnLst>
                                    <p:set>
                                      <p:cBhvr>
                                        <p:cTn id="83" dur="1" fill="hold">
                                          <p:stCondLst>
                                            <p:cond delay="0"/>
                                          </p:stCondLst>
                                        </p:cTn>
                                        <p:tgtEl>
                                          <p:spTgt spid="51"/>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69"/>
                                        </p:tgtEl>
                                        <p:attrNameLst>
                                          <p:attrName>style.visibility</p:attrName>
                                        </p:attrNameLst>
                                      </p:cBhvr>
                                      <p:to>
                                        <p:strVal val="hidden"/>
                                      </p:to>
                                    </p:set>
                                  </p:childTnLst>
                                </p:cTn>
                              </p:par>
                              <p:par>
                                <p:cTn id="86" presetID="10" presetClass="exit" presetSubtype="0" fill="hold" grpId="0" nodeType="withEffect">
                                  <p:stCondLst>
                                    <p:cond delay="0"/>
                                  </p:stCondLst>
                                  <p:childTnLst>
                                    <p:animEffect transition="out" filter="fade">
                                      <p:cBhvr>
                                        <p:cTn id="87" dur="500"/>
                                        <p:tgtEl>
                                          <p:spTgt spid="32"/>
                                        </p:tgtEl>
                                      </p:cBhvr>
                                    </p:animEffect>
                                    <p:set>
                                      <p:cBhvr>
                                        <p:cTn id="88" dur="1" fill="hold">
                                          <p:stCondLst>
                                            <p:cond delay="499"/>
                                          </p:stCondLst>
                                        </p:cTn>
                                        <p:tgtEl>
                                          <p:spTgt spid="32"/>
                                        </p:tgtEl>
                                        <p:attrNameLst>
                                          <p:attrName>style.visibility</p:attrName>
                                        </p:attrNameLst>
                                      </p:cBhvr>
                                      <p:to>
                                        <p:strVal val="hidden"/>
                                      </p:to>
                                    </p:set>
                                  </p:childTnLst>
                                </p:cTn>
                              </p:par>
                              <p:par>
                                <p:cTn id="89" presetID="10" presetClass="exit" presetSubtype="0" fill="hold" grpId="0" nodeType="withEffect">
                                  <p:stCondLst>
                                    <p:cond delay="0"/>
                                  </p:stCondLst>
                                  <p:childTnLst>
                                    <p:animEffect transition="out" filter="fade">
                                      <p:cBhvr>
                                        <p:cTn id="90" dur="500"/>
                                        <p:tgtEl>
                                          <p:spTgt spid="40"/>
                                        </p:tgtEl>
                                      </p:cBhvr>
                                    </p:animEffect>
                                    <p:set>
                                      <p:cBhvr>
                                        <p:cTn id="91"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92" restart="whenNotActive" fill="hold" evtFilter="cancelBubble" nodeType="interactiveSeq">
                <p:stCondLst>
                  <p:cond evt="onClick" delay="0">
                    <p:tgtEl>
                      <p:spTgt spid="50"/>
                    </p:tgtEl>
                  </p:cond>
                </p:stCondLst>
                <p:endSync evt="end" delay="0">
                  <p:rtn val="all"/>
                </p:endSync>
                <p:childTnLst>
                  <p:par>
                    <p:cTn id="93" fill="hold">
                      <p:stCondLst>
                        <p:cond delay="0"/>
                      </p:stCondLst>
                      <p:childTnLst>
                        <p:par>
                          <p:cTn id="94" fill="hold">
                            <p:stCondLst>
                              <p:cond delay="0"/>
                            </p:stCondLst>
                            <p:childTnLst>
                              <p:par>
                                <p:cTn id="95" presetID="10" presetClass="entr" presetSubtype="0" fill="hold" grpId="0" nodeType="withEffect">
                                  <p:stCondLst>
                                    <p:cond delay="0"/>
                                  </p:stCondLst>
                                  <p:childTnLst>
                                    <p:set>
                                      <p:cBhvr>
                                        <p:cTn id="96" dur="1" fill="hold">
                                          <p:stCondLst>
                                            <p:cond delay="0"/>
                                          </p:stCondLst>
                                        </p:cTn>
                                        <p:tgtEl>
                                          <p:spTgt spid="77"/>
                                        </p:tgtEl>
                                        <p:attrNameLst>
                                          <p:attrName>style.visibility</p:attrName>
                                        </p:attrNameLst>
                                      </p:cBhvr>
                                      <p:to>
                                        <p:strVal val="visible"/>
                                      </p:to>
                                    </p:set>
                                    <p:animEffect transition="in" filter="fade">
                                      <p:cBhvr>
                                        <p:cTn id="97" dur="500"/>
                                        <p:tgtEl>
                                          <p:spTgt spid="77"/>
                                        </p:tgtEl>
                                      </p:cBhvr>
                                    </p:animEffect>
                                  </p:childTnLst>
                                </p:cTn>
                              </p:par>
                              <p:par>
                                <p:cTn id="98" presetID="42" presetClass="path" presetSubtype="0" accel="50000" decel="50000" fill="hold" grpId="4" nodeType="withEffect">
                                  <p:stCondLst>
                                    <p:cond delay="0"/>
                                  </p:stCondLst>
                                  <p:childTnLst>
                                    <p:animMotion origin="layout" path="M 1.94444E-6 1.85185E-6 L 1.94444E-6 0.10432 " pathEditMode="relative" rAng="0" ptsTypes="AA">
                                      <p:cBhvr>
                                        <p:cTn id="99" dur="1000" spd="-100000" fill="hold"/>
                                        <p:tgtEl>
                                          <p:spTgt spid="77"/>
                                        </p:tgtEl>
                                        <p:attrNameLst>
                                          <p:attrName>ppt_x</p:attrName>
                                          <p:attrName>ppt_y</p:attrName>
                                        </p:attrNameLst>
                                      </p:cBhvr>
                                      <p:rCtr x="0" y="5216"/>
                                    </p:animMotion>
                                  </p:childTnLst>
                                </p:cTn>
                              </p:par>
                              <p:par>
                                <p:cTn id="100" presetID="1" presetClass="exit" presetSubtype="0" fill="hold" nodeType="withEffect">
                                  <p:stCondLst>
                                    <p:cond delay="0"/>
                                  </p:stCondLst>
                                  <p:childTnLst>
                                    <p:set>
                                      <p:cBhvr>
                                        <p:cTn id="101" dur="1" fill="hold">
                                          <p:stCondLst>
                                            <p:cond delay="0"/>
                                          </p:stCondLst>
                                        </p:cTn>
                                        <p:tgtEl>
                                          <p:spTgt spid="69"/>
                                        </p:tgtEl>
                                        <p:attrNameLst>
                                          <p:attrName>style.visibility</p:attrName>
                                        </p:attrNameLst>
                                      </p:cBhvr>
                                      <p:to>
                                        <p:strVal val="hidden"/>
                                      </p:to>
                                    </p:set>
                                  </p:childTnLst>
                                </p:cTn>
                              </p:par>
                              <p:par>
                                <p:cTn id="102" presetID="1" presetClass="exit" presetSubtype="0" fill="hold" grpId="0" nodeType="withEffect">
                                  <p:stCondLst>
                                    <p:cond delay="0"/>
                                  </p:stCondLst>
                                  <p:childTnLst>
                                    <p:set>
                                      <p:cBhvr>
                                        <p:cTn id="103" dur="1" fill="hold">
                                          <p:stCondLst>
                                            <p:cond delay="0"/>
                                          </p:stCondLst>
                                        </p:cTn>
                                        <p:tgtEl>
                                          <p:spTgt spid="50"/>
                                        </p:tgtEl>
                                        <p:attrNameLst>
                                          <p:attrName>style.visibility</p:attrName>
                                        </p:attrNameLst>
                                      </p:cBhvr>
                                      <p:to>
                                        <p:strVal val="hidden"/>
                                      </p:to>
                                    </p:set>
                                  </p:childTnLst>
                                </p:cTn>
                              </p:par>
                              <p:par>
                                <p:cTn id="104" presetID="10" presetClass="exit" presetSubtype="0" fill="hold" grpId="0" nodeType="withEffect">
                                  <p:stCondLst>
                                    <p:cond delay="0"/>
                                  </p:stCondLst>
                                  <p:childTnLst>
                                    <p:animEffect transition="out" filter="fade">
                                      <p:cBhvr>
                                        <p:cTn id="105" dur="500"/>
                                        <p:tgtEl>
                                          <p:spTgt spid="38"/>
                                        </p:tgtEl>
                                      </p:cBhvr>
                                    </p:animEffect>
                                    <p:set>
                                      <p:cBhvr>
                                        <p:cTn id="106" dur="1" fill="hold">
                                          <p:stCondLst>
                                            <p:cond delay="499"/>
                                          </p:stCondLst>
                                        </p:cTn>
                                        <p:tgtEl>
                                          <p:spTgt spid="38"/>
                                        </p:tgtEl>
                                        <p:attrNameLst>
                                          <p:attrName>style.visibility</p:attrName>
                                        </p:attrNameLst>
                                      </p:cBhvr>
                                      <p:to>
                                        <p:strVal val="hidden"/>
                                      </p:to>
                                    </p:set>
                                  </p:childTnLst>
                                </p:cTn>
                              </p:par>
                              <p:par>
                                <p:cTn id="107" presetID="10" presetClass="exit" presetSubtype="0" fill="hold" grpId="0" nodeType="withEffect">
                                  <p:stCondLst>
                                    <p:cond delay="0"/>
                                  </p:stCondLst>
                                  <p:childTnLst>
                                    <p:animEffect transition="out" filter="fade">
                                      <p:cBhvr>
                                        <p:cTn id="108" dur="500"/>
                                        <p:tgtEl>
                                          <p:spTgt spid="46"/>
                                        </p:tgtEl>
                                      </p:cBhvr>
                                    </p:animEffect>
                                    <p:set>
                                      <p:cBhvr>
                                        <p:cTn id="109"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110" restart="whenNotActive" fill="hold" evtFilter="cancelBubble" nodeType="interactiveSeq">
                <p:stCondLst>
                  <p:cond evt="onClick" delay="0">
                    <p:tgtEl>
                      <p:spTgt spid="49"/>
                    </p:tgtEl>
                  </p:cond>
                </p:stCondLst>
                <p:endSync evt="end" delay="0">
                  <p:rtn val="all"/>
                </p:endSync>
                <p:childTnLst>
                  <p:par>
                    <p:cTn id="111" fill="hold">
                      <p:stCondLst>
                        <p:cond delay="0"/>
                      </p:stCondLst>
                      <p:childTnLst>
                        <p:par>
                          <p:cTn id="112" fill="hold">
                            <p:stCondLst>
                              <p:cond delay="0"/>
                            </p:stCondLst>
                            <p:childTnLst>
                              <p:par>
                                <p:cTn id="113" presetID="1" presetClass="exit" presetSubtype="0" fill="hold" nodeType="withEffect">
                                  <p:stCondLst>
                                    <p:cond delay="0"/>
                                  </p:stCondLst>
                                  <p:childTnLst>
                                    <p:set>
                                      <p:cBhvr>
                                        <p:cTn id="114" dur="1" fill="hold">
                                          <p:stCondLst>
                                            <p:cond delay="0"/>
                                          </p:stCondLst>
                                        </p:cTn>
                                        <p:tgtEl>
                                          <p:spTgt spid="69"/>
                                        </p:tgtEl>
                                        <p:attrNameLst>
                                          <p:attrName>style.visibility</p:attrName>
                                        </p:attrNameLst>
                                      </p:cBhvr>
                                      <p:to>
                                        <p:strVal val="hidden"/>
                                      </p:to>
                                    </p:set>
                                  </p:childTnLst>
                                </p:cTn>
                              </p:par>
                              <p:par>
                                <p:cTn id="115" presetID="42" presetClass="path" presetSubtype="0" accel="50000" decel="50000" fill="hold" grpId="3" nodeType="withEffect">
                                  <p:stCondLst>
                                    <p:cond delay="0"/>
                                  </p:stCondLst>
                                  <p:childTnLst>
                                    <p:animMotion origin="layout" path="M -3.88889E-6 -1.23457E-6 L -3.88889E-6 0.0963 " pathEditMode="relative" rAng="0" ptsTypes="AA">
                                      <p:cBhvr>
                                        <p:cTn id="116" dur="1000" spd="-100000" fill="hold"/>
                                        <p:tgtEl>
                                          <p:spTgt spid="78">
                                            <p:txEl>
                                              <p:pRg st="0" end="0"/>
                                            </p:txEl>
                                          </p:spTgt>
                                        </p:tgtEl>
                                        <p:attrNameLst>
                                          <p:attrName>ppt_x</p:attrName>
                                          <p:attrName>ppt_y</p:attrName>
                                        </p:attrNameLst>
                                      </p:cBhvr>
                                      <p:rCtr x="0" y="4815"/>
                                    </p:animMotion>
                                  </p:childTnLst>
                                </p:cTn>
                              </p:par>
                              <p:par>
                                <p:cTn id="117" presetID="10" presetClass="entr" presetSubtype="0" fill="hold" nodeType="withEffect">
                                  <p:stCondLst>
                                    <p:cond delay="0"/>
                                  </p:stCondLst>
                                  <p:childTnLst>
                                    <p:set>
                                      <p:cBhvr>
                                        <p:cTn id="118" dur="1" fill="hold">
                                          <p:stCondLst>
                                            <p:cond delay="0"/>
                                          </p:stCondLst>
                                        </p:cTn>
                                        <p:tgtEl>
                                          <p:spTgt spid="78">
                                            <p:txEl>
                                              <p:pRg st="0" end="0"/>
                                            </p:txEl>
                                          </p:spTgt>
                                        </p:tgtEl>
                                        <p:attrNameLst>
                                          <p:attrName>style.visibility</p:attrName>
                                        </p:attrNameLst>
                                      </p:cBhvr>
                                      <p:to>
                                        <p:strVal val="visible"/>
                                      </p:to>
                                    </p:set>
                                    <p:animEffect transition="in" filter="fade">
                                      <p:cBhvr>
                                        <p:cTn id="119" dur="500"/>
                                        <p:tgtEl>
                                          <p:spTgt spid="78">
                                            <p:txEl>
                                              <p:pRg st="0" end="0"/>
                                            </p:txEl>
                                          </p:spTgt>
                                        </p:tgtEl>
                                      </p:cBhvr>
                                    </p:animEffect>
                                  </p:childTnLst>
                                </p:cTn>
                              </p:par>
                              <p:par>
                                <p:cTn id="120" presetID="10" presetClass="exit" presetSubtype="0" fill="hold" grpId="0" nodeType="withEffect">
                                  <p:stCondLst>
                                    <p:cond delay="0"/>
                                  </p:stCondLst>
                                  <p:childTnLst>
                                    <p:animEffect transition="out" filter="fade">
                                      <p:cBhvr>
                                        <p:cTn id="121" dur="500"/>
                                        <p:tgtEl>
                                          <p:spTgt spid="36"/>
                                        </p:tgtEl>
                                      </p:cBhvr>
                                    </p:animEffect>
                                    <p:set>
                                      <p:cBhvr>
                                        <p:cTn id="122" dur="1" fill="hold">
                                          <p:stCondLst>
                                            <p:cond delay="499"/>
                                          </p:stCondLst>
                                        </p:cTn>
                                        <p:tgtEl>
                                          <p:spTgt spid="36"/>
                                        </p:tgtEl>
                                        <p:attrNameLst>
                                          <p:attrName>style.visibility</p:attrName>
                                        </p:attrNameLst>
                                      </p:cBhvr>
                                      <p:to>
                                        <p:strVal val="hidden"/>
                                      </p:to>
                                    </p:set>
                                  </p:childTnLst>
                                </p:cTn>
                              </p:par>
                              <p:par>
                                <p:cTn id="123" presetID="1" presetClass="exit" presetSubtype="0" fill="hold" grpId="0" nodeType="withEffect">
                                  <p:stCondLst>
                                    <p:cond delay="0"/>
                                  </p:stCondLst>
                                  <p:childTnLst>
                                    <p:set>
                                      <p:cBhvr>
                                        <p:cTn id="124" dur="1" fill="hold">
                                          <p:stCondLst>
                                            <p:cond delay="0"/>
                                          </p:stCondLst>
                                        </p:cTn>
                                        <p:tgtEl>
                                          <p:spTgt spid="49"/>
                                        </p:tgtEl>
                                        <p:attrNameLst>
                                          <p:attrName>style.visibility</p:attrName>
                                        </p:attrNameLst>
                                      </p:cBhvr>
                                      <p:to>
                                        <p:strVal val="hidden"/>
                                      </p:to>
                                    </p:set>
                                  </p:childTnLst>
                                </p:cTn>
                              </p:par>
                              <p:par>
                                <p:cTn id="125" presetID="10" presetClass="exit" presetSubtype="0" fill="hold" grpId="0" nodeType="withEffect">
                                  <p:stCondLst>
                                    <p:cond delay="0"/>
                                  </p:stCondLst>
                                  <p:childTnLst>
                                    <p:animEffect transition="out" filter="fade">
                                      <p:cBhvr>
                                        <p:cTn id="126" dur="500"/>
                                        <p:tgtEl>
                                          <p:spTgt spid="44"/>
                                        </p:tgtEl>
                                      </p:cBhvr>
                                    </p:animEffect>
                                    <p:set>
                                      <p:cBhvr>
                                        <p:cTn id="127"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128" restart="whenNotActive" fill="hold" evtFilter="cancelBubble" nodeType="interactiveSeq">
                <p:stCondLst>
                  <p:cond evt="onClick" delay="0">
                    <p:tgtEl>
                      <p:spTgt spid="48"/>
                    </p:tgtEl>
                  </p:cond>
                </p:stCondLst>
                <p:endSync evt="end" delay="0">
                  <p:rtn val="all"/>
                </p:endSync>
                <p:childTnLst>
                  <p:par>
                    <p:cTn id="129" fill="hold">
                      <p:stCondLst>
                        <p:cond delay="0"/>
                      </p:stCondLst>
                      <p:childTnLst>
                        <p:par>
                          <p:cTn id="130" fill="hold">
                            <p:stCondLst>
                              <p:cond delay="0"/>
                            </p:stCondLst>
                            <p:childTnLst>
                              <p:par>
                                <p:cTn id="131" presetID="1" presetClass="exit" presetSubtype="0" fill="hold" nodeType="withEffect">
                                  <p:stCondLst>
                                    <p:cond delay="0"/>
                                  </p:stCondLst>
                                  <p:childTnLst>
                                    <p:set>
                                      <p:cBhvr>
                                        <p:cTn id="132" dur="1" fill="hold">
                                          <p:stCondLst>
                                            <p:cond delay="0"/>
                                          </p:stCondLst>
                                        </p:cTn>
                                        <p:tgtEl>
                                          <p:spTgt spid="69"/>
                                        </p:tgtEl>
                                        <p:attrNameLst>
                                          <p:attrName>style.visibility</p:attrName>
                                        </p:attrNameLst>
                                      </p:cBhvr>
                                      <p:to>
                                        <p:strVal val="hidden"/>
                                      </p:to>
                                    </p:set>
                                  </p:childTnLst>
                                </p:cTn>
                              </p:par>
                              <p:par>
                                <p:cTn id="133" presetID="10" presetClass="entr" presetSubtype="0" fill="hold" nodeType="withEffect">
                                  <p:stCondLst>
                                    <p:cond delay="0"/>
                                  </p:stCondLst>
                                  <p:childTnLst>
                                    <p:set>
                                      <p:cBhvr>
                                        <p:cTn id="134" dur="1" fill="hold">
                                          <p:stCondLst>
                                            <p:cond delay="0"/>
                                          </p:stCondLst>
                                        </p:cTn>
                                        <p:tgtEl>
                                          <p:spTgt spid="79">
                                            <p:txEl>
                                              <p:pRg st="0" end="0"/>
                                            </p:txEl>
                                          </p:spTgt>
                                        </p:tgtEl>
                                        <p:attrNameLst>
                                          <p:attrName>style.visibility</p:attrName>
                                        </p:attrNameLst>
                                      </p:cBhvr>
                                      <p:to>
                                        <p:strVal val="visible"/>
                                      </p:to>
                                    </p:set>
                                    <p:animEffect transition="in" filter="fade">
                                      <p:cBhvr>
                                        <p:cTn id="135" dur="500"/>
                                        <p:tgtEl>
                                          <p:spTgt spid="79">
                                            <p:txEl>
                                              <p:pRg st="0" end="0"/>
                                            </p:txEl>
                                          </p:spTgt>
                                        </p:tgtEl>
                                      </p:cBhvr>
                                    </p:animEffect>
                                  </p:childTnLst>
                                </p:cTn>
                              </p:par>
                              <p:par>
                                <p:cTn id="136" presetID="42" presetClass="path" presetSubtype="0" accel="50000" decel="50000" fill="hold" grpId="3" nodeType="withEffect">
                                  <p:stCondLst>
                                    <p:cond delay="0"/>
                                  </p:stCondLst>
                                  <p:childTnLst>
                                    <p:animMotion origin="layout" path="M 3.05556E-6 -2.96296E-6 L 3.05556E-6 0.10216 " pathEditMode="relative" rAng="0" ptsTypes="AA">
                                      <p:cBhvr>
                                        <p:cTn id="137" dur="900" spd="-100000" fill="hold"/>
                                        <p:tgtEl>
                                          <p:spTgt spid="79">
                                            <p:txEl>
                                              <p:pRg st="0" end="0"/>
                                            </p:txEl>
                                          </p:spTgt>
                                        </p:tgtEl>
                                        <p:attrNameLst>
                                          <p:attrName>ppt_x</p:attrName>
                                          <p:attrName>ppt_y</p:attrName>
                                        </p:attrNameLst>
                                      </p:cBhvr>
                                      <p:rCtr x="0" y="5093"/>
                                    </p:animMotion>
                                  </p:childTnLst>
                                </p:cTn>
                              </p:par>
                              <p:par>
                                <p:cTn id="138" presetID="10" presetClass="exit" presetSubtype="0" fill="hold" grpId="0" nodeType="withEffect">
                                  <p:stCondLst>
                                    <p:cond delay="0"/>
                                  </p:stCondLst>
                                  <p:childTnLst>
                                    <p:animEffect transition="out" filter="fade">
                                      <p:cBhvr>
                                        <p:cTn id="139" dur="500"/>
                                        <p:tgtEl>
                                          <p:spTgt spid="67"/>
                                        </p:tgtEl>
                                      </p:cBhvr>
                                    </p:animEffect>
                                    <p:set>
                                      <p:cBhvr>
                                        <p:cTn id="140" dur="1" fill="hold">
                                          <p:stCondLst>
                                            <p:cond delay="499"/>
                                          </p:stCondLst>
                                        </p:cTn>
                                        <p:tgtEl>
                                          <p:spTgt spid="67"/>
                                        </p:tgtEl>
                                        <p:attrNameLst>
                                          <p:attrName>style.visibility</p:attrName>
                                        </p:attrNameLst>
                                      </p:cBhvr>
                                      <p:to>
                                        <p:strVal val="hidden"/>
                                      </p:to>
                                    </p:set>
                                  </p:childTnLst>
                                </p:cTn>
                              </p:par>
                              <p:par>
                                <p:cTn id="141" presetID="10" presetClass="exit" presetSubtype="0" fill="hold" grpId="0" nodeType="withEffect">
                                  <p:stCondLst>
                                    <p:cond delay="0"/>
                                  </p:stCondLst>
                                  <p:childTnLst>
                                    <p:animEffect transition="out" filter="fade">
                                      <p:cBhvr>
                                        <p:cTn id="142" dur="500"/>
                                        <p:tgtEl>
                                          <p:spTgt spid="68"/>
                                        </p:tgtEl>
                                      </p:cBhvr>
                                    </p:animEffect>
                                    <p:set>
                                      <p:cBhvr>
                                        <p:cTn id="143" dur="1" fill="hold">
                                          <p:stCondLst>
                                            <p:cond delay="499"/>
                                          </p:stCondLst>
                                        </p:cTn>
                                        <p:tgtEl>
                                          <p:spTgt spid="68"/>
                                        </p:tgtEl>
                                        <p:attrNameLst>
                                          <p:attrName>style.visibility</p:attrName>
                                        </p:attrNameLst>
                                      </p:cBhvr>
                                      <p:to>
                                        <p:strVal val="hidden"/>
                                      </p:to>
                                    </p:set>
                                  </p:childTnLst>
                                </p:cTn>
                              </p:par>
                              <p:par>
                                <p:cTn id="144" presetID="1" presetClass="exit" presetSubtype="0" fill="hold" grpId="0" nodeType="withEffect">
                                  <p:stCondLst>
                                    <p:cond delay="0"/>
                                  </p:stCondLst>
                                  <p:childTnLst>
                                    <p:set>
                                      <p:cBhvr>
                                        <p:cTn id="145"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46" restart="whenNotActive" fill="hold" evtFilter="cancelBubble" nodeType="interactiveSeq">
                <p:stCondLst>
                  <p:cond evt="onClick" delay="0">
                    <p:tgtEl>
                      <p:spTgt spid="60"/>
                    </p:tgtEl>
                  </p:cond>
                </p:stCondLst>
                <p:endSync evt="end" delay="0">
                  <p:rtn val="all"/>
                </p:endSync>
                <p:childTnLst>
                  <p:par>
                    <p:cTn id="147" fill="hold">
                      <p:stCondLst>
                        <p:cond delay="0"/>
                      </p:stCondLst>
                      <p:childTnLst>
                        <p:par>
                          <p:cTn id="148" fill="hold">
                            <p:stCondLst>
                              <p:cond delay="0"/>
                            </p:stCondLst>
                            <p:childTnLst>
                              <p:par>
                                <p:cTn id="149" presetID="1" presetClass="exit" presetSubtype="0" fill="hold" nodeType="withEffect">
                                  <p:stCondLst>
                                    <p:cond delay="0"/>
                                  </p:stCondLst>
                                  <p:childTnLst>
                                    <p:set>
                                      <p:cBhvr>
                                        <p:cTn id="150" dur="1" fill="hold">
                                          <p:stCondLst>
                                            <p:cond delay="0"/>
                                          </p:stCondLst>
                                        </p:cTn>
                                        <p:tgtEl>
                                          <p:spTgt spid="69"/>
                                        </p:tgtEl>
                                        <p:attrNameLst>
                                          <p:attrName>style.visibility</p:attrName>
                                        </p:attrNameLst>
                                      </p:cBhvr>
                                      <p:to>
                                        <p:strVal val="hidden"/>
                                      </p:to>
                                    </p:set>
                                  </p:childTnLst>
                                </p:cTn>
                              </p:par>
                              <p:par>
                                <p:cTn id="151" presetID="10" presetClass="entr" presetSubtype="0" fill="hold" nodeType="withEffect">
                                  <p:stCondLst>
                                    <p:cond delay="0"/>
                                  </p:stCondLst>
                                  <p:childTnLst>
                                    <p:set>
                                      <p:cBhvr>
                                        <p:cTn id="152" dur="1" fill="hold">
                                          <p:stCondLst>
                                            <p:cond delay="0"/>
                                          </p:stCondLst>
                                        </p:cTn>
                                        <p:tgtEl>
                                          <p:spTgt spid="80">
                                            <p:txEl>
                                              <p:pRg st="0" end="0"/>
                                            </p:txEl>
                                          </p:spTgt>
                                        </p:tgtEl>
                                        <p:attrNameLst>
                                          <p:attrName>style.visibility</p:attrName>
                                        </p:attrNameLst>
                                      </p:cBhvr>
                                      <p:to>
                                        <p:strVal val="visible"/>
                                      </p:to>
                                    </p:set>
                                    <p:animEffect transition="in" filter="fade">
                                      <p:cBhvr>
                                        <p:cTn id="153" dur="500"/>
                                        <p:tgtEl>
                                          <p:spTgt spid="80">
                                            <p:txEl>
                                              <p:pRg st="0" end="0"/>
                                            </p:txEl>
                                          </p:spTgt>
                                        </p:tgtEl>
                                      </p:cBhvr>
                                    </p:animEffect>
                                  </p:childTnLst>
                                </p:cTn>
                              </p:par>
                              <p:par>
                                <p:cTn id="154" presetID="42" presetClass="path" presetSubtype="0" accel="50000" decel="50000" fill="hold" grpId="3" nodeType="withEffect">
                                  <p:stCondLst>
                                    <p:cond delay="0"/>
                                  </p:stCondLst>
                                  <p:childTnLst>
                                    <p:animMotion origin="layout" path="M 3.05556E-6 1.23457E-6 L 3.05556E-6 0.11234 " pathEditMode="relative" rAng="0" ptsTypes="AA">
                                      <p:cBhvr>
                                        <p:cTn id="155" dur="900" spd="-100000" fill="hold"/>
                                        <p:tgtEl>
                                          <p:spTgt spid="80">
                                            <p:txEl>
                                              <p:pRg st="0" end="0"/>
                                            </p:txEl>
                                          </p:spTgt>
                                        </p:tgtEl>
                                        <p:attrNameLst>
                                          <p:attrName>ppt_x</p:attrName>
                                          <p:attrName>ppt_y</p:attrName>
                                        </p:attrNameLst>
                                      </p:cBhvr>
                                      <p:rCtr x="0" y="5617"/>
                                    </p:animMotion>
                                  </p:childTnLst>
                                </p:cTn>
                              </p:par>
                              <p:par>
                                <p:cTn id="156" presetID="10" presetClass="exit" presetSubtype="0" fill="hold" grpId="0" nodeType="withEffect">
                                  <p:stCondLst>
                                    <p:cond delay="0"/>
                                  </p:stCondLst>
                                  <p:childTnLst>
                                    <p:animEffect transition="out" filter="fade">
                                      <p:cBhvr>
                                        <p:cTn id="157" dur="500"/>
                                        <p:tgtEl>
                                          <p:spTgt spid="64"/>
                                        </p:tgtEl>
                                      </p:cBhvr>
                                    </p:animEffect>
                                    <p:set>
                                      <p:cBhvr>
                                        <p:cTn id="158" dur="1" fill="hold">
                                          <p:stCondLst>
                                            <p:cond delay="499"/>
                                          </p:stCondLst>
                                        </p:cTn>
                                        <p:tgtEl>
                                          <p:spTgt spid="64"/>
                                        </p:tgtEl>
                                        <p:attrNameLst>
                                          <p:attrName>style.visibility</p:attrName>
                                        </p:attrNameLst>
                                      </p:cBhvr>
                                      <p:to>
                                        <p:strVal val="hidden"/>
                                      </p:to>
                                    </p:set>
                                  </p:childTnLst>
                                </p:cTn>
                              </p:par>
                              <p:par>
                                <p:cTn id="159" presetID="10" presetClass="exit" presetSubtype="0" fill="hold" grpId="0" nodeType="withEffect">
                                  <p:stCondLst>
                                    <p:cond delay="0"/>
                                  </p:stCondLst>
                                  <p:childTnLst>
                                    <p:animEffect transition="out" filter="fade">
                                      <p:cBhvr>
                                        <p:cTn id="160" dur="500"/>
                                        <p:tgtEl>
                                          <p:spTgt spid="65"/>
                                        </p:tgtEl>
                                      </p:cBhvr>
                                    </p:animEffect>
                                    <p:set>
                                      <p:cBhvr>
                                        <p:cTn id="161" dur="1" fill="hold">
                                          <p:stCondLst>
                                            <p:cond delay="499"/>
                                          </p:stCondLst>
                                        </p:cTn>
                                        <p:tgtEl>
                                          <p:spTgt spid="65"/>
                                        </p:tgtEl>
                                        <p:attrNameLst>
                                          <p:attrName>style.visibility</p:attrName>
                                        </p:attrNameLst>
                                      </p:cBhvr>
                                      <p:to>
                                        <p:strVal val="hidden"/>
                                      </p:to>
                                    </p:set>
                                  </p:childTnLst>
                                </p:cTn>
                              </p:par>
                              <p:par>
                                <p:cTn id="162" presetID="1" presetClass="exit" presetSubtype="0" fill="hold" grpId="0" nodeType="withEffect">
                                  <p:stCondLst>
                                    <p:cond delay="0"/>
                                  </p:stCondLst>
                                  <p:childTnLst>
                                    <p:set>
                                      <p:cBhvr>
                                        <p:cTn id="163"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64" restart="whenNotActive" fill="hold" evtFilter="cancelBubble" nodeType="interactiveSeq">
                <p:stCondLst>
                  <p:cond evt="onClick" delay="0">
                    <p:tgtEl>
                      <p:spTgt spid="62"/>
                    </p:tgtEl>
                  </p:cond>
                </p:stCondLst>
                <p:endSync evt="end" delay="0">
                  <p:rtn val="all"/>
                </p:endSync>
                <p:childTnLst>
                  <p:par>
                    <p:cTn id="165" fill="hold">
                      <p:stCondLst>
                        <p:cond delay="0"/>
                      </p:stCondLst>
                      <p:childTnLst>
                        <p:par>
                          <p:cTn id="166" fill="hold">
                            <p:stCondLst>
                              <p:cond delay="0"/>
                            </p:stCondLst>
                            <p:childTnLst>
                              <p:par>
                                <p:cTn id="167" presetID="1" presetClass="exit" presetSubtype="0" fill="hold" nodeType="withEffect">
                                  <p:stCondLst>
                                    <p:cond delay="0"/>
                                  </p:stCondLst>
                                  <p:childTnLst>
                                    <p:set>
                                      <p:cBhvr>
                                        <p:cTn id="168" dur="1" fill="hold">
                                          <p:stCondLst>
                                            <p:cond delay="0"/>
                                          </p:stCondLst>
                                        </p:cTn>
                                        <p:tgtEl>
                                          <p:spTgt spid="69"/>
                                        </p:tgtEl>
                                        <p:attrNameLst>
                                          <p:attrName>style.visibility</p:attrName>
                                        </p:attrNameLst>
                                      </p:cBhvr>
                                      <p:to>
                                        <p:strVal val="hidden"/>
                                      </p:to>
                                    </p:set>
                                  </p:childTnLst>
                                </p:cTn>
                              </p:par>
                              <p:par>
                                <p:cTn id="169" presetID="42" presetClass="path" presetSubtype="0" accel="50000" decel="50000" fill="hold" grpId="3" nodeType="withEffect">
                                  <p:stCondLst>
                                    <p:cond delay="0"/>
                                  </p:stCondLst>
                                  <p:childTnLst>
                                    <p:animMotion origin="layout" path="M 4.44444E-6 4.93827E-6 L 4.44444E-6 0.08549 " pathEditMode="relative" rAng="0" ptsTypes="AA">
                                      <p:cBhvr>
                                        <p:cTn id="170" dur="1000" spd="-100000" fill="hold"/>
                                        <p:tgtEl>
                                          <p:spTgt spid="81">
                                            <p:txEl>
                                              <p:pRg st="0" end="0"/>
                                            </p:txEl>
                                          </p:spTgt>
                                        </p:tgtEl>
                                        <p:attrNameLst>
                                          <p:attrName>ppt_x</p:attrName>
                                          <p:attrName>ppt_y</p:attrName>
                                        </p:attrNameLst>
                                      </p:cBhvr>
                                      <p:rCtr x="0" y="4259"/>
                                    </p:animMotion>
                                  </p:childTnLst>
                                </p:cTn>
                              </p:par>
                              <p:par>
                                <p:cTn id="171" presetID="10" presetClass="exit" presetSubtype="0" fill="hold" grpId="0" nodeType="withEffect">
                                  <p:stCondLst>
                                    <p:cond delay="0"/>
                                  </p:stCondLst>
                                  <p:childTnLst>
                                    <p:animEffect transition="out" filter="fade">
                                      <p:cBhvr>
                                        <p:cTn id="172" dur="500"/>
                                        <p:tgtEl>
                                          <p:spTgt spid="39"/>
                                        </p:tgtEl>
                                      </p:cBhvr>
                                    </p:animEffect>
                                    <p:set>
                                      <p:cBhvr>
                                        <p:cTn id="173" dur="1" fill="hold">
                                          <p:stCondLst>
                                            <p:cond delay="499"/>
                                          </p:stCondLst>
                                        </p:cTn>
                                        <p:tgtEl>
                                          <p:spTgt spid="39"/>
                                        </p:tgtEl>
                                        <p:attrNameLst>
                                          <p:attrName>style.visibility</p:attrName>
                                        </p:attrNameLst>
                                      </p:cBhvr>
                                      <p:to>
                                        <p:strVal val="hidden"/>
                                      </p:to>
                                    </p:set>
                                  </p:childTnLst>
                                </p:cTn>
                              </p:par>
                              <p:par>
                                <p:cTn id="174" presetID="10" presetClass="exit" presetSubtype="0" fill="hold" grpId="0" nodeType="withEffect">
                                  <p:stCondLst>
                                    <p:cond delay="0"/>
                                  </p:stCondLst>
                                  <p:childTnLst>
                                    <p:animEffect transition="out" filter="fade">
                                      <p:cBhvr>
                                        <p:cTn id="175" dur="500"/>
                                        <p:tgtEl>
                                          <p:spTgt spid="31"/>
                                        </p:tgtEl>
                                      </p:cBhvr>
                                    </p:animEffect>
                                    <p:set>
                                      <p:cBhvr>
                                        <p:cTn id="176" dur="1" fill="hold">
                                          <p:stCondLst>
                                            <p:cond delay="499"/>
                                          </p:stCondLst>
                                        </p:cTn>
                                        <p:tgtEl>
                                          <p:spTgt spid="31"/>
                                        </p:tgtEl>
                                        <p:attrNameLst>
                                          <p:attrName>style.visibility</p:attrName>
                                        </p:attrNameLst>
                                      </p:cBhvr>
                                      <p:to>
                                        <p:strVal val="hidden"/>
                                      </p:to>
                                    </p:set>
                                  </p:childTnLst>
                                </p:cTn>
                              </p:par>
                              <p:par>
                                <p:cTn id="177" presetID="1" presetClass="exit" presetSubtype="0" fill="hold" grpId="0" nodeType="withEffect">
                                  <p:stCondLst>
                                    <p:cond delay="0"/>
                                  </p:stCondLst>
                                  <p:childTnLst>
                                    <p:set>
                                      <p:cBhvr>
                                        <p:cTn id="178" dur="1" fill="hold">
                                          <p:stCondLst>
                                            <p:cond delay="0"/>
                                          </p:stCondLst>
                                        </p:cTn>
                                        <p:tgtEl>
                                          <p:spTgt spid="62"/>
                                        </p:tgtEl>
                                        <p:attrNameLst>
                                          <p:attrName>style.visibility</p:attrName>
                                        </p:attrNameLst>
                                      </p:cBhvr>
                                      <p:to>
                                        <p:strVal val="hidden"/>
                                      </p:to>
                                    </p:set>
                                  </p:childTnLst>
                                </p:cTn>
                              </p:par>
                              <p:par>
                                <p:cTn id="179" presetID="10" presetClass="entr" presetSubtype="0" fill="hold" nodeType="withEffect">
                                  <p:stCondLst>
                                    <p:cond delay="0"/>
                                  </p:stCondLst>
                                  <p:childTnLst>
                                    <p:set>
                                      <p:cBhvr>
                                        <p:cTn id="180" dur="1" fill="hold">
                                          <p:stCondLst>
                                            <p:cond delay="0"/>
                                          </p:stCondLst>
                                        </p:cTn>
                                        <p:tgtEl>
                                          <p:spTgt spid="81">
                                            <p:txEl>
                                              <p:pRg st="0" end="0"/>
                                            </p:txEl>
                                          </p:spTgt>
                                        </p:tgtEl>
                                        <p:attrNameLst>
                                          <p:attrName>style.visibility</p:attrName>
                                        </p:attrNameLst>
                                      </p:cBhvr>
                                      <p:to>
                                        <p:strVal val="visible"/>
                                      </p:to>
                                    </p:set>
                                    <p:animEffect transition="in" filter="fade">
                                      <p:cBhvr>
                                        <p:cTn id="181" dur="500"/>
                                        <p:tgtEl>
                                          <p:spTgt spid="81">
                                            <p:txEl>
                                              <p:pRg st="0" end="0"/>
                                            </p:txEl>
                                          </p:spTgt>
                                        </p:tgtEl>
                                      </p:cBhvr>
                                    </p:animEffect>
                                  </p:childTnLst>
                                </p:cTn>
                              </p:par>
                            </p:childTnLst>
                          </p:cTn>
                        </p:par>
                      </p:childTnLst>
                    </p:cTn>
                  </p:par>
                </p:childTnLst>
              </p:cTn>
              <p:nextCondLst>
                <p:cond evt="onClick" delay="0">
                  <p:tgtEl>
                    <p:spTgt spid="62"/>
                  </p:tgtEl>
                </p:cond>
              </p:nextCondLst>
            </p:seq>
            <p:seq concurrent="1" nextAc="seek">
              <p:cTn id="182" restart="whenNotActive" fill="hold" evtFilter="cancelBubble" nodeType="interactiveSeq">
                <p:stCondLst>
                  <p:cond evt="onClick" delay="0">
                    <p:tgtEl>
                      <p:spTgt spid="6"/>
                    </p:tgtEl>
                  </p:cond>
                </p:stCondLst>
                <p:endSync evt="end" delay="0">
                  <p:rtn val="all"/>
                </p:endSync>
                <p:childTnLst>
                  <p:par>
                    <p:cTn id="183" fill="hold">
                      <p:stCondLst>
                        <p:cond delay="0"/>
                      </p:stCondLst>
                      <p:childTnLst>
                        <p:par>
                          <p:cTn id="184" fill="hold">
                            <p:stCondLst>
                              <p:cond delay="0"/>
                            </p:stCondLst>
                            <p:childTnLst>
                              <p:par>
                                <p:cTn id="185" presetID="1" presetClass="exit" presetSubtype="0" fill="hold" grpId="1" nodeType="clickEffect">
                                  <p:stCondLst>
                                    <p:cond delay="0"/>
                                  </p:stCondLst>
                                  <p:childTnLst>
                                    <p:set>
                                      <p:cBhvr>
                                        <p:cTn id="186" dur="1" fill="hold">
                                          <p:stCondLst>
                                            <p:cond delay="0"/>
                                          </p:stCondLst>
                                        </p:cTn>
                                        <p:tgtEl>
                                          <p:spTgt spid="70"/>
                                        </p:tgtEl>
                                        <p:attrNameLst>
                                          <p:attrName>style.visibility</p:attrName>
                                        </p:attrNameLst>
                                      </p:cBhvr>
                                      <p:to>
                                        <p:strVal val="hidden"/>
                                      </p:to>
                                    </p:set>
                                  </p:childTnLst>
                                </p:cTn>
                              </p:par>
                              <p:par>
                                <p:cTn id="187" presetID="1" presetClass="entr" presetSubtype="0" fill="hold" nodeType="withEffect">
                                  <p:stCondLst>
                                    <p:cond delay="0"/>
                                  </p:stCondLst>
                                  <p:childTnLst>
                                    <p:set>
                                      <p:cBhvr>
                                        <p:cTn id="188" dur="1" fill="hold">
                                          <p:stCondLst>
                                            <p:cond delay="0"/>
                                          </p:stCondLst>
                                        </p:cTn>
                                        <p:tgtEl>
                                          <p:spTgt spid="69"/>
                                        </p:tgtEl>
                                        <p:attrNameLst>
                                          <p:attrName>style.visibility</p:attrName>
                                        </p:attrNameLst>
                                      </p:cBhvr>
                                      <p:to>
                                        <p:strVal val="visible"/>
                                      </p:to>
                                    </p:set>
                                  </p:childTnLst>
                                </p:cTn>
                              </p:par>
                              <p:par>
                                <p:cTn id="189" presetID="1" presetClass="exit" presetSubtype="0" fill="hold" grpId="1" nodeType="withEffect">
                                  <p:stCondLst>
                                    <p:cond delay="0"/>
                                  </p:stCondLst>
                                  <p:childTnLst>
                                    <p:set>
                                      <p:cBhvr>
                                        <p:cTn id="190" dur="1" fill="hold">
                                          <p:stCondLst>
                                            <p:cond delay="0"/>
                                          </p:stCondLst>
                                        </p:cTn>
                                        <p:tgtEl>
                                          <p:spTgt spid="71"/>
                                        </p:tgtEl>
                                        <p:attrNameLst>
                                          <p:attrName>style.visibility</p:attrName>
                                        </p:attrNameLst>
                                      </p:cBhvr>
                                      <p:to>
                                        <p:strVal val="hidden"/>
                                      </p:to>
                                    </p:set>
                                  </p:childTnLst>
                                </p:cTn>
                              </p:par>
                              <p:par>
                                <p:cTn id="191" presetID="1" presetClass="exit" presetSubtype="0" fill="hold" grpId="1" nodeType="withEffect">
                                  <p:stCondLst>
                                    <p:cond delay="0"/>
                                  </p:stCondLst>
                                  <p:childTnLst>
                                    <p:set>
                                      <p:cBhvr>
                                        <p:cTn id="192" dur="1" fill="hold">
                                          <p:stCondLst>
                                            <p:cond delay="0"/>
                                          </p:stCondLst>
                                        </p:cTn>
                                        <p:tgtEl>
                                          <p:spTgt spid="72"/>
                                        </p:tgtEl>
                                        <p:attrNameLst>
                                          <p:attrName>style.visibility</p:attrName>
                                        </p:attrNameLst>
                                      </p:cBhvr>
                                      <p:to>
                                        <p:strVal val="hidden"/>
                                      </p:to>
                                    </p:set>
                                  </p:childTnLst>
                                </p:cTn>
                              </p:par>
                              <p:par>
                                <p:cTn id="193" presetID="1" presetClass="exit" presetSubtype="0" fill="hold" grpId="0" nodeType="withEffect">
                                  <p:stCondLst>
                                    <p:cond delay="0"/>
                                  </p:stCondLst>
                                  <p:childTnLst>
                                    <p:set>
                                      <p:cBhvr>
                                        <p:cTn id="194" dur="1" fill="hold">
                                          <p:stCondLst>
                                            <p:cond delay="0"/>
                                          </p:stCondLst>
                                        </p:cTn>
                                        <p:tgtEl>
                                          <p:spTgt spid="73">
                                            <p:txEl>
                                              <p:pRg st="0" end="0"/>
                                            </p:txEl>
                                          </p:spTgt>
                                        </p:tgtEl>
                                        <p:attrNameLst>
                                          <p:attrName>style.visibility</p:attrName>
                                        </p:attrNameLst>
                                      </p:cBhvr>
                                      <p:to>
                                        <p:strVal val="hidden"/>
                                      </p:to>
                                    </p:set>
                                  </p:childTnLst>
                                </p:cTn>
                              </p:par>
                              <p:par>
                                <p:cTn id="195" presetID="1" presetClass="exit" presetSubtype="0" fill="hold" grpId="0" nodeType="withEffect">
                                  <p:stCondLst>
                                    <p:cond delay="0"/>
                                  </p:stCondLst>
                                  <p:childTnLst>
                                    <p:set>
                                      <p:cBhvr>
                                        <p:cTn id="196" dur="1" fill="hold">
                                          <p:stCondLst>
                                            <p:cond delay="0"/>
                                          </p:stCondLst>
                                        </p:cTn>
                                        <p:tgtEl>
                                          <p:spTgt spid="76">
                                            <p:txEl>
                                              <p:pRg st="0" end="0"/>
                                            </p:txEl>
                                          </p:spTgt>
                                        </p:tgtEl>
                                        <p:attrNameLst>
                                          <p:attrName>style.visibility</p:attrName>
                                        </p:attrNameLst>
                                      </p:cBhvr>
                                      <p:to>
                                        <p:strVal val="hidden"/>
                                      </p:to>
                                    </p:set>
                                  </p:childTnLst>
                                </p:cTn>
                              </p:par>
                              <p:par>
                                <p:cTn id="197" presetID="1" presetClass="exit" presetSubtype="0" fill="hold" grpId="1" nodeType="withEffect">
                                  <p:stCondLst>
                                    <p:cond delay="0"/>
                                  </p:stCondLst>
                                  <p:childTnLst>
                                    <p:set>
                                      <p:cBhvr>
                                        <p:cTn id="198" dur="1" fill="hold">
                                          <p:stCondLst>
                                            <p:cond delay="0"/>
                                          </p:stCondLst>
                                        </p:cTn>
                                        <p:tgtEl>
                                          <p:spTgt spid="77"/>
                                        </p:tgtEl>
                                        <p:attrNameLst>
                                          <p:attrName>style.visibility</p:attrName>
                                        </p:attrNameLst>
                                      </p:cBhvr>
                                      <p:to>
                                        <p:strVal val="hidden"/>
                                      </p:to>
                                    </p:set>
                                  </p:childTnLst>
                                </p:cTn>
                              </p:par>
                              <p:par>
                                <p:cTn id="199" presetID="1" presetClass="exit" presetSubtype="0" fill="hold" grpId="0" nodeType="withEffect">
                                  <p:stCondLst>
                                    <p:cond delay="0"/>
                                  </p:stCondLst>
                                  <p:childTnLst>
                                    <p:set>
                                      <p:cBhvr>
                                        <p:cTn id="200" dur="1" fill="hold">
                                          <p:stCondLst>
                                            <p:cond delay="0"/>
                                          </p:stCondLst>
                                        </p:cTn>
                                        <p:tgtEl>
                                          <p:spTgt spid="78">
                                            <p:txEl>
                                              <p:pRg st="0" end="0"/>
                                            </p:txEl>
                                          </p:spTgt>
                                        </p:tgtEl>
                                        <p:attrNameLst>
                                          <p:attrName>style.visibility</p:attrName>
                                        </p:attrNameLst>
                                      </p:cBhvr>
                                      <p:to>
                                        <p:strVal val="hidden"/>
                                      </p:to>
                                    </p:set>
                                  </p:childTnLst>
                                </p:cTn>
                              </p:par>
                              <p:par>
                                <p:cTn id="201" presetID="1" presetClass="exit" presetSubtype="0" fill="hold" grpId="0" nodeType="withEffect">
                                  <p:stCondLst>
                                    <p:cond delay="0"/>
                                  </p:stCondLst>
                                  <p:childTnLst>
                                    <p:set>
                                      <p:cBhvr>
                                        <p:cTn id="202" dur="1" fill="hold">
                                          <p:stCondLst>
                                            <p:cond delay="0"/>
                                          </p:stCondLst>
                                        </p:cTn>
                                        <p:tgtEl>
                                          <p:spTgt spid="79">
                                            <p:txEl>
                                              <p:pRg st="0" end="0"/>
                                            </p:txEl>
                                          </p:spTgt>
                                        </p:tgtEl>
                                        <p:attrNameLst>
                                          <p:attrName>style.visibility</p:attrName>
                                        </p:attrNameLst>
                                      </p:cBhvr>
                                      <p:to>
                                        <p:strVal val="hidden"/>
                                      </p:to>
                                    </p:set>
                                  </p:childTnLst>
                                </p:cTn>
                              </p:par>
                              <p:par>
                                <p:cTn id="203" presetID="1" presetClass="exit" presetSubtype="0" fill="hold" grpId="0" nodeType="withEffect">
                                  <p:stCondLst>
                                    <p:cond delay="0"/>
                                  </p:stCondLst>
                                  <p:childTnLst>
                                    <p:set>
                                      <p:cBhvr>
                                        <p:cTn id="204" dur="1" fill="hold">
                                          <p:stCondLst>
                                            <p:cond delay="0"/>
                                          </p:stCondLst>
                                        </p:cTn>
                                        <p:tgtEl>
                                          <p:spTgt spid="80">
                                            <p:txEl>
                                              <p:pRg st="0" end="0"/>
                                            </p:txEl>
                                          </p:spTgt>
                                        </p:tgtEl>
                                        <p:attrNameLst>
                                          <p:attrName>style.visibility</p:attrName>
                                        </p:attrNameLst>
                                      </p:cBhvr>
                                      <p:to>
                                        <p:strVal val="hidden"/>
                                      </p:to>
                                    </p:set>
                                  </p:childTnLst>
                                </p:cTn>
                              </p:par>
                              <p:par>
                                <p:cTn id="205" presetID="1" presetClass="entr" presetSubtype="0" fill="hold" grpId="1" nodeType="withEffect">
                                  <p:stCondLst>
                                    <p:cond delay="0"/>
                                  </p:stCondLst>
                                  <p:childTnLst>
                                    <p:set>
                                      <p:cBhvr>
                                        <p:cTn id="206" dur="1" fill="hold">
                                          <p:stCondLst>
                                            <p:cond delay="0"/>
                                          </p:stCondLst>
                                        </p:cTn>
                                        <p:tgtEl>
                                          <p:spTgt spid="55"/>
                                        </p:tgtEl>
                                        <p:attrNameLst>
                                          <p:attrName>style.visibility</p:attrName>
                                        </p:attrNameLst>
                                      </p:cBhvr>
                                      <p:to>
                                        <p:strVal val="visible"/>
                                      </p:to>
                                    </p:set>
                                  </p:childTnLst>
                                </p:cTn>
                              </p:par>
                              <p:par>
                                <p:cTn id="207" presetID="1" presetClass="entr" presetSubtype="0" fill="hold" grpId="1" nodeType="withEffect">
                                  <p:stCondLst>
                                    <p:cond delay="0"/>
                                  </p:stCondLst>
                                  <p:childTnLst>
                                    <p:set>
                                      <p:cBhvr>
                                        <p:cTn id="208" dur="1" fill="hold">
                                          <p:stCondLst>
                                            <p:cond delay="0"/>
                                          </p:stCondLst>
                                        </p:cTn>
                                        <p:tgtEl>
                                          <p:spTgt spid="54"/>
                                        </p:tgtEl>
                                        <p:attrNameLst>
                                          <p:attrName>style.visibility</p:attrName>
                                        </p:attrNameLst>
                                      </p:cBhvr>
                                      <p:to>
                                        <p:strVal val="visible"/>
                                      </p:to>
                                    </p:set>
                                  </p:childTnLst>
                                </p:cTn>
                              </p:par>
                              <p:par>
                                <p:cTn id="209" presetID="1" presetClass="entr" presetSubtype="0" fill="hold" grpId="1" nodeType="withEffect">
                                  <p:stCondLst>
                                    <p:cond delay="0"/>
                                  </p:stCondLst>
                                  <p:childTnLst>
                                    <p:set>
                                      <p:cBhvr>
                                        <p:cTn id="210" dur="1" fill="hold">
                                          <p:stCondLst>
                                            <p:cond delay="0"/>
                                          </p:stCondLst>
                                        </p:cTn>
                                        <p:tgtEl>
                                          <p:spTgt spid="53"/>
                                        </p:tgtEl>
                                        <p:attrNameLst>
                                          <p:attrName>style.visibility</p:attrName>
                                        </p:attrNameLst>
                                      </p:cBhvr>
                                      <p:to>
                                        <p:strVal val="visible"/>
                                      </p:to>
                                    </p:set>
                                  </p:childTnLst>
                                </p:cTn>
                              </p:par>
                              <p:par>
                                <p:cTn id="211" presetID="1" presetClass="entr" presetSubtype="0" fill="hold" grpId="1" nodeType="withEffect">
                                  <p:stCondLst>
                                    <p:cond delay="0"/>
                                  </p:stCondLst>
                                  <p:childTnLst>
                                    <p:set>
                                      <p:cBhvr>
                                        <p:cTn id="212" dur="1" fill="hold">
                                          <p:stCondLst>
                                            <p:cond delay="0"/>
                                          </p:stCondLst>
                                        </p:cTn>
                                        <p:tgtEl>
                                          <p:spTgt spid="52"/>
                                        </p:tgtEl>
                                        <p:attrNameLst>
                                          <p:attrName>style.visibility</p:attrName>
                                        </p:attrNameLst>
                                      </p:cBhvr>
                                      <p:to>
                                        <p:strVal val="visible"/>
                                      </p:to>
                                    </p:set>
                                  </p:childTnLst>
                                </p:cTn>
                              </p:par>
                              <p:par>
                                <p:cTn id="213" presetID="1" presetClass="entr" presetSubtype="0" fill="hold" grpId="1" nodeType="withEffect">
                                  <p:stCondLst>
                                    <p:cond delay="0"/>
                                  </p:stCondLst>
                                  <p:childTnLst>
                                    <p:set>
                                      <p:cBhvr>
                                        <p:cTn id="214" dur="1" fill="hold">
                                          <p:stCondLst>
                                            <p:cond delay="0"/>
                                          </p:stCondLst>
                                        </p:cTn>
                                        <p:tgtEl>
                                          <p:spTgt spid="50"/>
                                        </p:tgtEl>
                                        <p:attrNameLst>
                                          <p:attrName>style.visibility</p:attrName>
                                        </p:attrNameLst>
                                      </p:cBhvr>
                                      <p:to>
                                        <p:strVal val="visible"/>
                                      </p:to>
                                    </p:set>
                                  </p:childTnLst>
                                </p:cTn>
                              </p:par>
                              <p:par>
                                <p:cTn id="215" presetID="1" presetClass="entr" presetSubtype="0" fill="hold" grpId="1" nodeType="withEffect">
                                  <p:stCondLst>
                                    <p:cond delay="0"/>
                                  </p:stCondLst>
                                  <p:childTnLst>
                                    <p:set>
                                      <p:cBhvr>
                                        <p:cTn id="216" dur="1" fill="hold">
                                          <p:stCondLst>
                                            <p:cond delay="0"/>
                                          </p:stCondLst>
                                        </p:cTn>
                                        <p:tgtEl>
                                          <p:spTgt spid="49"/>
                                        </p:tgtEl>
                                        <p:attrNameLst>
                                          <p:attrName>style.visibility</p:attrName>
                                        </p:attrNameLst>
                                      </p:cBhvr>
                                      <p:to>
                                        <p:strVal val="visible"/>
                                      </p:to>
                                    </p:set>
                                  </p:childTnLst>
                                </p:cTn>
                              </p:par>
                              <p:par>
                                <p:cTn id="217" presetID="1" presetClass="entr" presetSubtype="0" fill="hold" grpId="1" nodeType="withEffect">
                                  <p:stCondLst>
                                    <p:cond delay="0"/>
                                  </p:stCondLst>
                                  <p:childTnLst>
                                    <p:set>
                                      <p:cBhvr>
                                        <p:cTn id="218" dur="1" fill="hold">
                                          <p:stCondLst>
                                            <p:cond delay="0"/>
                                          </p:stCondLst>
                                        </p:cTn>
                                        <p:tgtEl>
                                          <p:spTgt spid="48"/>
                                        </p:tgtEl>
                                        <p:attrNameLst>
                                          <p:attrName>style.visibility</p:attrName>
                                        </p:attrNameLst>
                                      </p:cBhvr>
                                      <p:to>
                                        <p:strVal val="visible"/>
                                      </p:to>
                                    </p:set>
                                  </p:childTnLst>
                                </p:cTn>
                              </p:par>
                              <p:par>
                                <p:cTn id="219" presetID="1" presetClass="entr" presetSubtype="0" fill="hold" grpId="1" nodeType="withEffect">
                                  <p:stCondLst>
                                    <p:cond delay="0"/>
                                  </p:stCondLst>
                                  <p:childTnLst>
                                    <p:set>
                                      <p:cBhvr>
                                        <p:cTn id="220" dur="1" fill="hold">
                                          <p:stCondLst>
                                            <p:cond delay="0"/>
                                          </p:stCondLst>
                                        </p:cTn>
                                        <p:tgtEl>
                                          <p:spTgt spid="60"/>
                                        </p:tgtEl>
                                        <p:attrNameLst>
                                          <p:attrName>style.visibility</p:attrName>
                                        </p:attrNameLst>
                                      </p:cBhvr>
                                      <p:to>
                                        <p:strVal val="visible"/>
                                      </p:to>
                                    </p:set>
                                  </p:childTnLst>
                                </p:cTn>
                              </p:par>
                              <p:par>
                                <p:cTn id="221" presetID="1" presetClass="entr" presetSubtype="0" fill="hold" grpId="1" nodeType="withEffect">
                                  <p:stCondLst>
                                    <p:cond delay="0"/>
                                  </p:stCondLst>
                                  <p:childTnLst>
                                    <p:set>
                                      <p:cBhvr>
                                        <p:cTn id="222" dur="1" fill="hold">
                                          <p:stCondLst>
                                            <p:cond delay="0"/>
                                          </p:stCondLst>
                                        </p:cTn>
                                        <p:tgtEl>
                                          <p:spTgt spid="62"/>
                                        </p:tgtEl>
                                        <p:attrNameLst>
                                          <p:attrName>style.visibility</p:attrName>
                                        </p:attrNameLst>
                                      </p:cBhvr>
                                      <p:to>
                                        <p:strVal val="visible"/>
                                      </p:to>
                                    </p:set>
                                  </p:childTnLst>
                                </p:cTn>
                              </p:par>
                              <p:par>
                                <p:cTn id="223" presetID="1" presetClass="entr" presetSubtype="0" fill="hold" grpId="1" nodeType="withEffect">
                                  <p:stCondLst>
                                    <p:cond delay="0"/>
                                  </p:stCondLst>
                                  <p:childTnLst>
                                    <p:set>
                                      <p:cBhvr>
                                        <p:cTn id="224" dur="1" fill="hold">
                                          <p:stCondLst>
                                            <p:cond delay="0"/>
                                          </p:stCondLst>
                                        </p:cTn>
                                        <p:tgtEl>
                                          <p:spTgt spid="33"/>
                                        </p:tgtEl>
                                        <p:attrNameLst>
                                          <p:attrName>style.visibility</p:attrName>
                                        </p:attrNameLst>
                                      </p:cBhvr>
                                      <p:to>
                                        <p:strVal val="visible"/>
                                      </p:to>
                                    </p:set>
                                  </p:childTnLst>
                                </p:cTn>
                              </p:par>
                              <p:par>
                                <p:cTn id="225" presetID="1" presetClass="entr" presetSubtype="0" fill="hold" grpId="1" nodeType="withEffect">
                                  <p:stCondLst>
                                    <p:cond delay="0"/>
                                  </p:stCondLst>
                                  <p:childTnLst>
                                    <p:set>
                                      <p:cBhvr>
                                        <p:cTn id="226" dur="1" fill="hold">
                                          <p:stCondLst>
                                            <p:cond delay="0"/>
                                          </p:stCondLst>
                                        </p:cTn>
                                        <p:tgtEl>
                                          <p:spTgt spid="41"/>
                                        </p:tgtEl>
                                        <p:attrNameLst>
                                          <p:attrName>style.visibility</p:attrName>
                                        </p:attrNameLst>
                                      </p:cBhvr>
                                      <p:to>
                                        <p:strVal val="visible"/>
                                      </p:to>
                                    </p:set>
                                  </p:childTnLst>
                                </p:cTn>
                              </p:par>
                              <p:par>
                                <p:cTn id="227" presetID="1" presetClass="entr" presetSubtype="0" fill="hold" grpId="1" nodeType="withEffect">
                                  <p:stCondLst>
                                    <p:cond delay="0"/>
                                  </p:stCondLst>
                                  <p:childTnLst>
                                    <p:set>
                                      <p:cBhvr>
                                        <p:cTn id="228" dur="1" fill="hold">
                                          <p:stCondLst>
                                            <p:cond delay="0"/>
                                          </p:stCondLst>
                                        </p:cTn>
                                        <p:tgtEl>
                                          <p:spTgt spid="63"/>
                                        </p:tgtEl>
                                        <p:attrNameLst>
                                          <p:attrName>style.visibility</p:attrName>
                                        </p:attrNameLst>
                                      </p:cBhvr>
                                      <p:to>
                                        <p:strVal val="visible"/>
                                      </p:to>
                                    </p:set>
                                  </p:childTnLst>
                                </p:cTn>
                              </p:par>
                              <p:par>
                                <p:cTn id="229" presetID="1" presetClass="entr" presetSubtype="0" fill="hold" grpId="1" nodeType="withEffect">
                                  <p:stCondLst>
                                    <p:cond delay="0"/>
                                  </p:stCondLst>
                                  <p:childTnLst>
                                    <p:set>
                                      <p:cBhvr>
                                        <p:cTn id="230" dur="1" fill="hold">
                                          <p:stCondLst>
                                            <p:cond delay="0"/>
                                          </p:stCondLst>
                                        </p:cTn>
                                        <p:tgtEl>
                                          <p:spTgt spid="66"/>
                                        </p:tgtEl>
                                        <p:attrNameLst>
                                          <p:attrName>style.visibility</p:attrName>
                                        </p:attrNameLst>
                                      </p:cBhvr>
                                      <p:to>
                                        <p:strVal val="visible"/>
                                      </p:to>
                                    </p:set>
                                  </p:childTnLst>
                                </p:cTn>
                              </p:par>
                              <p:par>
                                <p:cTn id="231" presetID="1" presetClass="entr" presetSubtype="0" fill="hold" grpId="1" nodeType="withEffect">
                                  <p:stCondLst>
                                    <p:cond delay="0"/>
                                  </p:stCondLst>
                                  <p:childTnLst>
                                    <p:set>
                                      <p:cBhvr>
                                        <p:cTn id="232" dur="1" fill="hold">
                                          <p:stCondLst>
                                            <p:cond delay="0"/>
                                          </p:stCondLst>
                                        </p:cTn>
                                        <p:tgtEl>
                                          <p:spTgt spid="37"/>
                                        </p:tgtEl>
                                        <p:attrNameLst>
                                          <p:attrName>style.visibility</p:attrName>
                                        </p:attrNameLst>
                                      </p:cBhvr>
                                      <p:to>
                                        <p:strVal val="visible"/>
                                      </p:to>
                                    </p:set>
                                  </p:childTnLst>
                                </p:cTn>
                              </p:par>
                              <p:par>
                                <p:cTn id="233" presetID="1" presetClass="entr" presetSubtype="0" fill="hold" grpId="1" nodeType="withEffect">
                                  <p:stCondLst>
                                    <p:cond delay="0"/>
                                  </p:stCondLst>
                                  <p:childTnLst>
                                    <p:set>
                                      <p:cBhvr>
                                        <p:cTn id="234" dur="1" fill="hold">
                                          <p:stCondLst>
                                            <p:cond delay="0"/>
                                          </p:stCondLst>
                                        </p:cTn>
                                        <p:tgtEl>
                                          <p:spTgt spid="45"/>
                                        </p:tgtEl>
                                        <p:attrNameLst>
                                          <p:attrName>style.visibility</p:attrName>
                                        </p:attrNameLst>
                                      </p:cBhvr>
                                      <p:to>
                                        <p:strVal val="visible"/>
                                      </p:to>
                                    </p:set>
                                  </p:childTnLst>
                                </p:cTn>
                              </p:par>
                              <p:par>
                                <p:cTn id="235" presetID="1" presetClass="entr" presetSubtype="0" fill="hold" grpId="1" nodeType="withEffect">
                                  <p:stCondLst>
                                    <p:cond delay="0"/>
                                  </p:stCondLst>
                                  <p:childTnLst>
                                    <p:set>
                                      <p:cBhvr>
                                        <p:cTn id="236" dur="1" fill="hold">
                                          <p:stCondLst>
                                            <p:cond delay="0"/>
                                          </p:stCondLst>
                                        </p:cTn>
                                        <p:tgtEl>
                                          <p:spTgt spid="35"/>
                                        </p:tgtEl>
                                        <p:attrNameLst>
                                          <p:attrName>style.visibility</p:attrName>
                                        </p:attrNameLst>
                                      </p:cBhvr>
                                      <p:to>
                                        <p:strVal val="visible"/>
                                      </p:to>
                                    </p:set>
                                  </p:childTnLst>
                                </p:cTn>
                              </p:par>
                              <p:par>
                                <p:cTn id="237" presetID="1" presetClass="entr" presetSubtype="0" fill="hold" grpId="1" nodeType="withEffect">
                                  <p:stCondLst>
                                    <p:cond delay="0"/>
                                  </p:stCondLst>
                                  <p:childTnLst>
                                    <p:set>
                                      <p:cBhvr>
                                        <p:cTn id="238" dur="1" fill="hold">
                                          <p:stCondLst>
                                            <p:cond delay="0"/>
                                          </p:stCondLst>
                                        </p:cTn>
                                        <p:tgtEl>
                                          <p:spTgt spid="43"/>
                                        </p:tgtEl>
                                        <p:attrNameLst>
                                          <p:attrName>style.visibility</p:attrName>
                                        </p:attrNameLst>
                                      </p:cBhvr>
                                      <p:to>
                                        <p:strVal val="visible"/>
                                      </p:to>
                                    </p:set>
                                  </p:childTnLst>
                                </p:cTn>
                              </p:par>
                              <p:par>
                                <p:cTn id="239" presetID="1" presetClass="entr" presetSubtype="0" fill="hold" grpId="1" nodeType="withEffect">
                                  <p:stCondLst>
                                    <p:cond delay="0"/>
                                  </p:stCondLst>
                                  <p:childTnLst>
                                    <p:set>
                                      <p:cBhvr>
                                        <p:cTn id="240" dur="1" fill="hold">
                                          <p:stCondLst>
                                            <p:cond delay="0"/>
                                          </p:stCondLst>
                                        </p:cTn>
                                        <p:tgtEl>
                                          <p:spTgt spid="32"/>
                                        </p:tgtEl>
                                        <p:attrNameLst>
                                          <p:attrName>style.visibility</p:attrName>
                                        </p:attrNameLst>
                                      </p:cBhvr>
                                      <p:to>
                                        <p:strVal val="visible"/>
                                      </p:to>
                                    </p:set>
                                  </p:childTnLst>
                                </p:cTn>
                              </p:par>
                              <p:par>
                                <p:cTn id="241" presetID="1" presetClass="entr" presetSubtype="0" fill="hold" grpId="1" nodeType="withEffect">
                                  <p:stCondLst>
                                    <p:cond delay="0"/>
                                  </p:stCondLst>
                                  <p:childTnLst>
                                    <p:set>
                                      <p:cBhvr>
                                        <p:cTn id="242" dur="1" fill="hold">
                                          <p:stCondLst>
                                            <p:cond delay="0"/>
                                          </p:stCondLst>
                                        </p:cTn>
                                        <p:tgtEl>
                                          <p:spTgt spid="40"/>
                                        </p:tgtEl>
                                        <p:attrNameLst>
                                          <p:attrName>style.visibility</p:attrName>
                                        </p:attrNameLst>
                                      </p:cBhvr>
                                      <p:to>
                                        <p:strVal val="visible"/>
                                      </p:to>
                                    </p:set>
                                  </p:childTnLst>
                                </p:cTn>
                              </p:par>
                              <p:par>
                                <p:cTn id="243" presetID="1" presetClass="entr" presetSubtype="0" fill="hold" grpId="1" nodeType="withEffect">
                                  <p:stCondLst>
                                    <p:cond delay="0"/>
                                  </p:stCondLst>
                                  <p:childTnLst>
                                    <p:set>
                                      <p:cBhvr>
                                        <p:cTn id="244" dur="1" fill="hold">
                                          <p:stCondLst>
                                            <p:cond delay="0"/>
                                          </p:stCondLst>
                                        </p:cTn>
                                        <p:tgtEl>
                                          <p:spTgt spid="38"/>
                                        </p:tgtEl>
                                        <p:attrNameLst>
                                          <p:attrName>style.visibility</p:attrName>
                                        </p:attrNameLst>
                                      </p:cBhvr>
                                      <p:to>
                                        <p:strVal val="visible"/>
                                      </p:to>
                                    </p:set>
                                  </p:childTnLst>
                                </p:cTn>
                              </p:par>
                              <p:par>
                                <p:cTn id="245" presetID="1" presetClass="entr" presetSubtype="0" fill="hold" grpId="1" nodeType="withEffect">
                                  <p:stCondLst>
                                    <p:cond delay="0"/>
                                  </p:stCondLst>
                                  <p:childTnLst>
                                    <p:set>
                                      <p:cBhvr>
                                        <p:cTn id="246" dur="1" fill="hold">
                                          <p:stCondLst>
                                            <p:cond delay="0"/>
                                          </p:stCondLst>
                                        </p:cTn>
                                        <p:tgtEl>
                                          <p:spTgt spid="46"/>
                                        </p:tgtEl>
                                        <p:attrNameLst>
                                          <p:attrName>style.visibility</p:attrName>
                                        </p:attrNameLst>
                                      </p:cBhvr>
                                      <p:to>
                                        <p:strVal val="visible"/>
                                      </p:to>
                                    </p:set>
                                  </p:childTnLst>
                                </p:cTn>
                              </p:par>
                              <p:par>
                                <p:cTn id="247" presetID="1" presetClass="entr" presetSubtype="0" fill="hold" grpId="1" nodeType="withEffect">
                                  <p:stCondLst>
                                    <p:cond delay="0"/>
                                  </p:stCondLst>
                                  <p:childTnLst>
                                    <p:set>
                                      <p:cBhvr>
                                        <p:cTn id="248" dur="1" fill="hold">
                                          <p:stCondLst>
                                            <p:cond delay="0"/>
                                          </p:stCondLst>
                                        </p:cTn>
                                        <p:tgtEl>
                                          <p:spTgt spid="36"/>
                                        </p:tgtEl>
                                        <p:attrNameLst>
                                          <p:attrName>style.visibility</p:attrName>
                                        </p:attrNameLst>
                                      </p:cBhvr>
                                      <p:to>
                                        <p:strVal val="visible"/>
                                      </p:to>
                                    </p:set>
                                  </p:childTnLst>
                                </p:cTn>
                              </p:par>
                              <p:par>
                                <p:cTn id="249" presetID="1" presetClass="entr" presetSubtype="0" fill="hold" grpId="1" nodeType="withEffect">
                                  <p:stCondLst>
                                    <p:cond delay="0"/>
                                  </p:stCondLst>
                                  <p:childTnLst>
                                    <p:set>
                                      <p:cBhvr>
                                        <p:cTn id="250" dur="1" fill="hold">
                                          <p:stCondLst>
                                            <p:cond delay="0"/>
                                          </p:stCondLst>
                                        </p:cTn>
                                        <p:tgtEl>
                                          <p:spTgt spid="44"/>
                                        </p:tgtEl>
                                        <p:attrNameLst>
                                          <p:attrName>style.visibility</p:attrName>
                                        </p:attrNameLst>
                                      </p:cBhvr>
                                      <p:to>
                                        <p:strVal val="visible"/>
                                      </p:to>
                                    </p:set>
                                  </p:childTnLst>
                                </p:cTn>
                              </p:par>
                              <p:par>
                                <p:cTn id="251" presetID="1" presetClass="entr" presetSubtype="0" fill="hold" grpId="1" nodeType="withEffect">
                                  <p:stCondLst>
                                    <p:cond delay="0"/>
                                  </p:stCondLst>
                                  <p:childTnLst>
                                    <p:set>
                                      <p:cBhvr>
                                        <p:cTn id="252" dur="1" fill="hold">
                                          <p:stCondLst>
                                            <p:cond delay="0"/>
                                          </p:stCondLst>
                                        </p:cTn>
                                        <p:tgtEl>
                                          <p:spTgt spid="67"/>
                                        </p:tgtEl>
                                        <p:attrNameLst>
                                          <p:attrName>style.visibility</p:attrName>
                                        </p:attrNameLst>
                                      </p:cBhvr>
                                      <p:to>
                                        <p:strVal val="visible"/>
                                      </p:to>
                                    </p:set>
                                  </p:childTnLst>
                                </p:cTn>
                              </p:par>
                              <p:par>
                                <p:cTn id="253" presetID="1" presetClass="entr" presetSubtype="0" fill="hold" grpId="1" nodeType="withEffect">
                                  <p:stCondLst>
                                    <p:cond delay="0"/>
                                  </p:stCondLst>
                                  <p:childTnLst>
                                    <p:set>
                                      <p:cBhvr>
                                        <p:cTn id="254" dur="1" fill="hold">
                                          <p:stCondLst>
                                            <p:cond delay="0"/>
                                          </p:stCondLst>
                                        </p:cTn>
                                        <p:tgtEl>
                                          <p:spTgt spid="68"/>
                                        </p:tgtEl>
                                        <p:attrNameLst>
                                          <p:attrName>style.visibility</p:attrName>
                                        </p:attrNameLst>
                                      </p:cBhvr>
                                      <p:to>
                                        <p:strVal val="visible"/>
                                      </p:to>
                                    </p:set>
                                  </p:childTnLst>
                                </p:cTn>
                              </p:par>
                              <p:par>
                                <p:cTn id="255" presetID="1" presetClass="entr" presetSubtype="0" fill="hold" grpId="1" nodeType="withEffect">
                                  <p:stCondLst>
                                    <p:cond delay="0"/>
                                  </p:stCondLst>
                                  <p:childTnLst>
                                    <p:set>
                                      <p:cBhvr>
                                        <p:cTn id="256" dur="1" fill="hold">
                                          <p:stCondLst>
                                            <p:cond delay="0"/>
                                          </p:stCondLst>
                                        </p:cTn>
                                        <p:tgtEl>
                                          <p:spTgt spid="64"/>
                                        </p:tgtEl>
                                        <p:attrNameLst>
                                          <p:attrName>style.visibility</p:attrName>
                                        </p:attrNameLst>
                                      </p:cBhvr>
                                      <p:to>
                                        <p:strVal val="visible"/>
                                      </p:to>
                                    </p:set>
                                  </p:childTnLst>
                                </p:cTn>
                              </p:par>
                              <p:par>
                                <p:cTn id="257" presetID="1" presetClass="entr" presetSubtype="0" fill="hold" grpId="1" nodeType="withEffect">
                                  <p:stCondLst>
                                    <p:cond delay="0"/>
                                  </p:stCondLst>
                                  <p:childTnLst>
                                    <p:set>
                                      <p:cBhvr>
                                        <p:cTn id="258" dur="1" fill="hold">
                                          <p:stCondLst>
                                            <p:cond delay="0"/>
                                          </p:stCondLst>
                                        </p:cTn>
                                        <p:tgtEl>
                                          <p:spTgt spid="65"/>
                                        </p:tgtEl>
                                        <p:attrNameLst>
                                          <p:attrName>style.visibility</p:attrName>
                                        </p:attrNameLst>
                                      </p:cBhvr>
                                      <p:to>
                                        <p:strVal val="visible"/>
                                      </p:to>
                                    </p:set>
                                  </p:childTnLst>
                                </p:cTn>
                              </p:par>
                              <p:par>
                                <p:cTn id="259" presetID="1" presetClass="entr" presetSubtype="0" fill="hold" grpId="1" nodeType="withEffect">
                                  <p:stCondLst>
                                    <p:cond delay="0"/>
                                  </p:stCondLst>
                                  <p:childTnLst>
                                    <p:set>
                                      <p:cBhvr>
                                        <p:cTn id="260" dur="1" fill="hold">
                                          <p:stCondLst>
                                            <p:cond delay="0"/>
                                          </p:stCondLst>
                                        </p:cTn>
                                        <p:tgtEl>
                                          <p:spTgt spid="39"/>
                                        </p:tgtEl>
                                        <p:attrNameLst>
                                          <p:attrName>style.visibility</p:attrName>
                                        </p:attrNameLst>
                                      </p:cBhvr>
                                      <p:to>
                                        <p:strVal val="visible"/>
                                      </p:to>
                                    </p:set>
                                  </p:childTnLst>
                                </p:cTn>
                              </p:par>
                              <p:par>
                                <p:cTn id="261" presetID="1" presetClass="entr" presetSubtype="0" fill="hold" grpId="1" nodeType="withEffect">
                                  <p:stCondLst>
                                    <p:cond delay="0"/>
                                  </p:stCondLst>
                                  <p:childTnLst>
                                    <p:set>
                                      <p:cBhvr>
                                        <p:cTn id="262" dur="1" fill="hold">
                                          <p:stCondLst>
                                            <p:cond delay="0"/>
                                          </p:stCondLst>
                                        </p:cTn>
                                        <p:tgtEl>
                                          <p:spTgt spid="31"/>
                                        </p:tgtEl>
                                        <p:attrNameLst>
                                          <p:attrName>style.visibility</p:attrName>
                                        </p:attrNameLst>
                                      </p:cBhvr>
                                      <p:to>
                                        <p:strVal val="visible"/>
                                      </p:to>
                                    </p:set>
                                  </p:childTnLst>
                                </p:cTn>
                              </p:par>
                              <p:par>
                                <p:cTn id="263" presetID="1" presetClass="exit" presetSubtype="0" fill="hold" grpId="0" nodeType="withEffect">
                                  <p:stCondLst>
                                    <p:cond delay="0"/>
                                  </p:stCondLst>
                                  <p:childTnLst>
                                    <p:set>
                                      <p:cBhvr>
                                        <p:cTn id="264" dur="1" fill="hold">
                                          <p:stCondLst>
                                            <p:cond delay="0"/>
                                          </p:stCondLst>
                                        </p:cTn>
                                        <p:tgtEl>
                                          <p:spTgt spid="81">
                                            <p:txEl>
                                              <p:pRg st="0" end="0"/>
                                            </p:txEl>
                                          </p:spTgt>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65" restart="whenNotActive" fill="hold" evtFilter="cancelBubble" nodeType="interactiveSeq">
                <p:stCondLst>
                  <p:cond evt="onClick" delay="0">
                    <p:tgtEl>
                      <p:spTgt spid="7"/>
                    </p:tgtEl>
                  </p:cond>
                </p:stCondLst>
                <p:endSync evt="end" delay="0">
                  <p:rtn val="all"/>
                </p:endSync>
                <p:childTnLst>
                  <p:par>
                    <p:cTn id="266" fill="hold">
                      <p:stCondLst>
                        <p:cond delay="0"/>
                      </p:stCondLst>
                      <p:childTnLst>
                        <p:par>
                          <p:cTn id="267" fill="hold">
                            <p:stCondLst>
                              <p:cond delay="0"/>
                            </p:stCondLst>
                            <p:childTnLst>
                              <p:par>
                                <p:cTn id="268" presetID="1" presetClass="entr" presetSubtype="0" fill="hold" grpId="3" nodeType="clickEffect">
                                  <p:stCondLst>
                                    <p:cond delay="0"/>
                                  </p:stCondLst>
                                  <p:childTnLst>
                                    <p:set>
                                      <p:cBhvr>
                                        <p:cTn id="269" dur="1" fill="hold">
                                          <p:stCondLst>
                                            <p:cond delay="0"/>
                                          </p:stCondLst>
                                        </p:cTn>
                                        <p:tgtEl>
                                          <p:spTgt spid="55"/>
                                        </p:tgtEl>
                                        <p:attrNameLst>
                                          <p:attrName>style.visibility</p:attrName>
                                        </p:attrNameLst>
                                      </p:cBhvr>
                                      <p:to>
                                        <p:strVal val="visible"/>
                                      </p:to>
                                    </p:set>
                                  </p:childTnLst>
                                </p:cTn>
                              </p:par>
                              <p:par>
                                <p:cTn id="270" presetID="1" presetClass="entr" presetSubtype="0" fill="hold" grpId="3" nodeType="withEffect">
                                  <p:stCondLst>
                                    <p:cond delay="0"/>
                                  </p:stCondLst>
                                  <p:childTnLst>
                                    <p:set>
                                      <p:cBhvr>
                                        <p:cTn id="271" dur="1" fill="hold">
                                          <p:stCondLst>
                                            <p:cond delay="0"/>
                                          </p:stCondLst>
                                        </p:cTn>
                                        <p:tgtEl>
                                          <p:spTgt spid="33"/>
                                        </p:tgtEl>
                                        <p:attrNameLst>
                                          <p:attrName>style.visibility</p:attrName>
                                        </p:attrNameLst>
                                      </p:cBhvr>
                                      <p:to>
                                        <p:strVal val="visible"/>
                                      </p:to>
                                    </p:set>
                                  </p:childTnLst>
                                </p:cTn>
                              </p:par>
                              <p:par>
                                <p:cTn id="272" presetID="1" presetClass="entr" presetSubtype="0" fill="hold" grpId="3" nodeType="withEffect">
                                  <p:stCondLst>
                                    <p:cond delay="0"/>
                                  </p:stCondLst>
                                  <p:childTnLst>
                                    <p:set>
                                      <p:cBhvr>
                                        <p:cTn id="273" dur="1" fill="hold">
                                          <p:stCondLst>
                                            <p:cond delay="0"/>
                                          </p:stCondLst>
                                        </p:cTn>
                                        <p:tgtEl>
                                          <p:spTgt spid="41"/>
                                        </p:tgtEl>
                                        <p:attrNameLst>
                                          <p:attrName>style.visibility</p:attrName>
                                        </p:attrNameLst>
                                      </p:cBhvr>
                                      <p:to>
                                        <p:strVal val="visible"/>
                                      </p:to>
                                    </p:set>
                                  </p:childTnLst>
                                </p:cTn>
                              </p:par>
                              <p:par>
                                <p:cTn id="274" presetID="1" presetClass="entr" presetSubtype="0" fill="hold" grpId="3" nodeType="withEffect">
                                  <p:stCondLst>
                                    <p:cond delay="0"/>
                                  </p:stCondLst>
                                  <p:childTnLst>
                                    <p:set>
                                      <p:cBhvr>
                                        <p:cTn id="275" dur="1" fill="hold">
                                          <p:stCondLst>
                                            <p:cond delay="0"/>
                                          </p:stCondLst>
                                        </p:cTn>
                                        <p:tgtEl>
                                          <p:spTgt spid="54"/>
                                        </p:tgtEl>
                                        <p:attrNameLst>
                                          <p:attrName>style.visibility</p:attrName>
                                        </p:attrNameLst>
                                      </p:cBhvr>
                                      <p:to>
                                        <p:strVal val="visible"/>
                                      </p:to>
                                    </p:set>
                                  </p:childTnLst>
                                </p:cTn>
                              </p:par>
                              <p:par>
                                <p:cTn id="276" presetID="1" presetClass="entr" presetSubtype="0" fill="hold" grpId="3" nodeType="withEffect">
                                  <p:stCondLst>
                                    <p:cond delay="0"/>
                                  </p:stCondLst>
                                  <p:childTnLst>
                                    <p:set>
                                      <p:cBhvr>
                                        <p:cTn id="277" dur="1" fill="hold">
                                          <p:stCondLst>
                                            <p:cond delay="0"/>
                                          </p:stCondLst>
                                        </p:cTn>
                                        <p:tgtEl>
                                          <p:spTgt spid="63"/>
                                        </p:tgtEl>
                                        <p:attrNameLst>
                                          <p:attrName>style.visibility</p:attrName>
                                        </p:attrNameLst>
                                      </p:cBhvr>
                                      <p:to>
                                        <p:strVal val="visible"/>
                                      </p:to>
                                    </p:set>
                                  </p:childTnLst>
                                </p:cTn>
                              </p:par>
                              <p:par>
                                <p:cTn id="278" presetID="1" presetClass="entr" presetSubtype="0" fill="hold" grpId="3" nodeType="withEffect">
                                  <p:stCondLst>
                                    <p:cond delay="0"/>
                                  </p:stCondLst>
                                  <p:childTnLst>
                                    <p:set>
                                      <p:cBhvr>
                                        <p:cTn id="279" dur="1" fill="hold">
                                          <p:stCondLst>
                                            <p:cond delay="0"/>
                                          </p:stCondLst>
                                        </p:cTn>
                                        <p:tgtEl>
                                          <p:spTgt spid="66"/>
                                        </p:tgtEl>
                                        <p:attrNameLst>
                                          <p:attrName>style.visibility</p:attrName>
                                        </p:attrNameLst>
                                      </p:cBhvr>
                                      <p:to>
                                        <p:strVal val="visible"/>
                                      </p:to>
                                    </p:set>
                                  </p:childTnLst>
                                </p:cTn>
                              </p:par>
                              <p:par>
                                <p:cTn id="280" presetID="1" presetClass="entr" presetSubtype="0" fill="hold" grpId="3" nodeType="withEffect">
                                  <p:stCondLst>
                                    <p:cond delay="0"/>
                                  </p:stCondLst>
                                  <p:childTnLst>
                                    <p:set>
                                      <p:cBhvr>
                                        <p:cTn id="281" dur="1" fill="hold">
                                          <p:stCondLst>
                                            <p:cond delay="0"/>
                                          </p:stCondLst>
                                        </p:cTn>
                                        <p:tgtEl>
                                          <p:spTgt spid="53"/>
                                        </p:tgtEl>
                                        <p:attrNameLst>
                                          <p:attrName>style.visibility</p:attrName>
                                        </p:attrNameLst>
                                      </p:cBhvr>
                                      <p:to>
                                        <p:strVal val="visible"/>
                                      </p:to>
                                    </p:set>
                                  </p:childTnLst>
                                </p:cTn>
                              </p:par>
                              <p:par>
                                <p:cTn id="282" presetID="1" presetClass="entr" presetSubtype="0" fill="hold" grpId="3" nodeType="withEffect">
                                  <p:stCondLst>
                                    <p:cond delay="0"/>
                                  </p:stCondLst>
                                  <p:childTnLst>
                                    <p:set>
                                      <p:cBhvr>
                                        <p:cTn id="283" dur="1" fill="hold">
                                          <p:stCondLst>
                                            <p:cond delay="0"/>
                                          </p:stCondLst>
                                        </p:cTn>
                                        <p:tgtEl>
                                          <p:spTgt spid="37"/>
                                        </p:tgtEl>
                                        <p:attrNameLst>
                                          <p:attrName>style.visibility</p:attrName>
                                        </p:attrNameLst>
                                      </p:cBhvr>
                                      <p:to>
                                        <p:strVal val="visible"/>
                                      </p:to>
                                    </p:set>
                                  </p:childTnLst>
                                </p:cTn>
                              </p:par>
                              <p:par>
                                <p:cTn id="284" presetID="1" presetClass="entr" presetSubtype="0" fill="hold" grpId="3" nodeType="withEffect">
                                  <p:stCondLst>
                                    <p:cond delay="0"/>
                                  </p:stCondLst>
                                  <p:childTnLst>
                                    <p:set>
                                      <p:cBhvr>
                                        <p:cTn id="285" dur="1" fill="hold">
                                          <p:stCondLst>
                                            <p:cond delay="0"/>
                                          </p:stCondLst>
                                        </p:cTn>
                                        <p:tgtEl>
                                          <p:spTgt spid="45"/>
                                        </p:tgtEl>
                                        <p:attrNameLst>
                                          <p:attrName>style.visibility</p:attrName>
                                        </p:attrNameLst>
                                      </p:cBhvr>
                                      <p:to>
                                        <p:strVal val="visible"/>
                                      </p:to>
                                    </p:set>
                                  </p:childTnLst>
                                </p:cTn>
                              </p:par>
                              <p:par>
                                <p:cTn id="286" presetID="1" presetClass="entr" presetSubtype="0" fill="hold" grpId="3" nodeType="withEffect">
                                  <p:stCondLst>
                                    <p:cond delay="0"/>
                                  </p:stCondLst>
                                  <p:childTnLst>
                                    <p:set>
                                      <p:cBhvr>
                                        <p:cTn id="287" dur="1" fill="hold">
                                          <p:stCondLst>
                                            <p:cond delay="0"/>
                                          </p:stCondLst>
                                        </p:cTn>
                                        <p:tgtEl>
                                          <p:spTgt spid="52"/>
                                        </p:tgtEl>
                                        <p:attrNameLst>
                                          <p:attrName>style.visibility</p:attrName>
                                        </p:attrNameLst>
                                      </p:cBhvr>
                                      <p:to>
                                        <p:strVal val="visible"/>
                                      </p:to>
                                    </p:set>
                                  </p:childTnLst>
                                </p:cTn>
                              </p:par>
                              <p:par>
                                <p:cTn id="288" presetID="1" presetClass="entr" presetSubtype="0" fill="hold" grpId="3" nodeType="withEffect">
                                  <p:stCondLst>
                                    <p:cond delay="0"/>
                                  </p:stCondLst>
                                  <p:childTnLst>
                                    <p:set>
                                      <p:cBhvr>
                                        <p:cTn id="289" dur="1" fill="hold">
                                          <p:stCondLst>
                                            <p:cond delay="0"/>
                                          </p:stCondLst>
                                        </p:cTn>
                                        <p:tgtEl>
                                          <p:spTgt spid="35"/>
                                        </p:tgtEl>
                                        <p:attrNameLst>
                                          <p:attrName>style.visibility</p:attrName>
                                        </p:attrNameLst>
                                      </p:cBhvr>
                                      <p:to>
                                        <p:strVal val="visible"/>
                                      </p:to>
                                    </p:set>
                                  </p:childTnLst>
                                </p:cTn>
                              </p:par>
                              <p:par>
                                <p:cTn id="290" presetID="1" presetClass="entr" presetSubtype="0" fill="hold" grpId="3" nodeType="withEffect">
                                  <p:stCondLst>
                                    <p:cond delay="0"/>
                                  </p:stCondLst>
                                  <p:childTnLst>
                                    <p:set>
                                      <p:cBhvr>
                                        <p:cTn id="291" dur="1" fill="hold">
                                          <p:stCondLst>
                                            <p:cond delay="0"/>
                                          </p:stCondLst>
                                        </p:cTn>
                                        <p:tgtEl>
                                          <p:spTgt spid="43"/>
                                        </p:tgtEl>
                                        <p:attrNameLst>
                                          <p:attrName>style.visibility</p:attrName>
                                        </p:attrNameLst>
                                      </p:cBhvr>
                                      <p:to>
                                        <p:strVal val="visible"/>
                                      </p:to>
                                    </p:set>
                                  </p:childTnLst>
                                </p:cTn>
                              </p:par>
                              <p:par>
                                <p:cTn id="292" presetID="1" presetClass="entr" presetSubtype="0" fill="hold" grpId="2" nodeType="withEffect">
                                  <p:stCondLst>
                                    <p:cond delay="0"/>
                                  </p:stCondLst>
                                  <p:childTnLst>
                                    <p:set>
                                      <p:cBhvr>
                                        <p:cTn id="293" dur="1" fill="hold">
                                          <p:stCondLst>
                                            <p:cond delay="0"/>
                                          </p:stCondLst>
                                        </p:cTn>
                                        <p:tgtEl>
                                          <p:spTgt spid="51"/>
                                        </p:tgtEl>
                                        <p:attrNameLst>
                                          <p:attrName>style.visibility</p:attrName>
                                        </p:attrNameLst>
                                      </p:cBhvr>
                                      <p:to>
                                        <p:strVal val="visible"/>
                                      </p:to>
                                    </p:set>
                                  </p:childTnLst>
                                </p:cTn>
                              </p:par>
                              <p:par>
                                <p:cTn id="294" presetID="1" presetClass="entr" presetSubtype="0" fill="hold" grpId="3" nodeType="withEffect">
                                  <p:stCondLst>
                                    <p:cond delay="0"/>
                                  </p:stCondLst>
                                  <p:childTnLst>
                                    <p:set>
                                      <p:cBhvr>
                                        <p:cTn id="295" dur="1" fill="hold">
                                          <p:stCondLst>
                                            <p:cond delay="0"/>
                                          </p:stCondLst>
                                        </p:cTn>
                                        <p:tgtEl>
                                          <p:spTgt spid="32"/>
                                        </p:tgtEl>
                                        <p:attrNameLst>
                                          <p:attrName>style.visibility</p:attrName>
                                        </p:attrNameLst>
                                      </p:cBhvr>
                                      <p:to>
                                        <p:strVal val="visible"/>
                                      </p:to>
                                    </p:set>
                                  </p:childTnLst>
                                </p:cTn>
                              </p:par>
                              <p:par>
                                <p:cTn id="296" presetID="1" presetClass="entr" presetSubtype="0" fill="hold" grpId="3" nodeType="withEffect">
                                  <p:stCondLst>
                                    <p:cond delay="0"/>
                                  </p:stCondLst>
                                  <p:childTnLst>
                                    <p:set>
                                      <p:cBhvr>
                                        <p:cTn id="297" dur="1" fill="hold">
                                          <p:stCondLst>
                                            <p:cond delay="0"/>
                                          </p:stCondLst>
                                        </p:cTn>
                                        <p:tgtEl>
                                          <p:spTgt spid="40"/>
                                        </p:tgtEl>
                                        <p:attrNameLst>
                                          <p:attrName>style.visibility</p:attrName>
                                        </p:attrNameLst>
                                      </p:cBhvr>
                                      <p:to>
                                        <p:strVal val="visible"/>
                                      </p:to>
                                    </p:set>
                                  </p:childTnLst>
                                </p:cTn>
                              </p:par>
                              <p:par>
                                <p:cTn id="298" presetID="1" presetClass="entr" presetSubtype="0" fill="hold" grpId="3" nodeType="withEffect">
                                  <p:stCondLst>
                                    <p:cond delay="0"/>
                                  </p:stCondLst>
                                  <p:childTnLst>
                                    <p:set>
                                      <p:cBhvr>
                                        <p:cTn id="299" dur="1" fill="hold">
                                          <p:stCondLst>
                                            <p:cond delay="0"/>
                                          </p:stCondLst>
                                        </p:cTn>
                                        <p:tgtEl>
                                          <p:spTgt spid="50"/>
                                        </p:tgtEl>
                                        <p:attrNameLst>
                                          <p:attrName>style.visibility</p:attrName>
                                        </p:attrNameLst>
                                      </p:cBhvr>
                                      <p:to>
                                        <p:strVal val="visible"/>
                                      </p:to>
                                    </p:set>
                                  </p:childTnLst>
                                </p:cTn>
                              </p:par>
                              <p:par>
                                <p:cTn id="300" presetID="1" presetClass="entr" presetSubtype="0" fill="hold" grpId="3" nodeType="withEffect">
                                  <p:stCondLst>
                                    <p:cond delay="0"/>
                                  </p:stCondLst>
                                  <p:childTnLst>
                                    <p:set>
                                      <p:cBhvr>
                                        <p:cTn id="301" dur="1" fill="hold">
                                          <p:stCondLst>
                                            <p:cond delay="0"/>
                                          </p:stCondLst>
                                        </p:cTn>
                                        <p:tgtEl>
                                          <p:spTgt spid="38"/>
                                        </p:tgtEl>
                                        <p:attrNameLst>
                                          <p:attrName>style.visibility</p:attrName>
                                        </p:attrNameLst>
                                      </p:cBhvr>
                                      <p:to>
                                        <p:strVal val="visible"/>
                                      </p:to>
                                    </p:set>
                                  </p:childTnLst>
                                </p:cTn>
                              </p:par>
                              <p:par>
                                <p:cTn id="302" presetID="1" presetClass="entr" presetSubtype="0" fill="hold" grpId="3" nodeType="withEffect">
                                  <p:stCondLst>
                                    <p:cond delay="0"/>
                                  </p:stCondLst>
                                  <p:childTnLst>
                                    <p:set>
                                      <p:cBhvr>
                                        <p:cTn id="303" dur="1" fill="hold">
                                          <p:stCondLst>
                                            <p:cond delay="0"/>
                                          </p:stCondLst>
                                        </p:cTn>
                                        <p:tgtEl>
                                          <p:spTgt spid="46"/>
                                        </p:tgtEl>
                                        <p:attrNameLst>
                                          <p:attrName>style.visibility</p:attrName>
                                        </p:attrNameLst>
                                      </p:cBhvr>
                                      <p:to>
                                        <p:strVal val="visible"/>
                                      </p:to>
                                    </p:set>
                                  </p:childTnLst>
                                </p:cTn>
                              </p:par>
                              <p:par>
                                <p:cTn id="304" presetID="1" presetClass="entr" presetSubtype="0" fill="hold" grpId="3" nodeType="withEffect">
                                  <p:stCondLst>
                                    <p:cond delay="0"/>
                                  </p:stCondLst>
                                  <p:childTnLst>
                                    <p:set>
                                      <p:cBhvr>
                                        <p:cTn id="305" dur="1" fill="hold">
                                          <p:stCondLst>
                                            <p:cond delay="0"/>
                                          </p:stCondLst>
                                        </p:cTn>
                                        <p:tgtEl>
                                          <p:spTgt spid="36"/>
                                        </p:tgtEl>
                                        <p:attrNameLst>
                                          <p:attrName>style.visibility</p:attrName>
                                        </p:attrNameLst>
                                      </p:cBhvr>
                                      <p:to>
                                        <p:strVal val="visible"/>
                                      </p:to>
                                    </p:set>
                                  </p:childTnLst>
                                </p:cTn>
                              </p:par>
                              <p:par>
                                <p:cTn id="306" presetID="1" presetClass="entr" presetSubtype="0" fill="hold" grpId="3" nodeType="withEffect">
                                  <p:stCondLst>
                                    <p:cond delay="0"/>
                                  </p:stCondLst>
                                  <p:childTnLst>
                                    <p:set>
                                      <p:cBhvr>
                                        <p:cTn id="307" dur="1" fill="hold">
                                          <p:stCondLst>
                                            <p:cond delay="0"/>
                                          </p:stCondLst>
                                        </p:cTn>
                                        <p:tgtEl>
                                          <p:spTgt spid="49"/>
                                        </p:tgtEl>
                                        <p:attrNameLst>
                                          <p:attrName>style.visibility</p:attrName>
                                        </p:attrNameLst>
                                      </p:cBhvr>
                                      <p:to>
                                        <p:strVal val="visible"/>
                                      </p:to>
                                    </p:set>
                                  </p:childTnLst>
                                </p:cTn>
                              </p:par>
                              <p:par>
                                <p:cTn id="308" presetID="1" presetClass="entr" presetSubtype="0" fill="hold" grpId="3" nodeType="withEffect">
                                  <p:stCondLst>
                                    <p:cond delay="0"/>
                                  </p:stCondLst>
                                  <p:childTnLst>
                                    <p:set>
                                      <p:cBhvr>
                                        <p:cTn id="309" dur="1" fill="hold">
                                          <p:stCondLst>
                                            <p:cond delay="0"/>
                                          </p:stCondLst>
                                        </p:cTn>
                                        <p:tgtEl>
                                          <p:spTgt spid="44"/>
                                        </p:tgtEl>
                                        <p:attrNameLst>
                                          <p:attrName>style.visibility</p:attrName>
                                        </p:attrNameLst>
                                      </p:cBhvr>
                                      <p:to>
                                        <p:strVal val="visible"/>
                                      </p:to>
                                    </p:set>
                                  </p:childTnLst>
                                </p:cTn>
                              </p:par>
                              <p:par>
                                <p:cTn id="310" presetID="1" presetClass="entr" presetSubtype="0" fill="hold" grpId="3" nodeType="withEffect">
                                  <p:stCondLst>
                                    <p:cond delay="0"/>
                                  </p:stCondLst>
                                  <p:childTnLst>
                                    <p:set>
                                      <p:cBhvr>
                                        <p:cTn id="311" dur="1" fill="hold">
                                          <p:stCondLst>
                                            <p:cond delay="0"/>
                                          </p:stCondLst>
                                        </p:cTn>
                                        <p:tgtEl>
                                          <p:spTgt spid="67"/>
                                        </p:tgtEl>
                                        <p:attrNameLst>
                                          <p:attrName>style.visibility</p:attrName>
                                        </p:attrNameLst>
                                      </p:cBhvr>
                                      <p:to>
                                        <p:strVal val="visible"/>
                                      </p:to>
                                    </p:set>
                                  </p:childTnLst>
                                </p:cTn>
                              </p:par>
                              <p:par>
                                <p:cTn id="312" presetID="1" presetClass="entr" presetSubtype="0" fill="hold" grpId="3" nodeType="withEffect">
                                  <p:stCondLst>
                                    <p:cond delay="0"/>
                                  </p:stCondLst>
                                  <p:childTnLst>
                                    <p:set>
                                      <p:cBhvr>
                                        <p:cTn id="313" dur="1" fill="hold">
                                          <p:stCondLst>
                                            <p:cond delay="0"/>
                                          </p:stCondLst>
                                        </p:cTn>
                                        <p:tgtEl>
                                          <p:spTgt spid="68"/>
                                        </p:tgtEl>
                                        <p:attrNameLst>
                                          <p:attrName>style.visibility</p:attrName>
                                        </p:attrNameLst>
                                      </p:cBhvr>
                                      <p:to>
                                        <p:strVal val="visible"/>
                                      </p:to>
                                    </p:set>
                                  </p:childTnLst>
                                </p:cTn>
                              </p:par>
                              <p:par>
                                <p:cTn id="314" presetID="1" presetClass="entr" presetSubtype="0" fill="hold" grpId="3" nodeType="withEffect">
                                  <p:stCondLst>
                                    <p:cond delay="0"/>
                                  </p:stCondLst>
                                  <p:childTnLst>
                                    <p:set>
                                      <p:cBhvr>
                                        <p:cTn id="315" dur="1" fill="hold">
                                          <p:stCondLst>
                                            <p:cond delay="0"/>
                                          </p:stCondLst>
                                        </p:cTn>
                                        <p:tgtEl>
                                          <p:spTgt spid="48"/>
                                        </p:tgtEl>
                                        <p:attrNameLst>
                                          <p:attrName>style.visibility</p:attrName>
                                        </p:attrNameLst>
                                      </p:cBhvr>
                                      <p:to>
                                        <p:strVal val="visible"/>
                                      </p:to>
                                    </p:set>
                                  </p:childTnLst>
                                </p:cTn>
                              </p:par>
                              <p:par>
                                <p:cTn id="316" presetID="1" presetClass="entr" presetSubtype="0" fill="hold" grpId="3" nodeType="withEffect">
                                  <p:stCondLst>
                                    <p:cond delay="0"/>
                                  </p:stCondLst>
                                  <p:childTnLst>
                                    <p:set>
                                      <p:cBhvr>
                                        <p:cTn id="317" dur="1" fill="hold">
                                          <p:stCondLst>
                                            <p:cond delay="0"/>
                                          </p:stCondLst>
                                        </p:cTn>
                                        <p:tgtEl>
                                          <p:spTgt spid="64"/>
                                        </p:tgtEl>
                                        <p:attrNameLst>
                                          <p:attrName>style.visibility</p:attrName>
                                        </p:attrNameLst>
                                      </p:cBhvr>
                                      <p:to>
                                        <p:strVal val="visible"/>
                                      </p:to>
                                    </p:set>
                                  </p:childTnLst>
                                </p:cTn>
                              </p:par>
                              <p:par>
                                <p:cTn id="318" presetID="1" presetClass="entr" presetSubtype="0" fill="hold" grpId="3" nodeType="withEffect">
                                  <p:stCondLst>
                                    <p:cond delay="0"/>
                                  </p:stCondLst>
                                  <p:childTnLst>
                                    <p:set>
                                      <p:cBhvr>
                                        <p:cTn id="319" dur="1" fill="hold">
                                          <p:stCondLst>
                                            <p:cond delay="0"/>
                                          </p:stCondLst>
                                        </p:cTn>
                                        <p:tgtEl>
                                          <p:spTgt spid="65"/>
                                        </p:tgtEl>
                                        <p:attrNameLst>
                                          <p:attrName>style.visibility</p:attrName>
                                        </p:attrNameLst>
                                      </p:cBhvr>
                                      <p:to>
                                        <p:strVal val="visible"/>
                                      </p:to>
                                    </p:set>
                                  </p:childTnLst>
                                </p:cTn>
                              </p:par>
                              <p:par>
                                <p:cTn id="320" presetID="1" presetClass="entr" presetSubtype="0" fill="hold" grpId="3" nodeType="withEffect">
                                  <p:stCondLst>
                                    <p:cond delay="0"/>
                                  </p:stCondLst>
                                  <p:childTnLst>
                                    <p:set>
                                      <p:cBhvr>
                                        <p:cTn id="321" dur="1" fill="hold">
                                          <p:stCondLst>
                                            <p:cond delay="0"/>
                                          </p:stCondLst>
                                        </p:cTn>
                                        <p:tgtEl>
                                          <p:spTgt spid="60"/>
                                        </p:tgtEl>
                                        <p:attrNameLst>
                                          <p:attrName>style.visibility</p:attrName>
                                        </p:attrNameLst>
                                      </p:cBhvr>
                                      <p:to>
                                        <p:strVal val="visible"/>
                                      </p:to>
                                    </p:set>
                                  </p:childTnLst>
                                </p:cTn>
                              </p:par>
                              <p:par>
                                <p:cTn id="322" presetID="1" presetClass="entr" presetSubtype="0" fill="hold" grpId="3" nodeType="withEffect">
                                  <p:stCondLst>
                                    <p:cond delay="0"/>
                                  </p:stCondLst>
                                  <p:childTnLst>
                                    <p:set>
                                      <p:cBhvr>
                                        <p:cTn id="323" dur="1" fill="hold">
                                          <p:stCondLst>
                                            <p:cond delay="0"/>
                                          </p:stCondLst>
                                        </p:cTn>
                                        <p:tgtEl>
                                          <p:spTgt spid="39"/>
                                        </p:tgtEl>
                                        <p:attrNameLst>
                                          <p:attrName>style.visibility</p:attrName>
                                        </p:attrNameLst>
                                      </p:cBhvr>
                                      <p:to>
                                        <p:strVal val="visible"/>
                                      </p:to>
                                    </p:set>
                                  </p:childTnLst>
                                </p:cTn>
                              </p:par>
                              <p:par>
                                <p:cTn id="324" presetID="1" presetClass="entr" presetSubtype="0" fill="hold" grpId="3" nodeType="withEffect">
                                  <p:stCondLst>
                                    <p:cond delay="0"/>
                                  </p:stCondLst>
                                  <p:childTnLst>
                                    <p:set>
                                      <p:cBhvr>
                                        <p:cTn id="325" dur="1" fill="hold">
                                          <p:stCondLst>
                                            <p:cond delay="0"/>
                                          </p:stCondLst>
                                        </p:cTn>
                                        <p:tgtEl>
                                          <p:spTgt spid="31"/>
                                        </p:tgtEl>
                                        <p:attrNameLst>
                                          <p:attrName>style.visibility</p:attrName>
                                        </p:attrNameLst>
                                      </p:cBhvr>
                                      <p:to>
                                        <p:strVal val="visible"/>
                                      </p:to>
                                    </p:set>
                                  </p:childTnLst>
                                </p:cTn>
                              </p:par>
                              <p:par>
                                <p:cTn id="326" presetID="1" presetClass="entr" presetSubtype="0" fill="hold" grpId="3" nodeType="withEffect">
                                  <p:stCondLst>
                                    <p:cond delay="0"/>
                                  </p:stCondLst>
                                  <p:childTnLst>
                                    <p:set>
                                      <p:cBhvr>
                                        <p:cTn id="327" dur="1" fill="hold">
                                          <p:stCondLst>
                                            <p:cond delay="0"/>
                                          </p:stCondLst>
                                        </p:cTn>
                                        <p:tgtEl>
                                          <p:spTgt spid="62"/>
                                        </p:tgtEl>
                                        <p:attrNameLst>
                                          <p:attrName>style.visibility</p:attrName>
                                        </p:attrNameLst>
                                      </p:cBhvr>
                                      <p:to>
                                        <p:strVal val="visible"/>
                                      </p:to>
                                    </p:set>
                                  </p:childTnLst>
                                </p:cTn>
                              </p:par>
                              <p:par>
                                <p:cTn id="328" presetID="1" presetClass="exit" presetSubtype="0" fill="hold" grpId="3" nodeType="withEffect">
                                  <p:stCondLst>
                                    <p:cond delay="0"/>
                                  </p:stCondLst>
                                  <p:childTnLst>
                                    <p:set>
                                      <p:cBhvr>
                                        <p:cTn id="329" dur="1" fill="hold">
                                          <p:stCondLst>
                                            <p:cond delay="0"/>
                                          </p:stCondLst>
                                        </p:cTn>
                                        <p:tgtEl>
                                          <p:spTgt spid="70"/>
                                        </p:tgtEl>
                                        <p:attrNameLst>
                                          <p:attrName>style.visibility</p:attrName>
                                        </p:attrNameLst>
                                      </p:cBhvr>
                                      <p:to>
                                        <p:strVal val="hidden"/>
                                      </p:to>
                                    </p:set>
                                  </p:childTnLst>
                                </p:cTn>
                              </p:par>
                              <p:par>
                                <p:cTn id="330" presetID="1" presetClass="entr" presetSubtype="0" fill="hold" nodeType="withEffect">
                                  <p:stCondLst>
                                    <p:cond delay="0"/>
                                  </p:stCondLst>
                                  <p:childTnLst>
                                    <p:set>
                                      <p:cBhvr>
                                        <p:cTn id="331" dur="1" fill="hold">
                                          <p:stCondLst>
                                            <p:cond delay="0"/>
                                          </p:stCondLst>
                                        </p:cTn>
                                        <p:tgtEl>
                                          <p:spTgt spid="69"/>
                                        </p:tgtEl>
                                        <p:attrNameLst>
                                          <p:attrName>style.visibility</p:attrName>
                                        </p:attrNameLst>
                                      </p:cBhvr>
                                      <p:to>
                                        <p:strVal val="visible"/>
                                      </p:to>
                                    </p:set>
                                  </p:childTnLst>
                                </p:cTn>
                              </p:par>
                              <p:par>
                                <p:cTn id="332" presetID="1" presetClass="exit" presetSubtype="0" fill="hold" grpId="3" nodeType="withEffect">
                                  <p:stCondLst>
                                    <p:cond delay="0"/>
                                  </p:stCondLst>
                                  <p:childTnLst>
                                    <p:set>
                                      <p:cBhvr>
                                        <p:cTn id="333" dur="1" fill="hold">
                                          <p:stCondLst>
                                            <p:cond delay="0"/>
                                          </p:stCondLst>
                                        </p:cTn>
                                        <p:tgtEl>
                                          <p:spTgt spid="71"/>
                                        </p:tgtEl>
                                        <p:attrNameLst>
                                          <p:attrName>style.visibility</p:attrName>
                                        </p:attrNameLst>
                                      </p:cBhvr>
                                      <p:to>
                                        <p:strVal val="hidden"/>
                                      </p:to>
                                    </p:set>
                                  </p:childTnLst>
                                </p:cTn>
                              </p:par>
                              <p:par>
                                <p:cTn id="334" presetID="1" presetClass="exit" presetSubtype="0" fill="hold" grpId="3" nodeType="withEffect">
                                  <p:stCondLst>
                                    <p:cond delay="0"/>
                                  </p:stCondLst>
                                  <p:childTnLst>
                                    <p:set>
                                      <p:cBhvr>
                                        <p:cTn id="335" dur="1" fill="hold">
                                          <p:stCondLst>
                                            <p:cond delay="0"/>
                                          </p:stCondLst>
                                        </p:cTn>
                                        <p:tgtEl>
                                          <p:spTgt spid="72"/>
                                        </p:tgtEl>
                                        <p:attrNameLst>
                                          <p:attrName>style.visibility</p:attrName>
                                        </p:attrNameLst>
                                      </p:cBhvr>
                                      <p:to>
                                        <p:strVal val="hidden"/>
                                      </p:to>
                                    </p:set>
                                  </p:childTnLst>
                                </p:cTn>
                              </p:par>
                              <p:par>
                                <p:cTn id="336" presetID="1" presetClass="exit" presetSubtype="0" fill="hold" grpId="2" nodeType="withEffect">
                                  <p:stCondLst>
                                    <p:cond delay="0"/>
                                  </p:stCondLst>
                                  <p:childTnLst>
                                    <p:set>
                                      <p:cBhvr>
                                        <p:cTn id="337" dur="1" fill="hold">
                                          <p:stCondLst>
                                            <p:cond delay="0"/>
                                          </p:stCondLst>
                                        </p:cTn>
                                        <p:tgtEl>
                                          <p:spTgt spid="73">
                                            <p:txEl>
                                              <p:pRg st="0" end="0"/>
                                            </p:txEl>
                                          </p:spTgt>
                                        </p:tgtEl>
                                        <p:attrNameLst>
                                          <p:attrName>style.visibility</p:attrName>
                                        </p:attrNameLst>
                                      </p:cBhvr>
                                      <p:to>
                                        <p:strVal val="hidden"/>
                                      </p:to>
                                    </p:set>
                                  </p:childTnLst>
                                </p:cTn>
                              </p:par>
                              <p:par>
                                <p:cTn id="338" presetID="1" presetClass="exit" presetSubtype="0" fill="hold" grpId="2" nodeType="withEffect">
                                  <p:stCondLst>
                                    <p:cond delay="0"/>
                                  </p:stCondLst>
                                  <p:childTnLst>
                                    <p:set>
                                      <p:cBhvr>
                                        <p:cTn id="339" dur="1" fill="hold">
                                          <p:stCondLst>
                                            <p:cond delay="0"/>
                                          </p:stCondLst>
                                        </p:cTn>
                                        <p:tgtEl>
                                          <p:spTgt spid="76">
                                            <p:txEl>
                                              <p:pRg st="0" end="0"/>
                                            </p:txEl>
                                          </p:spTgt>
                                        </p:tgtEl>
                                        <p:attrNameLst>
                                          <p:attrName>style.visibility</p:attrName>
                                        </p:attrNameLst>
                                      </p:cBhvr>
                                      <p:to>
                                        <p:strVal val="hidden"/>
                                      </p:to>
                                    </p:set>
                                  </p:childTnLst>
                                </p:cTn>
                              </p:par>
                              <p:par>
                                <p:cTn id="340" presetID="1" presetClass="exit" presetSubtype="0" fill="hold" grpId="3" nodeType="withEffect">
                                  <p:stCondLst>
                                    <p:cond delay="0"/>
                                  </p:stCondLst>
                                  <p:childTnLst>
                                    <p:set>
                                      <p:cBhvr>
                                        <p:cTn id="341" dur="1" fill="hold">
                                          <p:stCondLst>
                                            <p:cond delay="0"/>
                                          </p:stCondLst>
                                        </p:cTn>
                                        <p:tgtEl>
                                          <p:spTgt spid="77"/>
                                        </p:tgtEl>
                                        <p:attrNameLst>
                                          <p:attrName>style.visibility</p:attrName>
                                        </p:attrNameLst>
                                      </p:cBhvr>
                                      <p:to>
                                        <p:strVal val="hidden"/>
                                      </p:to>
                                    </p:set>
                                  </p:childTnLst>
                                </p:cTn>
                              </p:par>
                              <p:par>
                                <p:cTn id="342" presetID="1" presetClass="exit" presetSubtype="0" fill="hold" grpId="2" nodeType="withEffect">
                                  <p:stCondLst>
                                    <p:cond delay="0"/>
                                  </p:stCondLst>
                                  <p:childTnLst>
                                    <p:set>
                                      <p:cBhvr>
                                        <p:cTn id="343" dur="1" fill="hold">
                                          <p:stCondLst>
                                            <p:cond delay="0"/>
                                          </p:stCondLst>
                                        </p:cTn>
                                        <p:tgtEl>
                                          <p:spTgt spid="78">
                                            <p:txEl>
                                              <p:pRg st="0" end="0"/>
                                            </p:txEl>
                                          </p:spTgt>
                                        </p:tgtEl>
                                        <p:attrNameLst>
                                          <p:attrName>style.visibility</p:attrName>
                                        </p:attrNameLst>
                                      </p:cBhvr>
                                      <p:to>
                                        <p:strVal val="hidden"/>
                                      </p:to>
                                    </p:set>
                                  </p:childTnLst>
                                </p:cTn>
                              </p:par>
                              <p:par>
                                <p:cTn id="344" presetID="1" presetClass="exit" presetSubtype="0" fill="hold" grpId="2" nodeType="withEffect">
                                  <p:stCondLst>
                                    <p:cond delay="0"/>
                                  </p:stCondLst>
                                  <p:childTnLst>
                                    <p:set>
                                      <p:cBhvr>
                                        <p:cTn id="345" dur="1" fill="hold">
                                          <p:stCondLst>
                                            <p:cond delay="0"/>
                                          </p:stCondLst>
                                        </p:cTn>
                                        <p:tgtEl>
                                          <p:spTgt spid="79">
                                            <p:txEl>
                                              <p:pRg st="0" end="0"/>
                                            </p:txEl>
                                          </p:spTgt>
                                        </p:tgtEl>
                                        <p:attrNameLst>
                                          <p:attrName>style.visibility</p:attrName>
                                        </p:attrNameLst>
                                      </p:cBhvr>
                                      <p:to>
                                        <p:strVal val="hidden"/>
                                      </p:to>
                                    </p:set>
                                  </p:childTnLst>
                                </p:cTn>
                              </p:par>
                              <p:par>
                                <p:cTn id="346" presetID="1" presetClass="exit" presetSubtype="0" fill="hold" grpId="2" nodeType="withEffect">
                                  <p:stCondLst>
                                    <p:cond delay="0"/>
                                  </p:stCondLst>
                                  <p:childTnLst>
                                    <p:set>
                                      <p:cBhvr>
                                        <p:cTn id="347" dur="1" fill="hold">
                                          <p:stCondLst>
                                            <p:cond delay="0"/>
                                          </p:stCondLst>
                                        </p:cTn>
                                        <p:tgtEl>
                                          <p:spTgt spid="80">
                                            <p:txEl>
                                              <p:pRg st="0" end="0"/>
                                            </p:txEl>
                                          </p:spTgt>
                                        </p:tgtEl>
                                        <p:attrNameLst>
                                          <p:attrName>style.visibility</p:attrName>
                                        </p:attrNameLst>
                                      </p:cBhvr>
                                      <p:to>
                                        <p:strVal val="hidden"/>
                                      </p:to>
                                    </p:set>
                                  </p:childTnLst>
                                </p:cTn>
                              </p:par>
                              <p:par>
                                <p:cTn id="348" presetID="1" presetClass="exit" presetSubtype="0" fill="hold" grpId="2" nodeType="withEffect">
                                  <p:stCondLst>
                                    <p:cond delay="0"/>
                                  </p:stCondLst>
                                  <p:childTnLst>
                                    <p:set>
                                      <p:cBhvr>
                                        <p:cTn id="349" dur="1" fill="hold">
                                          <p:stCondLst>
                                            <p:cond delay="0"/>
                                          </p:stCondLst>
                                        </p:cTn>
                                        <p:tgtEl>
                                          <p:spTgt spid="81">
                                            <p:txEl>
                                              <p:pRg st="0" end="0"/>
                                            </p:txEl>
                                          </p:spTgt>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50" restart="whenNotActive" fill="hold" evtFilter="cancelBubble" nodeType="interactiveSeq">
                <p:stCondLst>
                  <p:cond evt="onClick" delay="0">
                    <p:tgtEl>
                      <p:spTgt spid="14"/>
                    </p:tgtEl>
                  </p:cond>
                </p:stCondLst>
                <p:endSync evt="end" delay="0">
                  <p:rtn val="all"/>
                </p:endSync>
                <p:childTnLst>
                  <p:par>
                    <p:cTn id="351" fill="hold">
                      <p:stCondLst>
                        <p:cond delay="0"/>
                      </p:stCondLst>
                      <p:childTnLst>
                        <p:par>
                          <p:cTn id="352" fill="hold">
                            <p:stCondLst>
                              <p:cond delay="0"/>
                            </p:stCondLst>
                            <p:childTnLst>
                              <p:par>
                                <p:cTn id="353" presetID="1" presetClass="entr" presetSubtype="0" fill="hold" grpId="2" nodeType="clickEffect">
                                  <p:stCondLst>
                                    <p:cond delay="0"/>
                                  </p:stCondLst>
                                  <p:childTnLst>
                                    <p:set>
                                      <p:cBhvr>
                                        <p:cTn id="354" dur="1" fill="hold">
                                          <p:stCondLst>
                                            <p:cond delay="0"/>
                                          </p:stCondLst>
                                        </p:cTn>
                                        <p:tgtEl>
                                          <p:spTgt spid="55"/>
                                        </p:tgtEl>
                                        <p:attrNameLst>
                                          <p:attrName>style.visibility</p:attrName>
                                        </p:attrNameLst>
                                      </p:cBhvr>
                                      <p:to>
                                        <p:strVal val="visible"/>
                                      </p:to>
                                    </p:set>
                                  </p:childTnLst>
                                </p:cTn>
                              </p:par>
                              <p:par>
                                <p:cTn id="355" presetID="1" presetClass="entr" presetSubtype="0" fill="hold" grpId="2" nodeType="withEffect">
                                  <p:stCondLst>
                                    <p:cond delay="0"/>
                                  </p:stCondLst>
                                  <p:childTnLst>
                                    <p:set>
                                      <p:cBhvr>
                                        <p:cTn id="356" dur="1" fill="hold">
                                          <p:stCondLst>
                                            <p:cond delay="0"/>
                                          </p:stCondLst>
                                        </p:cTn>
                                        <p:tgtEl>
                                          <p:spTgt spid="33"/>
                                        </p:tgtEl>
                                        <p:attrNameLst>
                                          <p:attrName>style.visibility</p:attrName>
                                        </p:attrNameLst>
                                      </p:cBhvr>
                                      <p:to>
                                        <p:strVal val="visible"/>
                                      </p:to>
                                    </p:set>
                                  </p:childTnLst>
                                </p:cTn>
                              </p:par>
                              <p:par>
                                <p:cTn id="357" presetID="1" presetClass="entr" presetSubtype="0" fill="hold" grpId="2" nodeType="withEffect">
                                  <p:stCondLst>
                                    <p:cond delay="0"/>
                                  </p:stCondLst>
                                  <p:childTnLst>
                                    <p:set>
                                      <p:cBhvr>
                                        <p:cTn id="358" dur="1" fill="hold">
                                          <p:stCondLst>
                                            <p:cond delay="0"/>
                                          </p:stCondLst>
                                        </p:cTn>
                                        <p:tgtEl>
                                          <p:spTgt spid="41"/>
                                        </p:tgtEl>
                                        <p:attrNameLst>
                                          <p:attrName>style.visibility</p:attrName>
                                        </p:attrNameLst>
                                      </p:cBhvr>
                                      <p:to>
                                        <p:strVal val="visible"/>
                                      </p:to>
                                    </p:set>
                                  </p:childTnLst>
                                </p:cTn>
                              </p:par>
                              <p:par>
                                <p:cTn id="359" presetID="1" presetClass="entr" presetSubtype="0" fill="hold" grpId="2" nodeType="withEffect">
                                  <p:stCondLst>
                                    <p:cond delay="0"/>
                                  </p:stCondLst>
                                  <p:childTnLst>
                                    <p:set>
                                      <p:cBhvr>
                                        <p:cTn id="360" dur="1" fill="hold">
                                          <p:stCondLst>
                                            <p:cond delay="0"/>
                                          </p:stCondLst>
                                        </p:cTn>
                                        <p:tgtEl>
                                          <p:spTgt spid="54"/>
                                        </p:tgtEl>
                                        <p:attrNameLst>
                                          <p:attrName>style.visibility</p:attrName>
                                        </p:attrNameLst>
                                      </p:cBhvr>
                                      <p:to>
                                        <p:strVal val="visible"/>
                                      </p:to>
                                    </p:set>
                                  </p:childTnLst>
                                </p:cTn>
                              </p:par>
                              <p:par>
                                <p:cTn id="361" presetID="1" presetClass="entr" presetSubtype="0" fill="hold" grpId="2" nodeType="withEffect">
                                  <p:stCondLst>
                                    <p:cond delay="0"/>
                                  </p:stCondLst>
                                  <p:childTnLst>
                                    <p:set>
                                      <p:cBhvr>
                                        <p:cTn id="362" dur="1" fill="hold">
                                          <p:stCondLst>
                                            <p:cond delay="0"/>
                                          </p:stCondLst>
                                        </p:cTn>
                                        <p:tgtEl>
                                          <p:spTgt spid="63"/>
                                        </p:tgtEl>
                                        <p:attrNameLst>
                                          <p:attrName>style.visibility</p:attrName>
                                        </p:attrNameLst>
                                      </p:cBhvr>
                                      <p:to>
                                        <p:strVal val="visible"/>
                                      </p:to>
                                    </p:set>
                                  </p:childTnLst>
                                </p:cTn>
                              </p:par>
                              <p:par>
                                <p:cTn id="363" presetID="1" presetClass="entr" presetSubtype="0" fill="hold" grpId="2" nodeType="withEffect">
                                  <p:stCondLst>
                                    <p:cond delay="0"/>
                                  </p:stCondLst>
                                  <p:childTnLst>
                                    <p:set>
                                      <p:cBhvr>
                                        <p:cTn id="364" dur="1" fill="hold">
                                          <p:stCondLst>
                                            <p:cond delay="0"/>
                                          </p:stCondLst>
                                        </p:cTn>
                                        <p:tgtEl>
                                          <p:spTgt spid="66"/>
                                        </p:tgtEl>
                                        <p:attrNameLst>
                                          <p:attrName>style.visibility</p:attrName>
                                        </p:attrNameLst>
                                      </p:cBhvr>
                                      <p:to>
                                        <p:strVal val="visible"/>
                                      </p:to>
                                    </p:set>
                                  </p:childTnLst>
                                </p:cTn>
                              </p:par>
                              <p:par>
                                <p:cTn id="365" presetID="1" presetClass="entr" presetSubtype="0" fill="hold" grpId="2" nodeType="withEffect">
                                  <p:stCondLst>
                                    <p:cond delay="0"/>
                                  </p:stCondLst>
                                  <p:childTnLst>
                                    <p:set>
                                      <p:cBhvr>
                                        <p:cTn id="366" dur="1" fill="hold">
                                          <p:stCondLst>
                                            <p:cond delay="0"/>
                                          </p:stCondLst>
                                        </p:cTn>
                                        <p:tgtEl>
                                          <p:spTgt spid="53"/>
                                        </p:tgtEl>
                                        <p:attrNameLst>
                                          <p:attrName>style.visibility</p:attrName>
                                        </p:attrNameLst>
                                      </p:cBhvr>
                                      <p:to>
                                        <p:strVal val="visible"/>
                                      </p:to>
                                    </p:set>
                                  </p:childTnLst>
                                </p:cTn>
                              </p:par>
                              <p:par>
                                <p:cTn id="367" presetID="1" presetClass="entr" presetSubtype="0" fill="hold" grpId="2" nodeType="withEffect">
                                  <p:stCondLst>
                                    <p:cond delay="0"/>
                                  </p:stCondLst>
                                  <p:childTnLst>
                                    <p:set>
                                      <p:cBhvr>
                                        <p:cTn id="368" dur="1" fill="hold">
                                          <p:stCondLst>
                                            <p:cond delay="0"/>
                                          </p:stCondLst>
                                        </p:cTn>
                                        <p:tgtEl>
                                          <p:spTgt spid="37"/>
                                        </p:tgtEl>
                                        <p:attrNameLst>
                                          <p:attrName>style.visibility</p:attrName>
                                        </p:attrNameLst>
                                      </p:cBhvr>
                                      <p:to>
                                        <p:strVal val="visible"/>
                                      </p:to>
                                    </p:set>
                                  </p:childTnLst>
                                </p:cTn>
                              </p:par>
                              <p:par>
                                <p:cTn id="369" presetID="1" presetClass="entr" presetSubtype="0" fill="hold" grpId="2" nodeType="withEffect">
                                  <p:stCondLst>
                                    <p:cond delay="0"/>
                                  </p:stCondLst>
                                  <p:childTnLst>
                                    <p:set>
                                      <p:cBhvr>
                                        <p:cTn id="370" dur="1" fill="hold">
                                          <p:stCondLst>
                                            <p:cond delay="0"/>
                                          </p:stCondLst>
                                        </p:cTn>
                                        <p:tgtEl>
                                          <p:spTgt spid="45"/>
                                        </p:tgtEl>
                                        <p:attrNameLst>
                                          <p:attrName>style.visibility</p:attrName>
                                        </p:attrNameLst>
                                      </p:cBhvr>
                                      <p:to>
                                        <p:strVal val="visible"/>
                                      </p:to>
                                    </p:set>
                                  </p:childTnLst>
                                </p:cTn>
                              </p:par>
                              <p:par>
                                <p:cTn id="371" presetID="1" presetClass="entr" presetSubtype="0" fill="hold" grpId="2" nodeType="withEffect">
                                  <p:stCondLst>
                                    <p:cond delay="0"/>
                                  </p:stCondLst>
                                  <p:childTnLst>
                                    <p:set>
                                      <p:cBhvr>
                                        <p:cTn id="372" dur="1" fill="hold">
                                          <p:stCondLst>
                                            <p:cond delay="0"/>
                                          </p:stCondLst>
                                        </p:cTn>
                                        <p:tgtEl>
                                          <p:spTgt spid="52"/>
                                        </p:tgtEl>
                                        <p:attrNameLst>
                                          <p:attrName>style.visibility</p:attrName>
                                        </p:attrNameLst>
                                      </p:cBhvr>
                                      <p:to>
                                        <p:strVal val="visible"/>
                                      </p:to>
                                    </p:set>
                                  </p:childTnLst>
                                </p:cTn>
                              </p:par>
                              <p:par>
                                <p:cTn id="373" presetID="1" presetClass="entr" presetSubtype="0" fill="hold" grpId="2" nodeType="withEffect">
                                  <p:stCondLst>
                                    <p:cond delay="0"/>
                                  </p:stCondLst>
                                  <p:childTnLst>
                                    <p:set>
                                      <p:cBhvr>
                                        <p:cTn id="374" dur="1" fill="hold">
                                          <p:stCondLst>
                                            <p:cond delay="0"/>
                                          </p:stCondLst>
                                        </p:cTn>
                                        <p:tgtEl>
                                          <p:spTgt spid="35"/>
                                        </p:tgtEl>
                                        <p:attrNameLst>
                                          <p:attrName>style.visibility</p:attrName>
                                        </p:attrNameLst>
                                      </p:cBhvr>
                                      <p:to>
                                        <p:strVal val="visible"/>
                                      </p:to>
                                    </p:set>
                                  </p:childTnLst>
                                </p:cTn>
                              </p:par>
                              <p:par>
                                <p:cTn id="375" presetID="1" presetClass="entr" presetSubtype="0" fill="hold" grpId="2" nodeType="withEffect">
                                  <p:stCondLst>
                                    <p:cond delay="0"/>
                                  </p:stCondLst>
                                  <p:childTnLst>
                                    <p:set>
                                      <p:cBhvr>
                                        <p:cTn id="376" dur="1" fill="hold">
                                          <p:stCondLst>
                                            <p:cond delay="0"/>
                                          </p:stCondLst>
                                        </p:cTn>
                                        <p:tgtEl>
                                          <p:spTgt spid="43"/>
                                        </p:tgtEl>
                                        <p:attrNameLst>
                                          <p:attrName>style.visibility</p:attrName>
                                        </p:attrNameLst>
                                      </p:cBhvr>
                                      <p:to>
                                        <p:strVal val="visible"/>
                                      </p:to>
                                    </p:set>
                                  </p:childTnLst>
                                </p:cTn>
                              </p:par>
                              <p:par>
                                <p:cTn id="377" presetID="1" presetClass="entr" presetSubtype="0" fill="hold" grpId="1" nodeType="withEffect">
                                  <p:stCondLst>
                                    <p:cond delay="0"/>
                                  </p:stCondLst>
                                  <p:childTnLst>
                                    <p:set>
                                      <p:cBhvr>
                                        <p:cTn id="378" dur="1" fill="hold">
                                          <p:stCondLst>
                                            <p:cond delay="0"/>
                                          </p:stCondLst>
                                        </p:cTn>
                                        <p:tgtEl>
                                          <p:spTgt spid="51"/>
                                        </p:tgtEl>
                                        <p:attrNameLst>
                                          <p:attrName>style.visibility</p:attrName>
                                        </p:attrNameLst>
                                      </p:cBhvr>
                                      <p:to>
                                        <p:strVal val="visible"/>
                                      </p:to>
                                    </p:set>
                                  </p:childTnLst>
                                </p:cTn>
                              </p:par>
                              <p:par>
                                <p:cTn id="379" presetID="1" presetClass="entr" presetSubtype="0" fill="hold" grpId="2" nodeType="withEffect">
                                  <p:stCondLst>
                                    <p:cond delay="0"/>
                                  </p:stCondLst>
                                  <p:childTnLst>
                                    <p:set>
                                      <p:cBhvr>
                                        <p:cTn id="380" dur="1" fill="hold">
                                          <p:stCondLst>
                                            <p:cond delay="0"/>
                                          </p:stCondLst>
                                        </p:cTn>
                                        <p:tgtEl>
                                          <p:spTgt spid="32"/>
                                        </p:tgtEl>
                                        <p:attrNameLst>
                                          <p:attrName>style.visibility</p:attrName>
                                        </p:attrNameLst>
                                      </p:cBhvr>
                                      <p:to>
                                        <p:strVal val="visible"/>
                                      </p:to>
                                    </p:set>
                                  </p:childTnLst>
                                </p:cTn>
                              </p:par>
                              <p:par>
                                <p:cTn id="381" presetID="1" presetClass="entr" presetSubtype="0" fill="hold" grpId="2" nodeType="withEffect">
                                  <p:stCondLst>
                                    <p:cond delay="0"/>
                                  </p:stCondLst>
                                  <p:childTnLst>
                                    <p:set>
                                      <p:cBhvr>
                                        <p:cTn id="382" dur="1" fill="hold">
                                          <p:stCondLst>
                                            <p:cond delay="0"/>
                                          </p:stCondLst>
                                        </p:cTn>
                                        <p:tgtEl>
                                          <p:spTgt spid="40"/>
                                        </p:tgtEl>
                                        <p:attrNameLst>
                                          <p:attrName>style.visibility</p:attrName>
                                        </p:attrNameLst>
                                      </p:cBhvr>
                                      <p:to>
                                        <p:strVal val="visible"/>
                                      </p:to>
                                    </p:set>
                                  </p:childTnLst>
                                </p:cTn>
                              </p:par>
                              <p:par>
                                <p:cTn id="383" presetID="1" presetClass="entr" presetSubtype="0" fill="hold" grpId="2" nodeType="withEffect">
                                  <p:stCondLst>
                                    <p:cond delay="0"/>
                                  </p:stCondLst>
                                  <p:childTnLst>
                                    <p:set>
                                      <p:cBhvr>
                                        <p:cTn id="384" dur="1" fill="hold">
                                          <p:stCondLst>
                                            <p:cond delay="0"/>
                                          </p:stCondLst>
                                        </p:cTn>
                                        <p:tgtEl>
                                          <p:spTgt spid="50"/>
                                        </p:tgtEl>
                                        <p:attrNameLst>
                                          <p:attrName>style.visibility</p:attrName>
                                        </p:attrNameLst>
                                      </p:cBhvr>
                                      <p:to>
                                        <p:strVal val="visible"/>
                                      </p:to>
                                    </p:set>
                                  </p:childTnLst>
                                </p:cTn>
                              </p:par>
                              <p:par>
                                <p:cTn id="385" presetID="1" presetClass="entr" presetSubtype="0" fill="hold" grpId="2" nodeType="withEffect">
                                  <p:stCondLst>
                                    <p:cond delay="0"/>
                                  </p:stCondLst>
                                  <p:childTnLst>
                                    <p:set>
                                      <p:cBhvr>
                                        <p:cTn id="386" dur="1" fill="hold">
                                          <p:stCondLst>
                                            <p:cond delay="0"/>
                                          </p:stCondLst>
                                        </p:cTn>
                                        <p:tgtEl>
                                          <p:spTgt spid="38"/>
                                        </p:tgtEl>
                                        <p:attrNameLst>
                                          <p:attrName>style.visibility</p:attrName>
                                        </p:attrNameLst>
                                      </p:cBhvr>
                                      <p:to>
                                        <p:strVal val="visible"/>
                                      </p:to>
                                    </p:set>
                                  </p:childTnLst>
                                </p:cTn>
                              </p:par>
                              <p:par>
                                <p:cTn id="387" presetID="1" presetClass="entr" presetSubtype="0" fill="hold" grpId="2" nodeType="withEffect">
                                  <p:stCondLst>
                                    <p:cond delay="0"/>
                                  </p:stCondLst>
                                  <p:childTnLst>
                                    <p:set>
                                      <p:cBhvr>
                                        <p:cTn id="388" dur="1" fill="hold">
                                          <p:stCondLst>
                                            <p:cond delay="0"/>
                                          </p:stCondLst>
                                        </p:cTn>
                                        <p:tgtEl>
                                          <p:spTgt spid="46"/>
                                        </p:tgtEl>
                                        <p:attrNameLst>
                                          <p:attrName>style.visibility</p:attrName>
                                        </p:attrNameLst>
                                      </p:cBhvr>
                                      <p:to>
                                        <p:strVal val="visible"/>
                                      </p:to>
                                    </p:set>
                                  </p:childTnLst>
                                </p:cTn>
                              </p:par>
                              <p:par>
                                <p:cTn id="389" presetID="1" presetClass="entr" presetSubtype="0" fill="hold" grpId="2" nodeType="withEffect">
                                  <p:stCondLst>
                                    <p:cond delay="0"/>
                                  </p:stCondLst>
                                  <p:childTnLst>
                                    <p:set>
                                      <p:cBhvr>
                                        <p:cTn id="390" dur="1" fill="hold">
                                          <p:stCondLst>
                                            <p:cond delay="0"/>
                                          </p:stCondLst>
                                        </p:cTn>
                                        <p:tgtEl>
                                          <p:spTgt spid="36"/>
                                        </p:tgtEl>
                                        <p:attrNameLst>
                                          <p:attrName>style.visibility</p:attrName>
                                        </p:attrNameLst>
                                      </p:cBhvr>
                                      <p:to>
                                        <p:strVal val="visible"/>
                                      </p:to>
                                    </p:set>
                                  </p:childTnLst>
                                </p:cTn>
                              </p:par>
                              <p:par>
                                <p:cTn id="391" presetID="1" presetClass="entr" presetSubtype="0" fill="hold" grpId="2" nodeType="withEffect">
                                  <p:stCondLst>
                                    <p:cond delay="0"/>
                                  </p:stCondLst>
                                  <p:childTnLst>
                                    <p:set>
                                      <p:cBhvr>
                                        <p:cTn id="392" dur="1" fill="hold">
                                          <p:stCondLst>
                                            <p:cond delay="0"/>
                                          </p:stCondLst>
                                        </p:cTn>
                                        <p:tgtEl>
                                          <p:spTgt spid="49"/>
                                        </p:tgtEl>
                                        <p:attrNameLst>
                                          <p:attrName>style.visibility</p:attrName>
                                        </p:attrNameLst>
                                      </p:cBhvr>
                                      <p:to>
                                        <p:strVal val="visible"/>
                                      </p:to>
                                    </p:set>
                                  </p:childTnLst>
                                </p:cTn>
                              </p:par>
                              <p:par>
                                <p:cTn id="393" presetID="1" presetClass="entr" presetSubtype="0" fill="hold" grpId="2" nodeType="withEffect">
                                  <p:stCondLst>
                                    <p:cond delay="0"/>
                                  </p:stCondLst>
                                  <p:childTnLst>
                                    <p:set>
                                      <p:cBhvr>
                                        <p:cTn id="394" dur="1" fill="hold">
                                          <p:stCondLst>
                                            <p:cond delay="0"/>
                                          </p:stCondLst>
                                        </p:cTn>
                                        <p:tgtEl>
                                          <p:spTgt spid="44"/>
                                        </p:tgtEl>
                                        <p:attrNameLst>
                                          <p:attrName>style.visibility</p:attrName>
                                        </p:attrNameLst>
                                      </p:cBhvr>
                                      <p:to>
                                        <p:strVal val="visible"/>
                                      </p:to>
                                    </p:set>
                                  </p:childTnLst>
                                </p:cTn>
                              </p:par>
                              <p:par>
                                <p:cTn id="395" presetID="1" presetClass="entr" presetSubtype="0" fill="hold" grpId="2" nodeType="withEffect">
                                  <p:stCondLst>
                                    <p:cond delay="0"/>
                                  </p:stCondLst>
                                  <p:childTnLst>
                                    <p:set>
                                      <p:cBhvr>
                                        <p:cTn id="396" dur="1" fill="hold">
                                          <p:stCondLst>
                                            <p:cond delay="0"/>
                                          </p:stCondLst>
                                        </p:cTn>
                                        <p:tgtEl>
                                          <p:spTgt spid="67"/>
                                        </p:tgtEl>
                                        <p:attrNameLst>
                                          <p:attrName>style.visibility</p:attrName>
                                        </p:attrNameLst>
                                      </p:cBhvr>
                                      <p:to>
                                        <p:strVal val="visible"/>
                                      </p:to>
                                    </p:set>
                                  </p:childTnLst>
                                </p:cTn>
                              </p:par>
                              <p:par>
                                <p:cTn id="397" presetID="1" presetClass="entr" presetSubtype="0" fill="hold" grpId="2" nodeType="withEffect">
                                  <p:stCondLst>
                                    <p:cond delay="0"/>
                                  </p:stCondLst>
                                  <p:childTnLst>
                                    <p:set>
                                      <p:cBhvr>
                                        <p:cTn id="398" dur="1" fill="hold">
                                          <p:stCondLst>
                                            <p:cond delay="0"/>
                                          </p:stCondLst>
                                        </p:cTn>
                                        <p:tgtEl>
                                          <p:spTgt spid="68"/>
                                        </p:tgtEl>
                                        <p:attrNameLst>
                                          <p:attrName>style.visibility</p:attrName>
                                        </p:attrNameLst>
                                      </p:cBhvr>
                                      <p:to>
                                        <p:strVal val="visible"/>
                                      </p:to>
                                    </p:set>
                                  </p:childTnLst>
                                </p:cTn>
                              </p:par>
                              <p:par>
                                <p:cTn id="399" presetID="1" presetClass="entr" presetSubtype="0" fill="hold" grpId="2" nodeType="withEffect">
                                  <p:stCondLst>
                                    <p:cond delay="0"/>
                                  </p:stCondLst>
                                  <p:childTnLst>
                                    <p:set>
                                      <p:cBhvr>
                                        <p:cTn id="400" dur="1" fill="hold">
                                          <p:stCondLst>
                                            <p:cond delay="0"/>
                                          </p:stCondLst>
                                        </p:cTn>
                                        <p:tgtEl>
                                          <p:spTgt spid="48"/>
                                        </p:tgtEl>
                                        <p:attrNameLst>
                                          <p:attrName>style.visibility</p:attrName>
                                        </p:attrNameLst>
                                      </p:cBhvr>
                                      <p:to>
                                        <p:strVal val="visible"/>
                                      </p:to>
                                    </p:set>
                                  </p:childTnLst>
                                </p:cTn>
                              </p:par>
                              <p:par>
                                <p:cTn id="401" presetID="1" presetClass="entr" presetSubtype="0" fill="hold" grpId="2" nodeType="withEffect">
                                  <p:stCondLst>
                                    <p:cond delay="0"/>
                                  </p:stCondLst>
                                  <p:childTnLst>
                                    <p:set>
                                      <p:cBhvr>
                                        <p:cTn id="402" dur="1" fill="hold">
                                          <p:stCondLst>
                                            <p:cond delay="0"/>
                                          </p:stCondLst>
                                        </p:cTn>
                                        <p:tgtEl>
                                          <p:spTgt spid="64"/>
                                        </p:tgtEl>
                                        <p:attrNameLst>
                                          <p:attrName>style.visibility</p:attrName>
                                        </p:attrNameLst>
                                      </p:cBhvr>
                                      <p:to>
                                        <p:strVal val="visible"/>
                                      </p:to>
                                    </p:set>
                                  </p:childTnLst>
                                </p:cTn>
                              </p:par>
                              <p:par>
                                <p:cTn id="403" presetID="1" presetClass="entr" presetSubtype="0" fill="hold" grpId="2" nodeType="withEffect">
                                  <p:stCondLst>
                                    <p:cond delay="0"/>
                                  </p:stCondLst>
                                  <p:childTnLst>
                                    <p:set>
                                      <p:cBhvr>
                                        <p:cTn id="404" dur="1" fill="hold">
                                          <p:stCondLst>
                                            <p:cond delay="0"/>
                                          </p:stCondLst>
                                        </p:cTn>
                                        <p:tgtEl>
                                          <p:spTgt spid="65"/>
                                        </p:tgtEl>
                                        <p:attrNameLst>
                                          <p:attrName>style.visibility</p:attrName>
                                        </p:attrNameLst>
                                      </p:cBhvr>
                                      <p:to>
                                        <p:strVal val="visible"/>
                                      </p:to>
                                    </p:set>
                                  </p:childTnLst>
                                </p:cTn>
                              </p:par>
                              <p:par>
                                <p:cTn id="405" presetID="1" presetClass="entr" presetSubtype="0" fill="hold" grpId="2" nodeType="withEffect">
                                  <p:stCondLst>
                                    <p:cond delay="0"/>
                                  </p:stCondLst>
                                  <p:childTnLst>
                                    <p:set>
                                      <p:cBhvr>
                                        <p:cTn id="406" dur="1" fill="hold">
                                          <p:stCondLst>
                                            <p:cond delay="0"/>
                                          </p:stCondLst>
                                        </p:cTn>
                                        <p:tgtEl>
                                          <p:spTgt spid="60"/>
                                        </p:tgtEl>
                                        <p:attrNameLst>
                                          <p:attrName>style.visibility</p:attrName>
                                        </p:attrNameLst>
                                      </p:cBhvr>
                                      <p:to>
                                        <p:strVal val="visible"/>
                                      </p:to>
                                    </p:set>
                                  </p:childTnLst>
                                </p:cTn>
                              </p:par>
                              <p:par>
                                <p:cTn id="407" presetID="1" presetClass="entr" presetSubtype="0" fill="hold" grpId="2" nodeType="withEffect">
                                  <p:stCondLst>
                                    <p:cond delay="0"/>
                                  </p:stCondLst>
                                  <p:childTnLst>
                                    <p:set>
                                      <p:cBhvr>
                                        <p:cTn id="408" dur="1" fill="hold">
                                          <p:stCondLst>
                                            <p:cond delay="0"/>
                                          </p:stCondLst>
                                        </p:cTn>
                                        <p:tgtEl>
                                          <p:spTgt spid="39"/>
                                        </p:tgtEl>
                                        <p:attrNameLst>
                                          <p:attrName>style.visibility</p:attrName>
                                        </p:attrNameLst>
                                      </p:cBhvr>
                                      <p:to>
                                        <p:strVal val="visible"/>
                                      </p:to>
                                    </p:set>
                                  </p:childTnLst>
                                </p:cTn>
                              </p:par>
                              <p:par>
                                <p:cTn id="409" presetID="1" presetClass="entr" presetSubtype="0" fill="hold" grpId="2" nodeType="withEffect">
                                  <p:stCondLst>
                                    <p:cond delay="0"/>
                                  </p:stCondLst>
                                  <p:childTnLst>
                                    <p:set>
                                      <p:cBhvr>
                                        <p:cTn id="410" dur="1" fill="hold">
                                          <p:stCondLst>
                                            <p:cond delay="0"/>
                                          </p:stCondLst>
                                        </p:cTn>
                                        <p:tgtEl>
                                          <p:spTgt spid="31"/>
                                        </p:tgtEl>
                                        <p:attrNameLst>
                                          <p:attrName>style.visibility</p:attrName>
                                        </p:attrNameLst>
                                      </p:cBhvr>
                                      <p:to>
                                        <p:strVal val="visible"/>
                                      </p:to>
                                    </p:set>
                                  </p:childTnLst>
                                </p:cTn>
                              </p:par>
                              <p:par>
                                <p:cTn id="411" presetID="1" presetClass="entr" presetSubtype="0" fill="hold" grpId="2" nodeType="withEffect">
                                  <p:stCondLst>
                                    <p:cond delay="0"/>
                                  </p:stCondLst>
                                  <p:childTnLst>
                                    <p:set>
                                      <p:cBhvr>
                                        <p:cTn id="412" dur="1" fill="hold">
                                          <p:stCondLst>
                                            <p:cond delay="0"/>
                                          </p:stCondLst>
                                        </p:cTn>
                                        <p:tgtEl>
                                          <p:spTgt spid="62"/>
                                        </p:tgtEl>
                                        <p:attrNameLst>
                                          <p:attrName>style.visibility</p:attrName>
                                        </p:attrNameLst>
                                      </p:cBhvr>
                                      <p:to>
                                        <p:strVal val="visible"/>
                                      </p:to>
                                    </p:set>
                                  </p:childTnLst>
                                </p:cTn>
                              </p:par>
                              <p:par>
                                <p:cTn id="413" presetID="1" presetClass="exit" presetSubtype="0" fill="hold" grpId="2" nodeType="withEffect">
                                  <p:stCondLst>
                                    <p:cond delay="0"/>
                                  </p:stCondLst>
                                  <p:childTnLst>
                                    <p:set>
                                      <p:cBhvr>
                                        <p:cTn id="414" dur="1" fill="hold">
                                          <p:stCondLst>
                                            <p:cond delay="0"/>
                                          </p:stCondLst>
                                        </p:cTn>
                                        <p:tgtEl>
                                          <p:spTgt spid="70"/>
                                        </p:tgtEl>
                                        <p:attrNameLst>
                                          <p:attrName>style.visibility</p:attrName>
                                        </p:attrNameLst>
                                      </p:cBhvr>
                                      <p:to>
                                        <p:strVal val="hidden"/>
                                      </p:to>
                                    </p:set>
                                  </p:childTnLst>
                                </p:cTn>
                              </p:par>
                              <p:par>
                                <p:cTn id="415" presetID="1" presetClass="entr" presetSubtype="0" fill="hold" nodeType="withEffect">
                                  <p:stCondLst>
                                    <p:cond delay="0"/>
                                  </p:stCondLst>
                                  <p:childTnLst>
                                    <p:set>
                                      <p:cBhvr>
                                        <p:cTn id="416" dur="1" fill="hold">
                                          <p:stCondLst>
                                            <p:cond delay="0"/>
                                          </p:stCondLst>
                                        </p:cTn>
                                        <p:tgtEl>
                                          <p:spTgt spid="69"/>
                                        </p:tgtEl>
                                        <p:attrNameLst>
                                          <p:attrName>style.visibility</p:attrName>
                                        </p:attrNameLst>
                                      </p:cBhvr>
                                      <p:to>
                                        <p:strVal val="visible"/>
                                      </p:to>
                                    </p:set>
                                  </p:childTnLst>
                                </p:cTn>
                              </p:par>
                              <p:par>
                                <p:cTn id="417" presetID="1" presetClass="exit" presetSubtype="0" fill="hold" grpId="2" nodeType="withEffect">
                                  <p:stCondLst>
                                    <p:cond delay="0"/>
                                  </p:stCondLst>
                                  <p:childTnLst>
                                    <p:set>
                                      <p:cBhvr>
                                        <p:cTn id="418" dur="1" fill="hold">
                                          <p:stCondLst>
                                            <p:cond delay="0"/>
                                          </p:stCondLst>
                                        </p:cTn>
                                        <p:tgtEl>
                                          <p:spTgt spid="71"/>
                                        </p:tgtEl>
                                        <p:attrNameLst>
                                          <p:attrName>style.visibility</p:attrName>
                                        </p:attrNameLst>
                                      </p:cBhvr>
                                      <p:to>
                                        <p:strVal val="hidden"/>
                                      </p:to>
                                    </p:set>
                                  </p:childTnLst>
                                </p:cTn>
                              </p:par>
                              <p:par>
                                <p:cTn id="419" presetID="1" presetClass="exit" presetSubtype="0" fill="hold" grpId="2" nodeType="withEffect">
                                  <p:stCondLst>
                                    <p:cond delay="0"/>
                                  </p:stCondLst>
                                  <p:childTnLst>
                                    <p:set>
                                      <p:cBhvr>
                                        <p:cTn id="420" dur="1" fill="hold">
                                          <p:stCondLst>
                                            <p:cond delay="0"/>
                                          </p:stCondLst>
                                        </p:cTn>
                                        <p:tgtEl>
                                          <p:spTgt spid="72"/>
                                        </p:tgtEl>
                                        <p:attrNameLst>
                                          <p:attrName>style.visibility</p:attrName>
                                        </p:attrNameLst>
                                      </p:cBhvr>
                                      <p:to>
                                        <p:strVal val="hidden"/>
                                      </p:to>
                                    </p:set>
                                  </p:childTnLst>
                                </p:cTn>
                              </p:par>
                              <p:par>
                                <p:cTn id="421" presetID="1" presetClass="exit" presetSubtype="0" fill="hold" grpId="1" nodeType="withEffect">
                                  <p:stCondLst>
                                    <p:cond delay="0"/>
                                  </p:stCondLst>
                                  <p:childTnLst>
                                    <p:set>
                                      <p:cBhvr>
                                        <p:cTn id="422" dur="1" fill="hold">
                                          <p:stCondLst>
                                            <p:cond delay="0"/>
                                          </p:stCondLst>
                                        </p:cTn>
                                        <p:tgtEl>
                                          <p:spTgt spid="73">
                                            <p:txEl>
                                              <p:pRg st="0" end="0"/>
                                            </p:txEl>
                                          </p:spTgt>
                                        </p:tgtEl>
                                        <p:attrNameLst>
                                          <p:attrName>style.visibility</p:attrName>
                                        </p:attrNameLst>
                                      </p:cBhvr>
                                      <p:to>
                                        <p:strVal val="hidden"/>
                                      </p:to>
                                    </p:set>
                                  </p:childTnLst>
                                </p:cTn>
                              </p:par>
                              <p:par>
                                <p:cTn id="423" presetID="1" presetClass="exit" presetSubtype="0" fill="hold" grpId="1" nodeType="withEffect">
                                  <p:stCondLst>
                                    <p:cond delay="0"/>
                                  </p:stCondLst>
                                  <p:childTnLst>
                                    <p:set>
                                      <p:cBhvr>
                                        <p:cTn id="424" dur="1" fill="hold">
                                          <p:stCondLst>
                                            <p:cond delay="0"/>
                                          </p:stCondLst>
                                        </p:cTn>
                                        <p:tgtEl>
                                          <p:spTgt spid="76">
                                            <p:txEl>
                                              <p:pRg st="0" end="0"/>
                                            </p:txEl>
                                          </p:spTgt>
                                        </p:tgtEl>
                                        <p:attrNameLst>
                                          <p:attrName>style.visibility</p:attrName>
                                        </p:attrNameLst>
                                      </p:cBhvr>
                                      <p:to>
                                        <p:strVal val="hidden"/>
                                      </p:to>
                                    </p:set>
                                  </p:childTnLst>
                                </p:cTn>
                              </p:par>
                              <p:par>
                                <p:cTn id="425" presetID="1" presetClass="exit" presetSubtype="0" fill="hold" grpId="2" nodeType="withEffect">
                                  <p:stCondLst>
                                    <p:cond delay="0"/>
                                  </p:stCondLst>
                                  <p:childTnLst>
                                    <p:set>
                                      <p:cBhvr>
                                        <p:cTn id="426" dur="1" fill="hold">
                                          <p:stCondLst>
                                            <p:cond delay="0"/>
                                          </p:stCondLst>
                                        </p:cTn>
                                        <p:tgtEl>
                                          <p:spTgt spid="77"/>
                                        </p:tgtEl>
                                        <p:attrNameLst>
                                          <p:attrName>style.visibility</p:attrName>
                                        </p:attrNameLst>
                                      </p:cBhvr>
                                      <p:to>
                                        <p:strVal val="hidden"/>
                                      </p:to>
                                    </p:set>
                                  </p:childTnLst>
                                </p:cTn>
                              </p:par>
                              <p:par>
                                <p:cTn id="427" presetID="1" presetClass="exit" presetSubtype="0" fill="hold" grpId="1" nodeType="withEffect">
                                  <p:stCondLst>
                                    <p:cond delay="0"/>
                                  </p:stCondLst>
                                  <p:childTnLst>
                                    <p:set>
                                      <p:cBhvr>
                                        <p:cTn id="428" dur="1" fill="hold">
                                          <p:stCondLst>
                                            <p:cond delay="0"/>
                                          </p:stCondLst>
                                        </p:cTn>
                                        <p:tgtEl>
                                          <p:spTgt spid="78">
                                            <p:txEl>
                                              <p:pRg st="0" end="0"/>
                                            </p:txEl>
                                          </p:spTgt>
                                        </p:tgtEl>
                                        <p:attrNameLst>
                                          <p:attrName>style.visibility</p:attrName>
                                        </p:attrNameLst>
                                      </p:cBhvr>
                                      <p:to>
                                        <p:strVal val="hidden"/>
                                      </p:to>
                                    </p:set>
                                  </p:childTnLst>
                                </p:cTn>
                              </p:par>
                              <p:par>
                                <p:cTn id="429" presetID="1" presetClass="exit" presetSubtype="0" fill="hold" grpId="1" nodeType="withEffect">
                                  <p:stCondLst>
                                    <p:cond delay="0"/>
                                  </p:stCondLst>
                                  <p:childTnLst>
                                    <p:set>
                                      <p:cBhvr>
                                        <p:cTn id="430" dur="1" fill="hold">
                                          <p:stCondLst>
                                            <p:cond delay="0"/>
                                          </p:stCondLst>
                                        </p:cTn>
                                        <p:tgtEl>
                                          <p:spTgt spid="79">
                                            <p:txEl>
                                              <p:pRg st="0" end="0"/>
                                            </p:txEl>
                                          </p:spTgt>
                                        </p:tgtEl>
                                        <p:attrNameLst>
                                          <p:attrName>style.visibility</p:attrName>
                                        </p:attrNameLst>
                                      </p:cBhvr>
                                      <p:to>
                                        <p:strVal val="hidden"/>
                                      </p:to>
                                    </p:set>
                                  </p:childTnLst>
                                </p:cTn>
                              </p:par>
                              <p:par>
                                <p:cTn id="431" presetID="1" presetClass="exit" presetSubtype="0" fill="hold" grpId="1" nodeType="withEffect">
                                  <p:stCondLst>
                                    <p:cond delay="0"/>
                                  </p:stCondLst>
                                  <p:childTnLst>
                                    <p:set>
                                      <p:cBhvr>
                                        <p:cTn id="432" dur="1" fill="hold">
                                          <p:stCondLst>
                                            <p:cond delay="0"/>
                                          </p:stCondLst>
                                        </p:cTn>
                                        <p:tgtEl>
                                          <p:spTgt spid="80">
                                            <p:txEl>
                                              <p:pRg st="0" end="0"/>
                                            </p:txEl>
                                          </p:spTgt>
                                        </p:tgtEl>
                                        <p:attrNameLst>
                                          <p:attrName>style.visibility</p:attrName>
                                        </p:attrNameLst>
                                      </p:cBhvr>
                                      <p:to>
                                        <p:strVal val="hidden"/>
                                      </p:to>
                                    </p:set>
                                  </p:childTnLst>
                                </p:cTn>
                              </p:par>
                              <p:par>
                                <p:cTn id="433" presetID="1" presetClass="exit" presetSubtype="0" fill="hold" grpId="1" nodeType="withEffect">
                                  <p:stCondLst>
                                    <p:cond delay="0"/>
                                  </p:stCondLst>
                                  <p:childTnLst>
                                    <p:set>
                                      <p:cBhvr>
                                        <p:cTn id="434" dur="1" fill="hold">
                                          <p:stCondLst>
                                            <p:cond delay="0"/>
                                          </p:stCondLst>
                                        </p:cTn>
                                        <p:tgtEl>
                                          <p:spTgt spid="81">
                                            <p:txEl>
                                              <p:pRg st="0" end="0"/>
                                            </p:txEl>
                                          </p:spTgt>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31" grpId="0"/>
      <p:bldP spid="31" grpId="1"/>
      <p:bldP spid="31" grpId="2"/>
      <p:bldP spid="31" grpId="3"/>
      <p:bldP spid="32" grpId="0"/>
      <p:bldP spid="32" grpId="1"/>
      <p:bldP spid="32" grpId="2"/>
      <p:bldP spid="32" grpId="3"/>
      <p:bldP spid="33" grpId="0"/>
      <p:bldP spid="33" grpId="1"/>
      <p:bldP spid="33" grpId="2"/>
      <p:bldP spid="33" grpId="3"/>
      <p:bldP spid="35" grpId="0"/>
      <p:bldP spid="35" grpId="1"/>
      <p:bldP spid="35" grpId="2"/>
      <p:bldP spid="35" grpId="3"/>
      <p:bldP spid="36" grpId="0"/>
      <p:bldP spid="36" grpId="1"/>
      <p:bldP spid="36" grpId="2"/>
      <p:bldP spid="36" grpId="3"/>
      <p:bldP spid="37" grpId="0"/>
      <p:bldP spid="37" grpId="1"/>
      <p:bldP spid="37" grpId="2"/>
      <p:bldP spid="37" grpId="3"/>
      <p:bldP spid="38" grpId="0"/>
      <p:bldP spid="38" grpId="1"/>
      <p:bldP spid="38" grpId="2"/>
      <p:bldP spid="38" grpId="3"/>
      <p:bldP spid="39" grpId="0"/>
      <p:bldP spid="39" grpId="1"/>
      <p:bldP spid="39" grpId="2"/>
      <p:bldP spid="39" grpId="3"/>
      <p:bldP spid="40" grpId="0"/>
      <p:bldP spid="40" grpId="1"/>
      <p:bldP spid="40" grpId="2"/>
      <p:bldP spid="40" grpId="3"/>
      <p:bldP spid="41" grpId="0"/>
      <p:bldP spid="41" grpId="1"/>
      <p:bldP spid="41" grpId="2"/>
      <p:bldP spid="41" grpId="3"/>
      <p:bldP spid="43" grpId="0"/>
      <p:bldP spid="43" grpId="1"/>
      <p:bldP spid="43" grpId="2"/>
      <p:bldP spid="43" grpId="3"/>
      <p:bldP spid="44" grpId="0"/>
      <p:bldP spid="44" grpId="1"/>
      <p:bldP spid="44" grpId="2"/>
      <p:bldP spid="44" grpId="3"/>
      <p:bldP spid="45" grpId="0"/>
      <p:bldP spid="45" grpId="1"/>
      <p:bldP spid="45" grpId="2"/>
      <p:bldP spid="45" grpId="3"/>
      <p:bldP spid="46" grpId="0"/>
      <p:bldP spid="46" grpId="1"/>
      <p:bldP spid="46" grpId="2"/>
      <p:bldP spid="46" grpId="3"/>
      <p:bldP spid="48" grpId="0" animBg="1"/>
      <p:bldP spid="48" grpId="1" animBg="1"/>
      <p:bldP spid="48" grpId="2" animBg="1"/>
      <p:bldP spid="48" grpId="3" animBg="1"/>
      <p:bldP spid="49" grpId="0" animBg="1"/>
      <p:bldP spid="49" grpId="1" animBg="1"/>
      <p:bldP spid="49" grpId="2" animBg="1"/>
      <p:bldP spid="49" grpId="3" animBg="1"/>
      <p:bldP spid="50" grpId="0" animBg="1"/>
      <p:bldP spid="50" grpId="1" animBg="1"/>
      <p:bldP spid="50" grpId="2" animBg="1"/>
      <p:bldP spid="50" grpId="3" animBg="1"/>
      <p:bldP spid="51" grpId="0" animBg="1"/>
      <p:bldP spid="51" grpId="1" animBg="1"/>
      <p:bldP spid="51" grpId="2" animBg="1"/>
      <p:bldP spid="52" grpId="0" animBg="1"/>
      <p:bldP spid="52" grpId="1" animBg="1"/>
      <p:bldP spid="52" grpId="2" animBg="1"/>
      <p:bldP spid="52" grpId="3" animBg="1"/>
      <p:bldP spid="53" grpId="0" animBg="1"/>
      <p:bldP spid="53" grpId="1" animBg="1"/>
      <p:bldP spid="53" grpId="2" animBg="1"/>
      <p:bldP spid="53" grpId="3" animBg="1"/>
      <p:bldP spid="54" grpId="0" animBg="1"/>
      <p:bldP spid="54" grpId="1" animBg="1"/>
      <p:bldP spid="54" grpId="2" animBg="1"/>
      <p:bldP spid="54" grpId="3" animBg="1"/>
      <p:bldP spid="55" grpId="0" animBg="1"/>
      <p:bldP spid="55" grpId="1" animBg="1"/>
      <p:bldP spid="55" grpId="2" animBg="1"/>
      <p:bldP spid="55" grpId="3" animBg="1"/>
      <p:bldP spid="60" grpId="0" animBg="1"/>
      <p:bldP spid="60" grpId="1" animBg="1"/>
      <p:bldP spid="60" grpId="2" animBg="1"/>
      <p:bldP spid="60" grpId="3" animBg="1"/>
      <p:bldP spid="62" grpId="0" animBg="1"/>
      <p:bldP spid="62" grpId="1" animBg="1"/>
      <p:bldP spid="62" grpId="2" animBg="1"/>
      <p:bldP spid="62" grpId="3" animBg="1"/>
      <p:bldP spid="63" grpId="0"/>
      <p:bldP spid="63" grpId="1"/>
      <p:bldP spid="63" grpId="2"/>
      <p:bldP spid="63" grpId="3"/>
      <p:bldP spid="64" grpId="0"/>
      <p:bldP spid="64" grpId="1"/>
      <p:bldP spid="64" grpId="2"/>
      <p:bldP spid="64" grpId="3"/>
      <p:bldP spid="65" grpId="0"/>
      <p:bldP spid="65" grpId="1"/>
      <p:bldP spid="65" grpId="2"/>
      <p:bldP spid="65" grpId="3"/>
      <p:bldP spid="66" grpId="0"/>
      <p:bldP spid="66" grpId="1"/>
      <p:bldP spid="66" grpId="2"/>
      <p:bldP spid="66" grpId="3"/>
      <p:bldP spid="67" grpId="0"/>
      <p:bldP spid="67" grpId="1"/>
      <p:bldP spid="67" grpId="2"/>
      <p:bldP spid="67" grpId="3"/>
      <p:bldP spid="68" grpId="0"/>
      <p:bldP spid="68" grpId="1"/>
      <p:bldP spid="68" grpId="2"/>
      <p:bldP spid="68" grpId="3"/>
      <p:bldP spid="70" grpId="0"/>
      <p:bldP spid="70" grpId="1"/>
      <p:bldP spid="70" grpId="2"/>
      <p:bldP spid="70" grpId="3"/>
      <p:bldP spid="70" grpId="4"/>
      <p:bldP spid="71" grpId="0"/>
      <p:bldP spid="71" grpId="1"/>
      <p:bldP spid="71" grpId="2"/>
      <p:bldP spid="71" grpId="3"/>
      <p:bldP spid="71" grpId="4"/>
      <p:bldP spid="72" grpId="0"/>
      <p:bldP spid="72" grpId="1"/>
      <p:bldP spid="72" grpId="2"/>
      <p:bldP spid="72" grpId="3"/>
      <p:bldP spid="72" grpId="4"/>
      <p:bldP spid="73" grpId="0" build="allAtOnce"/>
      <p:bldP spid="73" grpId="1" build="allAtOnce"/>
      <p:bldP spid="73" grpId="2" build="allAtOnce"/>
      <p:bldP spid="73" grpId="3" build="allAtOnce"/>
      <p:bldP spid="76" grpId="0" build="allAtOnce"/>
      <p:bldP spid="76" grpId="1" build="allAtOnce"/>
      <p:bldP spid="76" grpId="2" build="allAtOnce"/>
      <p:bldP spid="76" grpId="3" build="allAtOnce"/>
      <p:bldP spid="77" grpId="0"/>
      <p:bldP spid="77" grpId="1"/>
      <p:bldP spid="77" grpId="2"/>
      <p:bldP spid="77" grpId="3"/>
      <p:bldP spid="77" grpId="4"/>
      <p:bldP spid="78" grpId="0" build="allAtOnce"/>
      <p:bldP spid="78" grpId="1" build="allAtOnce"/>
      <p:bldP spid="78" grpId="2" build="allAtOnce"/>
      <p:bldP spid="78" grpId="3" build="allAtOnce"/>
      <p:bldP spid="79" grpId="0" build="allAtOnce"/>
      <p:bldP spid="79" grpId="1" build="allAtOnce"/>
      <p:bldP spid="79" grpId="2" build="allAtOnce"/>
      <p:bldP spid="79" grpId="3" build="allAtOnce"/>
      <p:bldP spid="80" grpId="0" build="allAtOnce"/>
      <p:bldP spid="80" grpId="1" build="allAtOnce"/>
      <p:bldP spid="80" grpId="2" build="allAtOnce"/>
      <p:bldP spid="80" grpId="3" build="allAtOnce"/>
      <p:bldP spid="81" grpId="0" build="allAtOnce"/>
      <p:bldP spid="81" grpId="1" build="allAtOnce"/>
      <p:bldP spid="81" grpId="2" build="allAtOnce"/>
      <p:bldP spid="81" grpId="3"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L-1</a:t>
            </a:r>
          </a:p>
          <a:p>
            <a:pPr algn="ctr"/>
            <a:r>
              <a:rPr lang="en-GB" sz="900" b="1" dirty="0">
                <a:solidFill>
                  <a:srgbClr val="002060"/>
                </a:solidFill>
                <a:latin typeface="Arial" pitchFamily="34" charset="0"/>
                <a:cs typeface="Arial" pitchFamily="34" charset="0"/>
              </a:rPr>
              <a:t>S-04</a:t>
            </a:r>
          </a:p>
        </p:txBody>
      </p:sp>
      <p:sp>
        <p:nvSpPr>
          <p:cNvPr id="11"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Rectangle 14"/>
          <p:cNvSpPr/>
          <p:nvPr/>
        </p:nvSpPr>
        <p:spPr>
          <a:xfrm>
            <a:off x="107504" y="-18798"/>
            <a:ext cx="8918088" cy="1200329"/>
          </a:xfrm>
          <a:prstGeom prst="rect">
            <a:avLst/>
          </a:prstGeom>
          <a:noFill/>
        </p:spPr>
        <p:txBody>
          <a:bodyPr wrap="square" lIns="91440" tIns="45720" rIns="91440" bIns="45720">
            <a:spAutoFit/>
          </a:bodyPr>
          <a:lstStyle/>
          <a:p>
            <a:pPr algn="ctr"/>
            <a:r>
              <a:rPr lang="en-US" sz="3600" b="1" dirty="0">
                <a:ln w="12700" cmpd="sng">
                  <a:solidFill>
                    <a:schemeClr val="tx1">
                      <a:lumMod val="95000"/>
                      <a:lumOff val="5000"/>
                    </a:schemeClr>
                  </a:solidFill>
                  <a:prstDash val="solid"/>
                </a:ln>
                <a:solidFill>
                  <a:srgbClr val="00B050"/>
                </a:solidFill>
                <a:effectLst>
                  <a:outerShdw blurRad="38100" dist="38100" dir="2700000" algn="tl">
                    <a:srgbClr val="000000">
                      <a:alpha val="43137"/>
                    </a:srgbClr>
                  </a:outerShdw>
                </a:effectLst>
              </a:rPr>
              <a:t>The Sunday Readings </a:t>
            </a:r>
          </a:p>
          <a:p>
            <a:pPr algn="ctr"/>
            <a:r>
              <a:rPr lang="en-US" sz="3600" b="1" dirty="0">
                <a:ln w="12700" cmpd="sng">
                  <a:solidFill>
                    <a:schemeClr val="tx1">
                      <a:lumMod val="95000"/>
                      <a:lumOff val="5000"/>
                    </a:schemeClr>
                  </a:solidFill>
                  <a:prstDash val="solid"/>
                </a:ln>
                <a:solidFill>
                  <a:srgbClr val="00B050"/>
                </a:solidFill>
                <a:effectLst>
                  <a:outerShdw blurRad="38100" dist="38100" dir="2700000" algn="tl">
                    <a:srgbClr val="000000">
                      <a:alpha val="43137"/>
                    </a:srgbClr>
                  </a:outerShdw>
                </a:effectLst>
              </a:rPr>
              <a:t>for the season of Advent</a:t>
            </a:r>
          </a:p>
        </p:txBody>
      </p:sp>
      <p:sp>
        <p:nvSpPr>
          <p:cNvPr id="2" name="textreveal 1"/>
          <p:cNvSpPr/>
          <p:nvPr/>
        </p:nvSpPr>
        <p:spPr>
          <a:xfrm>
            <a:off x="817608" y="1076469"/>
            <a:ext cx="6660862" cy="425501"/>
          </a:xfrm>
          <a:prstGeom prst="rect">
            <a:avLst/>
          </a:prstGeom>
          <a:ln w="12700">
            <a:solidFill>
              <a:schemeClr val="accent4">
                <a:lumMod val="75000"/>
              </a:schemeClr>
            </a:solidFill>
          </a:ln>
        </p:spPr>
        <p:txBody>
          <a:bodyPr wrap="none">
            <a:spAutoFit/>
          </a:bodyPr>
          <a:lstStyle/>
          <a:p>
            <a:pPr>
              <a:lnSpc>
                <a:spcPct val="115000"/>
              </a:lnSpc>
              <a:spcAft>
                <a:spcPts val="750"/>
              </a:spcAft>
            </a:pPr>
            <a:r>
              <a:rPr lang="en-NZ" sz="2000" dirty="0">
                <a:latin typeface="Calibri" panose="020F0502020204030204" pitchFamily="34" charset="0"/>
                <a:ea typeface="Calibri" panose="020F0502020204030204" pitchFamily="34" charset="0"/>
                <a:cs typeface="Times New Roman" panose="02020603050405020304" pitchFamily="18" charset="0"/>
              </a:rPr>
              <a:t>The Sunday Readings are set out in a 3 year cycle Years A, B, C.</a:t>
            </a:r>
            <a:endParaRPr lang="en-NZ"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reveal 3"/>
          <p:cNvSpPr/>
          <p:nvPr/>
        </p:nvSpPr>
        <p:spPr>
          <a:xfrm>
            <a:off x="817607" y="1504875"/>
            <a:ext cx="7282783" cy="800219"/>
          </a:xfrm>
          <a:prstGeom prst="rect">
            <a:avLst/>
          </a:prstGeom>
          <a:ln w="12700">
            <a:solidFill>
              <a:schemeClr val="accent4">
                <a:lumMod val="75000"/>
              </a:schemeClr>
            </a:solidFill>
          </a:ln>
        </p:spPr>
        <p:txBody>
          <a:bodyPr wrap="square">
            <a:spAutoFit/>
          </a:bodyPr>
          <a:lstStyle/>
          <a:p>
            <a:pPr>
              <a:lnSpc>
                <a:spcPct val="115000"/>
              </a:lnSpc>
              <a:spcAft>
                <a:spcPts val="750"/>
              </a:spcAft>
            </a:pPr>
            <a:r>
              <a:rPr lang="en-NZ" sz="2000" dirty="0">
                <a:latin typeface="Calibri" panose="020F0502020204030204" pitchFamily="34" charset="0"/>
                <a:ea typeface="Calibri" panose="020F0502020204030204" pitchFamily="34" charset="0"/>
                <a:cs typeface="Times New Roman" panose="02020603050405020304" pitchFamily="18" charset="0"/>
              </a:rPr>
              <a:t>This is in keeping with Advent as a season of preparation through repentance, prayer and giving to the poor.</a:t>
            </a:r>
            <a:endParaRPr lang="en-NZ"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reveal 4"/>
          <p:cNvSpPr/>
          <p:nvPr/>
        </p:nvSpPr>
        <p:spPr>
          <a:xfrm>
            <a:off x="817607" y="2324707"/>
            <a:ext cx="7282782" cy="1508105"/>
          </a:xfrm>
          <a:prstGeom prst="rect">
            <a:avLst/>
          </a:prstGeom>
          <a:ln w="12700">
            <a:solidFill>
              <a:schemeClr val="accent4">
                <a:lumMod val="75000"/>
              </a:schemeClr>
            </a:solidFill>
          </a:ln>
        </p:spPr>
        <p:txBody>
          <a:bodyPr wrap="square">
            <a:spAutoFit/>
          </a:bodyPr>
          <a:lstStyle/>
          <a:p>
            <a:pPr>
              <a:lnSpc>
                <a:spcPct val="115000"/>
              </a:lnSpc>
              <a:spcAft>
                <a:spcPts val="750"/>
              </a:spcAft>
            </a:pPr>
            <a:r>
              <a:rPr lang="en-NZ" sz="2000" dirty="0">
                <a:latin typeface="Calibri" panose="020F0502020204030204" pitchFamily="34" charset="0"/>
                <a:ea typeface="Calibri" panose="020F0502020204030204" pitchFamily="34" charset="0"/>
                <a:cs typeface="Times New Roman" panose="02020603050405020304" pitchFamily="18" charset="0"/>
              </a:rPr>
              <a:t>During the 4 Sundays of Advent when the community gathers for Eucharist the readings focus on some of the people who prepared for the first coming of the Messiah. One of these is the prophet Isaiah.</a:t>
            </a:r>
            <a:endParaRPr lang="en-NZ"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8498" y="87027"/>
            <a:ext cx="1791502" cy="1780644"/>
          </a:xfrm>
          <a:prstGeom prst="rect">
            <a:avLst/>
          </a:prstGeom>
        </p:spPr>
      </p:pic>
      <p:sp>
        <p:nvSpPr>
          <p:cNvPr id="7" name="textreveal 5"/>
          <p:cNvSpPr/>
          <p:nvPr/>
        </p:nvSpPr>
        <p:spPr>
          <a:xfrm>
            <a:off x="817607" y="3828624"/>
            <a:ext cx="7282781" cy="1133387"/>
          </a:xfrm>
          <a:prstGeom prst="rect">
            <a:avLst/>
          </a:prstGeom>
          <a:ln w="12700">
            <a:solidFill>
              <a:schemeClr val="accent4">
                <a:lumMod val="75000"/>
              </a:schemeClr>
            </a:solidFill>
          </a:ln>
        </p:spPr>
        <p:txBody>
          <a:bodyPr wrap="square">
            <a:spAutoFit/>
          </a:bodyPr>
          <a:lstStyle/>
          <a:p>
            <a:pPr>
              <a:lnSpc>
                <a:spcPct val="115000"/>
              </a:lnSpc>
              <a:spcAft>
                <a:spcPts val="750"/>
              </a:spcAft>
            </a:pPr>
            <a:r>
              <a:rPr lang="en-NZ" sz="2000" dirty="0">
                <a:latin typeface="Calibri" panose="020F0502020204030204" pitchFamily="34" charset="0"/>
                <a:ea typeface="Calibri" panose="020F0502020204030204" pitchFamily="34" charset="0"/>
                <a:cs typeface="Times New Roman" panose="02020603050405020304" pitchFamily="18" charset="0"/>
              </a:rPr>
              <a:t>In Years A and B the first readings on the Sundays of Advent come from the Prophet Isaiah because he tried to prepare the people for the first coming of the Messiah. </a:t>
            </a:r>
            <a:endParaRPr lang="en-NZ"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Button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5" y="1035260"/>
            <a:ext cx="676448" cy="448887"/>
          </a:xfrm>
          <a:prstGeom prst="rect">
            <a:avLst/>
          </a:prstGeom>
        </p:spPr>
      </p:pic>
      <p:sp>
        <p:nvSpPr>
          <p:cNvPr id="12"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26" name="Button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5" y="1614044"/>
            <a:ext cx="676448" cy="448887"/>
          </a:xfrm>
          <a:prstGeom prst="rect">
            <a:avLst/>
          </a:prstGeom>
        </p:spPr>
      </p:pic>
      <p:pic>
        <p:nvPicPr>
          <p:cNvPr id="27" name="Button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5" y="2556095"/>
            <a:ext cx="676448" cy="448887"/>
          </a:xfrm>
          <a:prstGeom prst="rect">
            <a:avLst/>
          </a:prstGeom>
        </p:spPr>
      </p:pic>
      <p:pic>
        <p:nvPicPr>
          <p:cNvPr id="28" name="Button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3907969"/>
            <a:ext cx="676448" cy="448887"/>
          </a:xfrm>
          <a:prstGeom prst="rect">
            <a:avLst/>
          </a:prstGeom>
        </p:spPr>
      </p:pic>
      <p:sp>
        <p:nvSpPr>
          <p:cNvPr id="17" name="Textbox: Tool instructions"/>
          <p:cNvSpPr txBox="1"/>
          <p:nvPr/>
        </p:nvSpPr>
        <p:spPr>
          <a:xfrm>
            <a:off x="3456357" y="4958135"/>
            <a:ext cx="2682146" cy="21358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88" dirty="0">
                <a:latin typeface="Arial" pitchFamily="34" charset="0"/>
                <a:ea typeface="Segoe UI" pitchFamily="34" charset="0"/>
                <a:cs typeface="Arial" pitchFamily="34" charset="0"/>
              </a:rPr>
              <a:t>Click the book icons on the left to reveal the statements</a:t>
            </a:r>
          </a:p>
        </p:txBody>
      </p:sp>
    </p:spTree>
    <p:extLst>
      <p:ext uri="{BB962C8B-B14F-4D97-AF65-F5344CB8AC3E}">
        <p14:creationId xmlns:p14="http://schemas.microsoft.com/office/powerpoint/2010/main" val="8387901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26"/>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par>
                                <p:cTn id="17" presetID="10" presetClass="exit" presetSubtype="0" fill="hold" nodeType="withEffect">
                                  <p:stCondLst>
                                    <p:cond delay="0"/>
                                  </p:stCondLst>
                                  <p:childTnLst>
                                    <p:animEffect transition="out" filter="fad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par>
                                <p:cTn id="26" presetID="10" presetClass="exit" presetSubtype="0" fill="hold" nodeType="withEffect">
                                  <p:stCondLst>
                                    <p:cond delay="0"/>
                                  </p:stCondLst>
                                  <p:childTnLst>
                                    <p:animEffect transition="out" filter="fade">
                                      <p:cBhvr>
                                        <p:cTn id="27" dur="500"/>
                                        <p:tgtEl>
                                          <p:spTgt spid="27"/>
                                        </p:tgtEl>
                                      </p:cBhvr>
                                    </p:animEffect>
                                    <p:set>
                                      <p:cBhvr>
                                        <p:cTn id="28"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29" restart="whenNotActive" fill="hold" evtFilter="cancelBubble" nodeType="interactiveSeq">
                <p:stCondLst>
                  <p:cond evt="onClick" delay="0">
                    <p:tgtEl>
                      <p:spTgt spid="28"/>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500"/>
                                        <p:tgtEl>
                                          <p:spTgt spid="7">
                                            <p:txEl>
                                              <p:pRg st="0" end="0"/>
                                            </p:txEl>
                                          </p:spTgt>
                                        </p:tgtEl>
                                      </p:cBhvr>
                                    </p:animEffect>
                                  </p:childTnLst>
                                </p:cTn>
                              </p:par>
                              <p:par>
                                <p:cTn id="35" presetID="10" presetClass="exit" presetSubtype="0" fill="hold" nodeType="withEffect">
                                  <p:stCondLst>
                                    <p:cond delay="0"/>
                                  </p:stCondLst>
                                  <p:childTnLst>
                                    <p:animEffect transition="out" filter="fade">
                                      <p:cBhvr>
                                        <p:cTn id="36" dur="500"/>
                                        <p:tgtEl>
                                          <p:spTgt spid="28"/>
                                        </p:tgtEl>
                                      </p:cBhvr>
                                    </p:animEffect>
                                    <p:set>
                                      <p:cBhvr>
                                        <p:cTn id="3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8" restart="whenNotActive" fill="hold" evtFilter="cancelBubble" nodeType="interactiveSeq">
                <p:stCondLst>
                  <p:cond evt="onClick" delay="0">
                    <p:tgtEl>
                      <p:spTgt spid="11"/>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xit" presetSubtype="0" fill="hold" nodeType="withEffect">
                                  <p:stCondLst>
                                    <p:cond delay="0"/>
                                  </p:stCondLst>
                                  <p:childTnLst>
                                    <p:set>
                                      <p:cBhvr>
                                        <p:cTn id="50" dur="1" fill="hold">
                                          <p:stCondLst>
                                            <p:cond delay="0"/>
                                          </p:stCondLst>
                                        </p:cTn>
                                        <p:tgtEl>
                                          <p:spTgt spid="2">
                                            <p:txEl>
                                              <p:pRg st="0" end="0"/>
                                            </p:txEl>
                                          </p:spTgt>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4">
                                            <p:txEl>
                                              <p:pRg st="0" end="0"/>
                                            </p:txEl>
                                          </p:spTgt>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5">
                                            <p:txEl>
                                              <p:pRg st="0" end="0"/>
                                            </p:txEl>
                                          </p:spTgt>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7">
                                            <p:txEl>
                                              <p:pRg st="0" end="0"/>
                                            </p:txEl>
                                          </p:spTgt>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7" restart="whenNotActive" fill="hold" evtFilter="cancelBubble" nodeType="interactiveSeq">
                <p:stCondLst>
                  <p:cond evt="onClick" delay="0">
                    <p:tgtEl>
                      <p:spTgt spid="12"/>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27"/>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childTnLst>
                                </p:cTn>
                              </p:par>
                              <p:par>
                                <p:cTn id="68" presetID="1" presetClass="exit" presetSubtype="0" fill="hold" grpId="0" nodeType="withEffect">
                                  <p:stCondLst>
                                    <p:cond delay="0"/>
                                  </p:stCondLst>
                                  <p:childTnLst>
                                    <p:set>
                                      <p:cBhvr>
                                        <p:cTn id="69" dur="1" fill="hold">
                                          <p:stCondLst>
                                            <p:cond delay="0"/>
                                          </p:stCondLst>
                                        </p:cTn>
                                        <p:tgtEl>
                                          <p:spTgt spid="2">
                                            <p:txEl>
                                              <p:pRg st="0" end="0"/>
                                            </p:txEl>
                                          </p:spTgt>
                                        </p:tgtEl>
                                        <p:attrNameLst>
                                          <p:attrName>style.visibility</p:attrName>
                                        </p:attrNameLst>
                                      </p:cBhvr>
                                      <p:to>
                                        <p:strVal val="hidden"/>
                                      </p:to>
                                    </p:set>
                                  </p:childTnLst>
                                </p:cTn>
                              </p:par>
                              <p:par>
                                <p:cTn id="70" presetID="1" presetClass="exit" presetSubtype="0" fill="hold" grpId="0" nodeType="withEffect">
                                  <p:stCondLst>
                                    <p:cond delay="0"/>
                                  </p:stCondLst>
                                  <p:childTnLst>
                                    <p:set>
                                      <p:cBhvr>
                                        <p:cTn id="71" dur="1" fill="hold">
                                          <p:stCondLst>
                                            <p:cond delay="0"/>
                                          </p:stCondLst>
                                        </p:cTn>
                                        <p:tgtEl>
                                          <p:spTgt spid="2">
                                            <p:bg/>
                                          </p:spTgt>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4">
                                            <p:txEl>
                                              <p:pRg st="0" end="0"/>
                                            </p:txEl>
                                          </p:spTgt>
                                        </p:tgtEl>
                                        <p:attrNameLst>
                                          <p:attrName>style.visibility</p:attrName>
                                        </p:attrNameLst>
                                      </p:cBhvr>
                                      <p:to>
                                        <p:strVal val="hidden"/>
                                      </p:to>
                                    </p:set>
                                  </p:childTnLst>
                                </p:cTn>
                              </p:par>
                              <p:par>
                                <p:cTn id="74" presetID="1" presetClass="exit" presetSubtype="0" fill="hold" grpId="0" nodeType="withEffect">
                                  <p:stCondLst>
                                    <p:cond delay="0"/>
                                  </p:stCondLst>
                                  <p:childTnLst>
                                    <p:set>
                                      <p:cBhvr>
                                        <p:cTn id="75" dur="1" fill="hold">
                                          <p:stCondLst>
                                            <p:cond delay="0"/>
                                          </p:stCondLst>
                                        </p:cTn>
                                        <p:tgtEl>
                                          <p:spTgt spid="5">
                                            <p:txEl>
                                              <p:pRg st="0" end="0"/>
                                            </p:txEl>
                                          </p:spTgt>
                                        </p:tgtEl>
                                        <p:attrNameLst>
                                          <p:attrName>style.visibility</p:attrName>
                                        </p:attrNameLst>
                                      </p:cBhvr>
                                      <p:to>
                                        <p:strVal val="hidden"/>
                                      </p:to>
                                    </p:set>
                                  </p:childTnLst>
                                </p:cTn>
                              </p:par>
                              <p:par>
                                <p:cTn id="76" presetID="1" presetClass="exit" presetSubtype="0" fill="hold" grpId="0" nodeType="withEffect">
                                  <p:stCondLst>
                                    <p:cond delay="0"/>
                                  </p:stCondLst>
                                  <p:childTnLst>
                                    <p:set>
                                      <p:cBhvr>
                                        <p:cTn id="77" dur="1" fill="hold">
                                          <p:stCondLst>
                                            <p:cond delay="0"/>
                                          </p:stCondLst>
                                        </p:cTn>
                                        <p:tgtEl>
                                          <p:spTgt spid="5">
                                            <p:bg/>
                                          </p:spTgt>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7">
                                            <p:txEl>
                                              <p:pRg st="0" end="0"/>
                                            </p:txEl>
                                          </p:spTgt>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 grpId="0" build="allAtOnce" animBg="1"/>
      <p:bldP spid="5"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8797"/>
            <a:ext cx="8918088" cy="646331"/>
          </a:xfrm>
          <a:prstGeom prst="rect">
            <a:avLst/>
          </a:prstGeom>
          <a:noFill/>
        </p:spPr>
        <p:txBody>
          <a:bodyPr wrap="square" lIns="91440" tIns="45720" rIns="91440" bIns="45720">
            <a:spAutoFit/>
          </a:bodyPr>
          <a:lstStyle/>
          <a:p>
            <a:pPr algn="ctr"/>
            <a:r>
              <a:rPr lang="en-US" sz="3600" b="1" dirty="0">
                <a:ln w="12700" cmpd="sng">
                  <a:solidFill>
                    <a:schemeClr val="tx1">
                      <a:lumMod val="95000"/>
                      <a:lumOff val="5000"/>
                    </a:schemeClr>
                  </a:solidFill>
                  <a:prstDash val="solid"/>
                </a:ln>
                <a:solidFill>
                  <a:srgbClr val="00B050"/>
                </a:solidFill>
                <a:effectLst>
                  <a:outerShdw blurRad="38100" dist="38100" dir="2700000" algn="tl">
                    <a:srgbClr val="000000">
                      <a:alpha val="43137"/>
                    </a:srgbClr>
                  </a:outerShdw>
                </a:effectLst>
              </a:rPr>
              <a:t>Isaiah whose name means – God is salvation</a:t>
            </a:r>
          </a:p>
        </p:txBody>
      </p:sp>
      <p:sp>
        <p:nvSpPr>
          <p:cNvPr id="7"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L-1</a:t>
            </a:r>
          </a:p>
          <a:p>
            <a:pPr algn="ctr"/>
            <a:r>
              <a:rPr lang="en-GB" sz="900" b="1" dirty="0">
                <a:solidFill>
                  <a:srgbClr val="002060"/>
                </a:solidFill>
                <a:latin typeface="Arial" pitchFamily="34" charset="0"/>
                <a:cs typeface="Arial" pitchFamily="34" charset="0"/>
              </a:rPr>
              <a:t>S-05</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2786" y="1644679"/>
            <a:ext cx="3673069" cy="2751256"/>
          </a:xfrm>
          <a:prstGeom prst="rect">
            <a:avLst/>
          </a:prstGeom>
        </p:spPr>
      </p:pic>
      <p:pic>
        <p:nvPicPr>
          <p:cNvPr id="14" name="Shape: Post-it 5" descr="\\DESKTOP\Users\Public\TCI\Sample Lesson 22-10-2015\Junior Classes - Year 1 - Lesson 4\Images\post-it.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6200772" y="195487"/>
            <a:ext cx="2393342" cy="218660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Line 5"/>
          <p:cNvSpPr txBox="1"/>
          <p:nvPr/>
        </p:nvSpPr>
        <p:spPr>
          <a:xfrm rot="20948926">
            <a:off x="6366534" y="604637"/>
            <a:ext cx="1964188" cy="1384995"/>
          </a:xfrm>
          <a:prstGeom prst="rect">
            <a:avLst/>
          </a:prstGeom>
          <a:noFill/>
        </p:spPr>
        <p:txBody>
          <a:bodyPr wrap="square" rtlCol="0">
            <a:spAutoFit/>
          </a:bodyPr>
          <a:lstStyle/>
          <a:p>
            <a:r>
              <a:rPr lang="en-NZ" sz="1400" dirty="0"/>
              <a:t>Isaiah’s prophecies were also about the coming of the Messiah, Jesus. His prophetic ministry lasted 40 years and was fulfilled in Jesus. </a:t>
            </a:r>
          </a:p>
        </p:txBody>
      </p:sp>
      <p:pic>
        <p:nvPicPr>
          <p:cNvPr id="16" name="Shape: Post-it 4" descr="\\DESKTOP\Users\Public\TCI\Sample Lesson 22-10-2015\Junior Classes - Year 1 - Lesson 4\Images\post-it.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6436050" y="2257958"/>
            <a:ext cx="2393342" cy="2643111"/>
          </a:xfrm>
          <a:prstGeom prst="rect">
            <a:avLst/>
          </a:prstGeom>
          <a:noFill/>
          <a:extLst>
            <a:ext uri="{909E8E84-426E-40DD-AFC4-6F175D3DCCD1}">
              <a14:hiddenFill xmlns:a14="http://schemas.microsoft.com/office/drawing/2010/main">
                <a:solidFill>
                  <a:srgbClr val="FFFFFF"/>
                </a:solidFill>
              </a14:hiddenFill>
            </a:ext>
          </a:extLst>
        </p:spPr>
      </p:pic>
      <p:sp>
        <p:nvSpPr>
          <p:cNvPr id="8"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box: Line 4"/>
          <p:cNvSpPr txBox="1"/>
          <p:nvPr/>
        </p:nvSpPr>
        <p:spPr>
          <a:xfrm rot="20948926">
            <a:off x="6618014" y="2482562"/>
            <a:ext cx="1765072" cy="2246769"/>
          </a:xfrm>
          <a:prstGeom prst="rect">
            <a:avLst/>
          </a:prstGeom>
          <a:noFill/>
        </p:spPr>
        <p:txBody>
          <a:bodyPr wrap="square" rtlCol="0">
            <a:spAutoFit/>
          </a:bodyPr>
          <a:lstStyle/>
          <a:p>
            <a:r>
              <a:rPr lang="en-NZ" sz="1400" dirty="0"/>
              <a:t>Isaiah’s prophecies challenged the people to trust in God, give up their sinful way of life and warned them of destruction if they did not return to God and establish God’s ways on earth. </a:t>
            </a:r>
          </a:p>
        </p:txBody>
      </p:sp>
      <p:pic>
        <p:nvPicPr>
          <p:cNvPr id="18" name="Shape: Post-it 3" descr="\\DESKTOP\Users\Public\TCI\Sample Lesson 22-10-2015\Junior Classes - Year 1 - Lesson 4\Images\post-it.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4009121" y="71349"/>
            <a:ext cx="2393342" cy="218660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Line 3"/>
          <p:cNvSpPr txBox="1"/>
          <p:nvPr/>
        </p:nvSpPr>
        <p:spPr>
          <a:xfrm rot="20948926">
            <a:off x="4238957" y="424640"/>
            <a:ext cx="1765072" cy="1384995"/>
          </a:xfrm>
          <a:prstGeom prst="rect">
            <a:avLst/>
          </a:prstGeom>
          <a:noFill/>
        </p:spPr>
        <p:txBody>
          <a:bodyPr wrap="square" rtlCol="0">
            <a:spAutoFit/>
          </a:bodyPr>
          <a:lstStyle/>
          <a:p>
            <a:r>
              <a:rPr lang="en-NZ" sz="1400" dirty="0"/>
              <a:t> There are many references in the New Testament telling how Jesus brought about Isaiah’s prophecy. </a:t>
            </a:r>
          </a:p>
        </p:txBody>
      </p:sp>
      <p:pic>
        <p:nvPicPr>
          <p:cNvPr id="20" name="Shape: Post-it 2" descr="\\DESKTOP\Users\Public\TCI\Sample Lesson 22-10-2015\Junior Classes - Year 1 - Lesson 4\Images\post-it.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104664" y="2895483"/>
            <a:ext cx="2393342" cy="218660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Line 2"/>
          <p:cNvSpPr txBox="1"/>
          <p:nvPr/>
        </p:nvSpPr>
        <p:spPr>
          <a:xfrm rot="20948926">
            <a:off x="318151" y="3079940"/>
            <a:ext cx="1765072" cy="1815882"/>
          </a:xfrm>
          <a:prstGeom prst="rect">
            <a:avLst/>
          </a:prstGeom>
          <a:noFill/>
        </p:spPr>
        <p:txBody>
          <a:bodyPr wrap="square" rtlCol="0">
            <a:spAutoFit/>
          </a:bodyPr>
          <a:lstStyle/>
          <a:p>
            <a:r>
              <a:rPr lang="en-NZ" sz="1400" dirty="0"/>
              <a:t>Isaiah, according to Jewish tradition was of royal descent which would have given him access to share his prophecies with the kings of Judah in Jerusalem.</a:t>
            </a:r>
          </a:p>
        </p:txBody>
      </p:sp>
      <p:pic>
        <p:nvPicPr>
          <p:cNvPr id="22" name="Shape: Post-it 1" descr="\\DESKTOP\Users\Public\TCI\Sample Lesson 22-10-2015\Junior Classes - Year 1 - Lesson 4\Images\post-it.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256" b="98372" l="10000" r="90000"/>
                    </a14:imgEffect>
                  </a14:imgLayer>
                </a14:imgProps>
              </a:ext>
              <a:ext uri="{28A0092B-C50C-407E-A947-70E740481C1C}">
                <a14:useLocalDpi xmlns:a14="http://schemas.microsoft.com/office/drawing/2010/main" val="0"/>
              </a:ext>
            </a:extLst>
          </a:blip>
          <a:srcRect l="13584" t="3710" r="13636" b="3509"/>
          <a:stretch/>
        </p:blipFill>
        <p:spPr bwMode="auto">
          <a:xfrm>
            <a:off x="90427" y="237903"/>
            <a:ext cx="2393342" cy="238060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Line 1"/>
          <p:cNvSpPr txBox="1"/>
          <p:nvPr/>
        </p:nvSpPr>
        <p:spPr>
          <a:xfrm rot="20948926">
            <a:off x="332282" y="385342"/>
            <a:ext cx="1765072" cy="2031325"/>
          </a:xfrm>
          <a:prstGeom prst="rect">
            <a:avLst/>
          </a:prstGeom>
          <a:noFill/>
        </p:spPr>
        <p:txBody>
          <a:bodyPr wrap="square" rtlCol="0">
            <a:spAutoFit/>
          </a:bodyPr>
          <a:lstStyle/>
          <a:p>
            <a:r>
              <a:rPr lang="en-NZ" sz="1400" dirty="0"/>
              <a:t>Isaiah is regarded as one of the greatest prophets in the Bible which meant he was one of God’s spokesmen. He lived in Jerusalem 800 years before Jesus was born. </a:t>
            </a:r>
          </a:p>
        </p:txBody>
      </p:sp>
      <p:pic>
        <p:nvPicPr>
          <p:cNvPr id="24" name="Shape: Pin 5" descr="\\DESKTOP\Users\Public\TCI\Sample Lesson 22-10-2015\Junior Classes - Year 1 - Lesson 4\Images\post-it.png"/>
          <p:cNvPicPr>
            <a:picLocks noChangeAspect="1" noChangeArrowheads="1"/>
          </p:cNvPicPr>
          <p:nvPr/>
        </p:nvPicPr>
        <p:blipFill rotWithShape="1">
          <a:blip r:embed="rId5" cstate="print">
            <a:extLst>
              <a:ext uri="{BEBA8EAE-BF5A-486C-A8C5-ECC9F3942E4B}">
                <a14:imgProps xmlns:a14="http://schemas.microsoft.com/office/drawing/2010/main">
                  <a14:imgLayer r:embed="rId4">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2" y="3947457"/>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25" name="Shape: Pin 4" descr="\\DESKTOP\Users\Public\TCI\Sample Lesson 22-10-2015\Junior Classes - Year 1 - Lesson 4\Images\post-it.png"/>
          <p:cNvPicPr>
            <a:picLocks noChangeAspect="1" noChangeArrowheads="1"/>
          </p:cNvPicPr>
          <p:nvPr/>
        </p:nvPicPr>
        <p:blipFill rotWithShape="1">
          <a:blip r:embed="rId5" cstate="print">
            <a:extLst>
              <a:ext uri="{BEBA8EAE-BF5A-486C-A8C5-ECC9F3942E4B}">
                <a14:imgProps xmlns:a14="http://schemas.microsoft.com/office/drawing/2010/main">
                  <a14:imgLayer r:embed="rId4">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2" y="3252515"/>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26" name="Shape: Pin 3" descr="\\DESKTOP\Users\Public\TCI\Sample Lesson 22-10-2015\Junior Classes - Year 1 - Lesson 4\Images\post-it.png"/>
          <p:cNvPicPr>
            <a:picLocks noChangeAspect="1" noChangeArrowheads="1"/>
          </p:cNvPicPr>
          <p:nvPr/>
        </p:nvPicPr>
        <p:blipFill rotWithShape="1">
          <a:blip r:embed="rId5" cstate="print">
            <a:extLst>
              <a:ext uri="{BEBA8EAE-BF5A-486C-A8C5-ECC9F3942E4B}">
                <a14:imgProps xmlns:a14="http://schemas.microsoft.com/office/drawing/2010/main">
                  <a14:imgLayer r:embed="rId4">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2" y="2557571"/>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27" name="Shape: Pin 2" descr="\\DESKTOP\Users\Public\TCI\Sample Lesson 22-10-2015\Junior Classes - Year 1 - Lesson 4\Images\post-it.png"/>
          <p:cNvPicPr>
            <a:picLocks noChangeAspect="1" noChangeArrowheads="1"/>
          </p:cNvPicPr>
          <p:nvPr/>
        </p:nvPicPr>
        <p:blipFill rotWithShape="1">
          <a:blip r:embed="rId5" cstate="print">
            <a:extLst>
              <a:ext uri="{BEBA8EAE-BF5A-486C-A8C5-ECC9F3942E4B}">
                <a14:imgProps xmlns:a14="http://schemas.microsoft.com/office/drawing/2010/main">
                  <a14:imgLayer r:embed="rId4">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558172" y="1862627"/>
            <a:ext cx="542441" cy="706864"/>
          </a:xfrm>
          <a:prstGeom prst="rect">
            <a:avLst/>
          </a:prstGeom>
          <a:noFill/>
          <a:extLst>
            <a:ext uri="{909E8E84-426E-40DD-AFC4-6F175D3DCCD1}">
              <a14:hiddenFill xmlns:a14="http://schemas.microsoft.com/office/drawing/2010/main">
                <a:solidFill>
                  <a:srgbClr val="FFFFFF"/>
                </a:solidFill>
              </a14:hiddenFill>
            </a:ext>
          </a:extLst>
        </p:spPr>
      </p:pic>
      <p:pic>
        <p:nvPicPr>
          <p:cNvPr id="28" name="Shape: Pin 1" descr="\\DESKTOP\Users\Public\TCI\Sample Lesson 22-10-2015\Junior Classes - Year 1 - Lesson 4\Images\post-it.png"/>
          <p:cNvPicPr>
            <a:picLocks noChangeAspect="1" noChangeArrowheads="1"/>
          </p:cNvPicPr>
          <p:nvPr/>
        </p:nvPicPr>
        <p:blipFill rotWithShape="1">
          <a:blip r:embed="rId5" cstate="print">
            <a:extLst>
              <a:ext uri="{BEBA8EAE-BF5A-486C-A8C5-ECC9F3942E4B}">
                <a14:imgProps xmlns:a14="http://schemas.microsoft.com/office/drawing/2010/main">
                  <a14:imgLayer r:embed="rId4">
                    <a14:imgEffect>
                      <a14:backgroundRemoval t="233" b="90000" l="10000" r="90000">
                        <a14:foregroundMark x1="43500" y1="7674" x2="43500" y2="7674"/>
                        <a14:foregroundMark x1="43833" y1="13721" x2="43833" y2="13721"/>
                        <a14:foregroundMark x1="44167" y1="10930" x2="44167" y2="10930"/>
                        <a14:foregroundMark x1="42167" y1="16279" x2="42167" y2="16279"/>
                        <a14:foregroundMark x1="43167" y1="20930" x2="43167" y2="20930"/>
                        <a14:backgroundMark x1="55000" y1="46279" x2="55000" y2="46279"/>
                        <a14:backgroundMark x1="16000" y1="19535" x2="16000" y2="19535"/>
                        <a14:backgroundMark x1="68167" y1="10000" x2="68167" y2="10000"/>
                        <a14:backgroundMark x1="75667" y1="68372" x2="75667" y2="68372"/>
                        <a14:backgroundMark x1="62333" y1="74186" x2="62333" y2="74186"/>
                        <a14:backgroundMark x1="69167" y1="72093" x2="43000" y2="40930"/>
                        <a14:backgroundMark x1="16500" y1="20000" x2="66000" y2="32093"/>
                        <a14:backgroundMark x1="67333" y1="10233" x2="67333" y2="10233"/>
                        <a14:backgroundMark x1="69500" y1="7209" x2="73333" y2="61860"/>
                        <a14:backgroundMark x1="72500" y1="44884" x2="19000" y2="62093"/>
                        <a14:backgroundMark x1="67833" y1="63023" x2="21833" y2="79302"/>
                        <a14:backgroundMark x1="24167" y1="21628" x2="28000" y2="60233"/>
                      </a14:backgroundRemoval>
                    </a14:imgEffect>
                  </a14:imgLayer>
                </a14:imgProps>
              </a:ext>
              <a:ext uri="{28A0092B-C50C-407E-A947-70E740481C1C}">
                <a14:useLocalDpi xmlns:a14="http://schemas.microsoft.com/office/drawing/2010/main" val="0"/>
              </a:ext>
            </a:extLst>
          </a:blip>
          <a:srcRect l="36427" t="4651" r="51018" b="72520"/>
          <a:stretch/>
        </p:blipFill>
        <p:spPr bwMode="auto">
          <a:xfrm>
            <a:off x="8605243" y="1229024"/>
            <a:ext cx="448298" cy="58418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Tool instructions"/>
          <p:cNvSpPr txBox="1"/>
          <p:nvPr/>
        </p:nvSpPr>
        <p:spPr>
          <a:xfrm>
            <a:off x="3248573" y="4912669"/>
            <a:ext cx="2646878" cy="230832"/>
          </a:xfrm>
          <a:prstGeom prst="rect">
            <a:avLst/>
          </a:prstGeom>
          <a:noFill/>
        </p:spPr>
        <p:txBody>
          <a:bodyPr wrap="none" rtlCol="0">
            <a:spAutoFit/>
          </a:bodyPr>
          <a:lstStyle/>
          <a:p>
            <a:pPr algn="ctr"/>
            <a:r>
              <a:rPr lang="en-GB" sz="900">
                <a:latin typeface="Arial" pitchFamily="34" charset="0"/>
                <a:ea typeface="Segoe UI" pitchFamily="34" charset="0"/>
                <a:cs typeface="Arial" pitchFamily="34" charset="0"/>
              </a:rPr>
              <a:t>Click the pins on the right to reveal post-it notes.</a:t>
            </a:r>
          </a:p>
        </p:txBody>
      </p:sp>
    </p:spTree>
    <p:extLst>
      <p:ext uri="{BB962C8B-B14F-4D97-AF65-F5344CB8AC3E}">
        <p14:creationId xmlns:p14="http://schemas.microsoft.com/office/powerpoint/2010/main" val="3838098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900" decel="100000" fill="hold"/>
                                        <p:tgtEl>
                                          <p:spTgt spid="2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up)">
                                      <p:cBhvr>
                                        <p:cTn id="14" dur="500"/>
                                        <p:tgtEl>
                                          <p:spTgt spid="23"/>
                                        </p:tgtEl>
                                      </p:cBhvr>
                                    </p:animEffect>
                                  </p:childTnLst>
                                </p:cTn>
                              </p:par>
                            </p:childTnLst>
                          </p:cTn>
                        </p:par>
                        <p:par>
                          <p:cTn id="15" fill="hold">
                            <p:stCondLst>
                              <p:cond delay="1500"/>
                            </p:stCondLst>
                            <p:childTnLst>
                              <p:par>
                                <p:cTn id="16" presetID="10" presetClass="exit" presetSubtype="0" fill="hold" nodeType="afterEffect">
                                  <p:stCondLst>
                                    <p:cond delay="0"/>
                                  </p:stCondLst>
                                  <p:childTnLst>
                                    <p:animEffect transition="out" filter="fade">
                                      <p:cBhvr>
                                        <p:cTn id="17" dur="500"/>
                                        <p:tgtEl>
                                          <p:spTgt spid="28"/>
                                        </p:tgtEl>
                                      </p:cBhvr>
                                    </p:animEffect>
                                    <p:set>
                                      <p:cBhvr>
                                        <p:cTn id="1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9" restart="whenNotActive" fill="hold" evtFilter="cancelBubble" nodeType="interactiveSeq">
                <p:stCondLst>
                  <p:cond evt="onClick" delay="0">
                    <p:tgtEl>
                      <p:spTgt spid="27"/>
                    </p:tgtEl>
                  </p:cond>
                </p:stCondLst>
                <p:endSync evt="end" delay="0">
                  <p:rtn val="all"/>
                </p:endSync>
                <p:childTnLst>
                  <p:par>
                    <p:cTn id="20" fill="hold">
                      <p:stCondLst>
                        <p:cond delay="0"/>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900" decel="100000" fill="hold"/>
                                        <p:tgtEl>
                                          <p:spTgt spid="20"/>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childTnLst>
                          </p:cTn>
                        </p:par>
                        <p:par>
                          <p:cTn id="32" fill="hold">
                            <p:stCondLst>
                              <p:cond delay="1500"/>
                            </p:stCondLst>
                            <p:childTnLst>
                              <p:par>
                                <p:cTn id="33" presetID="10" presetClass="exit" presetSubtype="0" fill="hold" nodeType="afterEffect">
                                  <p:stCondLst>
                                    <p:cond delay="0"/>
                                  </p:stCondLst>
                                  <p:childTnLst>
                                    <p:animEffect transition="out" filter="fade">
                                      <p:cBhvr>
                                        <p:cTn id="34" dur="500"/>
                                        <p:tgtEl>
                                          <p:spTgt spid="27"/>
                                        </p:tgtEl>
                                      </p:cBhvr>
                                    </p:animEffect>
                                    <p:set>
                                      <p:cBhvr>
                                        <p:cTn id="3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6" restart="whenNotActive" fill="hold" evtFilter="cancelBubble" nodeType="interactiveSeq">
                <p:stCondLst>
                  <p:cond evt="onClick" delay="0">
                    <p:tgtEl>
                      <p:spTgt spid="26"/>
                    </p:tgtEl>
                  </p:cond>
                </p:stCondLst>
                <p:endSync evt="end" delay="0">
                  <p:rtn val="all"/>
                </p:endSync>
                <p:childTnLst>
                  <p:par>
                    <p:cTn id="37" fill="hold">
                      <p:stCondLst>
                        <p:cond delay="0"/>
                      </p:stCondLst>
                      <p:childTnLst>
                        <p:par>
                          <p:cTn id="38" fill="hold">
                            <p:stCondLst>
                              <p:cond delay="0"/>
                            </p:stCondLst>
                            <p:childTnLst>
                              <p:par>
                                <p:cTn id="39" presetID="37"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900" decel="100000" fill="hold"/>
                                        <p:tgtEl>
                                          <p:spTgt spid="1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childTnLst>
                          </p:cTn>
                        </p:par>
                        <p:par>
                          <p:cTn id="49" fill="hold">
                            <p:stCondLst>
                              <p:cond delay="1500"/>
                            </p:stCondLst>
                            <p:childTnLst>
                              <p:par>
                                <p:cTn id="50" presetID="10" presetClass="exit" presetSubtype="0" fill="hold" nodeType="afterEffect">
                                  <p:stCondLst>
                                    <p:cond delay="0"/>
                                  </p:stCondLst>
                                  <p:childTnLst>
                                    <p:animEffect transition="out" filter="fade">
                                      <p:cBhvr>
                                        <p:cTn id="51" dur="500"/>
                                        <p:tgtEl>
                                          <p:spTgt spid="26"/>
                                        </p:tgtEl>
                                      </p:cBhvr>
                                    </p:animEffect>
                                    <p:set>
                                      <p:cBhvr>
                                        <p:cTn id="52"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3" restart="whenNotActive" fill="hold" evtFilter="cancelBubble" nodeType="interactiveSeq">
                <p:stCondLst>
                  <p:cond evt="onClick" delay="0">
                    <p:tgtEl>
                      <p:spTgt spid="25"/>
                    </p:tgtEl>
                  </p:cond>
                </p:stCondLst>
                <p:endSync evt="end" delay="0">
                  <p:rtn val="all"/>
                </p:endSync>
                <p:childTnLst>
                  <p:par>
                    <p:cTn id="54" fill="hold">
                      <p:stCondLst>
                        <p:cond delay="0"/>
                      </p:stCondLst>
                      <p:childTnLst>
                        <p:par>
                          <p:cTn id="55" fill="hold">
                            <p:stCondLst>
                              <p:cond delay="0"/>
                            </p:stCondLst>
                            <p:childTnLst>
                              <p:par>
                                <p:cTn id="56" presetID="37" presetClass="entr" presetSubtype="0"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900" decel="100000" fill="hold"/>
                                        <p:tgtEl>
                                          <p:spTgt spid="16"/>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2" fill="hold">
                            <p:stCondLst>
                              <p:cond delay="1000"/>
                            </p:stCondLst>
                            <p:childTnLst>
                              <p:par>
                                <p:cTn id="63" presetID="22" presetClass="entr" presetSubtype="1"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up)">
                                      <p:cBhvr>
                                        <p:cTn id="65" dur="500"/>
                                        <p:tgtEl>
                                          <p:spTgt spid="17"/>
                                        </p:tgtEl>
                                      </p:cBhvr>
                                    </p:animEffect>
                                  </p:childTnLst>
                                </p:cTn>
                              </p:par>
                            </p:childTnLst>
                          </p:cTn>
                        </p:par>
                        <p:par>
                          <p:cTn id="66" fill="hold">
                            <p:stCondLst>
                              <p:cond delay="1500"/>
                            </p:stCondLst>
                            <p:childTnLst>
                              <p:par>
                                <p:cTn id="67" presetID="10" presetClass="exit" presetSubtype="0" fill="hold" nodeType="afterEffect">
                                  <p:stCondLst>
                                    <p:cond delay="0"/>
                                  </p:stCondLst>
                                  <p:childTnLst>
                                    <p:animEffect transition="out" filter="fade">
                                      <p:cBhvr>
                                        <p:cTn id="68" dur="500"/>
                                        <p:tgtEl>
                                          <p:spTgt spid="25"/>
                                        </p:tgtEl>
                                      </p:cBhvr>
                                    </p:animEffect>
                                    <p:set>
                                      <p:cBhvr>
                                        <p:cTn id="6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70" restart="whenNotActive" fill="hold" evtFilter="cancelBubble" nodeType="interactiveSeq">
                <p:stCondLst>
                  <p:cond evt="onClick" delay="0">
                    <p:tgtEl>
                      <p:spTgt spid="24"/>
                    </p:tgtEl>
                  </p:cond>
                </p:stCondLst>
                <p:endSync evt="end" delay="0">
                  <p:rtn val="all"/>
                </p:endSync>
                <p:childTnLst>
                  <p:par>
                    <p:cTn id="71" fill="hold">
                      <p:stCondLst>
                        <p:cond delay="0"/>
                      </p:stCondLst>
                      <p:childTnLst>
                        <p:par>
                          <p:cTn id="72" fill="hold">
                            <p:stCondLst>
                              <p:cond delay="0"/>
                            </p:stCondLst>
                            <p:childTnLst>
                              <p:par>
                                <p:cTn id="73" presetID="37" presetClass="entr" presetSubtype="0"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1000"/>
                                        <p:tgtEl>
                                          <p:spTgt spid="14"/>
                                        </p:tgtEl>
                                      </p:cBhvr>
                                    </p:animEffect>
                                    <p:anim calcmode="lin" valueType="num">
                                      <p:cBhvr>
                                        <p:cTn id="76" dur="1000" fill="hold"/>
                                        <p:tgtEl>
                                          <p:spTgt spid="14"/>
                                        </p:tgtEl>
                                        <p:attrNameLst>
                                          <p:attrName>ppt_x</p:attrName>
                                        </p:attrNameLst>
                                      </p:cBhvr>
                                      <p:tavLst>
                                        <p:tav tm="0">
                                          <p:val>
                                            <p:strVal val="#ppt_x"/>
                                          </p:val>
                                        </p:tav>
                                        <p:tav tm="100000">
                                          <p:val>
                                            <p:strVal val="#ppt_x"/>
                                          </p:val>
                                        </p:tav>
                                      </p:tavLst>
                                    </p:anim>
                                    <p:anim calcmode="lin" valueType="num">
                                      <p:cBhvr>
                                        <p:cTn id="77" dur="900" decel="100000" fill="hold"/>
                                        <p:tgtEl>
                                          <p:spTgt spid="1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79" fill="hold">
                            <p:stCondLst>
                              <p:cond delay="1000"/>
                            </p:stCondLst>
                            <p:childTnLst>
                              <p:par>
                                <p:cTn id="80" presetID="22" presetClass="entr" presetSubtype="1"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up)">
                                      <p:cBhvr>
                                        <p:cTn id="82" dur="500"/>
                                        <p:tgtEl>
                                          <p:spTgt spid="15"/>
                                        </p:tgtEl>
                                      </p:cBhvr>
                                    </p:animEffect>
                                  </p:childTnLst>
                                </p:cTn>
                              </p:par>
                            </p:childTnLst>
                          </p:cTn>
                        </p:par>
                        <p:par>
                          <p:cTn id="83" fill="hold">
                            <p:stCondLst>
                              <p:cond delay="1500"/>
                            </p:stCondLst>
                            <p:childTnLst>
                              <p:par>
                                <p:cTn id="84" presetID="10" presetClass="exit" presetSubtype="0" fill="hold" nodeType="afterEffect">
                                  <p:stCondLst>
                                    <p:cond delay="0"/>
                                  </p:stCondLst>
                                  <p:childTnLst>
                                    <p:animEffect transition="out" filter="fade">
                                      <p:cBhvr>
                                        <p:cTn id="85" dur="500"/>
                                        <p:tgtEl>
                                          <p:spTgt spid="24"/>
                                        </p:tgtEl>
                                      </p:cBhvr>
                                    </p:animEffect>
                                    <p:set>
                                      <p:cBhvr>
                                        <p:cTn id="86"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7" restart="whenNotActive" fill="hold" evtFilter="cancelBubble" nodeType="interactiveSeq">
                <p:stCondLst>
                  <p:cond evt="onClick" delay="0">
                    <p:tgtEl>
                      <p:spTgt spid="8"/>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28"/>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27"/>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26"/>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25"/>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24"/>
                                        </p:tgtEl>
                                        <p:attrNameLst>
                                          <p:attrName>style.visibility</p:attrName>
                                        </p:attrNameLst>
                                      </p:cBhvr>
                                      <p:to>
                                        <p:strVal val="visible"/>
                                      </p:to>
                                    </p:set>
                                  </p:childTnLst>
                                </p:cTn>
                              </p:par>
                              <p:par>
                                <p:cTn id="100" presetID="1" presetClass="exit" presetSubtype="0" fill="hold" nodeType="withEffect">
                                  <p:stCondLst>
                                    <p:cond delay="0"/>
                                  </p:stCondLst>
                                  <p:childTnLst>
                                    <p:set>
                                      <p:cBhvr>
                                        <p:cTn id="101" dur="1" fill="hold">
                                          <p:stCondLst>
                                            <p:cond delay="0"/>
                                          </p:stCondLst>
                                        </p:cTn>
                                        <p:tgtEl>
                                          <p:spTgt spid="22"/>
                                        </p:tgtEl>
                                        <p:attrNameLst>
                                          <p:attrName>style.visibility</p:attrName>
                                        </p:attrNameLst>
                                      </p:cBhvr>
                                      <p:to>
                                        <p:strVal val="hidden"/>
                                      </p:to>
                                    </p:set>
                                  </p:childTnLst>
                                </p:cTn>
                              </p:par>
                              <p:par>
                                <p:cTn id="102" presetID="1" presetClass="exit" presetSubtype="0" fill="hold" grpId="2" nodeType="withEffect">
                                  <p:stCondLst>
                                    <p:cond delay="0"/>
                                  </p:stCondLst>
                                  <p:childTnLst>
                                    <p:set>
                                      <p:cBhvr>
                                        <p:cTn id="103" dur="1" fill="hold">
                                          <p:stCondLst>
                                            <p:cond delay="0"/>
                                          </p:stCondLst>
                                        </p:cTn>
                                        <p:tgtEl>
                                          <p:spTgt spid="23"/>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20"/>
                                        </p:tgtEl>
                                        <p:attrNameLst>
                                          <p:attrName>style.visibility</p:attrName>
                                        </p:attrNameLst>
                                      </p:cBhvr>
                                      <p:to>
                                        <p:strVal val="hidden"/>
                                      </p:to>
                                    </p:set>
                                  </p:childTnLst>
                                </p:cTn>
                              </p:par>
                              <p:par>
                                <p:cTn id="106" presetID="1" presetClass="exit" presetSubtype="0" fill="hold" grpId="2" nodeType="withEffect">
                                  <p:stCondLst>
                                    <p:cond delay="0"/>
                                  </p:stCondLst>
                                  <p:childTnLst>
                                    <p:set>
                                      <p:cBhvr>
                                        <p:cTn id="107" dur="1" fill="hold">
                                          <p:stCondLst>
                                            <p:cond delay="0"/>
                                          </p:stCondLst>
                                        </p:cTn>
                                        <p:tgtEl>
                                          <p:spTgt spid="21"/>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18"/>
                                        </p:tgtEl>
                                        <p:attrNameLst>
                                          <p:attrName>style.visibility</p:attrName>
                                        </p:attrNameLst>
                                      </p:cBhvr>
                                      <p:to>
                                        <p:strVal val="hidden"/>
                                      </p:to>
                                    </p:set>
                                  </p:childTnLst>
                                </p:cTn>
                              </p:par>
                              <p:par>
                                <p:cTn id="110" presetID="1" presetClass="exit" presetSubtype="0" fill="hold" grpId="2" nodeType="withEffect">
                                  <p:stCondLst>
                                    <p:cond delay="0"/>
                                  </p:stCondLst>
                                  <p:childTnLst>
                                    <p:set>
                                      <p:cBhvr>
                                        <p:cTn id="111" dur="1" fill="hold">
                                          <p:stCondLst>
                                            <p:cond delay="0"/>
                                          </p:stCondLst>
                                        </p:cTn>
                                        <p:tgtEl>
                                          <p:spTgt spid="19"/>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16"/>
                                        </p:tgtEl>
                                        <p:attrNameLst>
                                          <p:attrName>style.visibility</p:attrName>
                                        </p:attrNameLst>
                                      </p:cBhvr>
                                      <p:to>
                                        <p:strVal val="hidden"/>
                                      </p:to>
                                    </p:set>
                                  </p:childTnLst>
                                </p:cTn>
                              </p:par>
                              <p:par>
                                <p:cTn id="114" presetID="1" presetClass="exit" presetSubtype="0" fill="hold" grpId="2" nodeType="withEffect">
                                  <p:stCondLst>
                                    <p:cond delay="0"/>
                                  </p:stCondLst>
                                  <p:childTnLst>
                                    <p:set>
                                      <p:cBhvr>
                                        <p:cTn id="115" dur="1" fill="hold">
                                          <p:stCondLst>
                                            <p:cond delay="0"/>
                                          </p:stCondLst>
                                        </p:cTn>
                                        <p:tgtEl>
                                          <p:spTgt spid="17"/>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14"/>
                                        </p:tgtEl>
                                        <p:attrNameLst>
                                          <p:attrName>style.visibility</p:attrName>
                                        </p:attrNameLst>
                                      </p:cBhvr>
                                      <p:to>
                                        <p:strVal val="hidden"/>
                                      </p:to>
                                    </p:set>
                                  </p:childTnLst>
                                </p:cTn>
                              </p:par>
                              <p:par>
                                <p:cTn id="118" presetID="1" presetClass="exit" presetSubtype="0" fill="hold" grpId="2" nodeType="withEffect">
                                  <p:stCondLst>
                                    <p:cond delay="0"/>
                                  </p:stCondLst>
                                  <p:childTnLst>
                                    <p:set>
                                      <p:cBhvr>
                                        <p:cTn id="119"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20" restart="whenNotActive" fill="hold" evtFilter="cancelBubble" nodeType="interactiveSeq">
                <p:stCondLst>
                  <p:cond evt="onClick" delay="0">
                    <p:tgtEl>
                      <p:spTgt spid="9"/>
                    </p:tgtEl>
                  </p:cond>
                </p:stCondLst>
                <p:endSync evt="end" delay="0">
                  <p:rtn val="all"/>
                </p:endSync>
                <p:childTnLst>
                  <p:par>
                    <p:cTn id="121" fill="hold">
                      <p:stCondLst>
                        <p:cond delay="0"/>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28"/>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7"/>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26"/>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25"/>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24"/>
                                        </p:tgtEl>
                                        <p:attrNameLst>
                                          <p:attrName>style.visibility</p:attrName>
                                        </p:attrNameLst>
                                      </p:cBhvr>
                                      <p:to>
                                        <p:strVal val="visible"/>
                                      </p:to>
                                    </p:set>
                                  </p:childTnLst>
                                </p:cTn>
                              </p:par>
                              <p:par>
                                <p:cTn id="133" presetID="1" presetClass="exit" presetSubtype="0" fill="hold" nodeType="withEffect">
                                  <p:stCondLst>
                                    <p:cond delay="0"/>
                                  </p:stCondLst>
                                  <p:childTnLst>
                                    <p:set>
                                      <p:cBhvr>
                                        <p:cTn id="134" dur="1" fill="hold">
                                          <p:stCondLst>
                                            <p:cond delay="0"/>
                                          </p:stCondLst>
                                        </p:cTn>
                                        <p:tgtEl>
                                          <p:spTgt spid="22"/>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23"/>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20"/>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21"/>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18"/>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19"/>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16"/>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17"/>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1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5" grpId="0"/>
      <p:bldP spid="15" grpId="1"/>
      <p:bldP spid="15" grpId="2"/>
      <p:bldP spid="17" grpId="0"/>
      <p:bldP spid="17" grpId="1"/>
      <p:bldP spid="17" grpId="2"/>
      <p:bldP spid="19" grpId="0"/>
      <p:bldP spid="19" grpId="1"/>
      <p:bldP spid="19" grpId="2"/>
      <p:bldP spid="21" grpId="0"/>
      <p:bldP spid="21" grpId="1"/>
      <p:bldP spid="21" grpId="2"/>
      <p:bldP spid="23" grpId="0"/>
      <p:bldP spid="23" grpId="1"/>
      <p:bldP spid="23"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504" y="-8247"/>
            <a:ext cx="8918088" cy="1200329"/>
          </a:xfrm>
          <a:prstGeom prst="rect">
            <a:avLst/>
          </a:prstGeom>
          <a:noFill/>
        </p:spPr>
        <p:txBody>
          <a:bodyPr wrap="square" lIns="91440" tIns="45720" rIns="91440" bIns="45720">
            <a:spAutoFit/>
          </a:bodyPr>
          <a:lstStyle/>
          <a:p>
            <a:pPr algn="ctr"/>
            <a:r>
              <a:rPr lang="en-US" sz="3600" b="1" dirty="0">
                <a:ln w="12700" cmpd="sng">
                  <a:solidFill>
                    <a:schemeClr val="tx1">
                      <a:lumMod val="95000"/>
                      <a:lumOff val="5000"/>
                    </a:schemeClr>
                  </a:solidFill>
                  <a:prstDash val="solid"/>
                </a:ln>
                <a:solidFill>
                  <a:srgbClr val="00B050"/>
                </a:solidFill>
                <a:effectLst>
                  <a:outerShdw blurRad="38100" dist="38100" dir="2700000" algn="tl">
                    <a:srgbClr val="000000">
                      <a:alpha val="43137"/>
                    </a:srgbClr>
                  </a:outerShdw>
                </a:effectLst>
              </a:rPr>
              <a:t>Year A Advent first readings are </a:t>
            </a:r>
          </a:p>
          <a:p>
            <a:pPr algn="ctr"/>
            <a:r>
              <a:rPr lang="en-US" sz="3600" b="1" dirty="0">
                <a:ln w="12700" cmpd="sng">
                  <a:solidFill>
                    <a:schemeClr val="tx1">
                      <a:lumMod val="95000"/>
                      <a:lumOff val="5000"/>
                    </a:schemeClr>
                  </a:solidFill>
                  <a:prstDash val="solid"/>
                </a:ln>
                <a:solidFill>
                  <a:srgbClr val="00B050"/>
                </a:solidFill>
                <a:effectLst>
                  <a:outerShdw blurRad="38100" dist="38100" dir="2700000" algn="tl">
                    <a:srgbClr val="000000">
                      <a:alpha val="43137"/>
                    </a:srgbClr>
                  </a:outerShdw>
                </a:effectLst>
              </a:rPr>
              <a:t>from the book of Isaiah</a:t>
            </a:r>
          </a:p>
        </p:txBody>
      </p:sp>
      <p:sp>
        <p:nvSpPr>
          <p:cNvPr id="31"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L-1</a:t>
            </a:r>
          </a:p>
          <a:p>
            <a:pPr algn="ctr"/>
            <a:r>
              <a:rPr lang="en-GB" sz="900" b="1" dirty="0">
                <a:solidFill>
                  <a:srgbClr val="002060"/>
                </a:solidFill>
                <a:latin typeface="Arial" pitchFamily="34" charset="0"/>
                <a:cs typeface="Arial" pitchFamily="34" charset="0"/>
              </a:rPr>
              <a:t>S-06</a:t>
            </a:r>
          </a:p>
        </p:txBody>
      </p:sp>
      <p:sp>
        <p:nvSpPr>
          <p:cNvPr id="11" name="TextBox 7"/>
          <p:cNvSpPr txBox="1"/>
          <p:nvPr/>
        </p:nvSpPr>
        <p:spPr>
          <a:xfrm>
            <a:off x="2902957" y="4876006"/>
            <a:ext cx="334899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dirty="0">
                <a:latin typeface="Arial" pitchFamily="34" charset="0"/>
                <a:ea typeface="Segoe UI" pitchFamily="34" charset="0"/>
                <a:cs typeface="Arial" pitchFamily="34" charset="0"/>
              </a:rPr>
              <a:t>Click top card to discard it</a:t>
            </a:r>
          </a:p>
        </p:txBody>
      </p:sp>
      <p:grpSp>
        <p:nvGrpSpPr>
          <p:cNvPr id="6" name="Restart"/>
          <p:cNvGrpSpPr/>
          <p:nvPr/>
        </p:nvGrpSpPr>
        <p:grpSpPr>
          <a:xfrm>
            <a:off x="2204488" y="2133408"/>
            <a:ext cx="1342615" cy="925695"/>
            <a:chOff x="6078415" y="4021015"/>
            <a:chExt cx="1307142" cy="1070176"/>
          </a:xfrm>
        </p:grpSpPr>
        <p:sp>
          <p:nvSpPr>
            <p:cNvPr id="4" name="Arrow: Curved Left 3"/>
            <p:cNvSpPr/>
            <p:nvPr/>
          </p:nvSpPr>
          <p:spPr>
            <a:xfrm>
              <a:off x="6787680" y="4097220"/>
              <a:ext cx="597877" cy="99397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13">
                <a:solidFill>
                  <a:schemeClr val="tx1">
                    <a:lumMod val="85000"/>
                    <a:lumOff val="15000"/>
                  </a:schemeClr>
                </a:solidFill>
              </a:endParaRPr>
            </a:p>
          </p:txBody>
        </p:sp>
        <p:sp>
          <p:nvSpPr>
            <p:cNvPr id="36" name="Arrow: Curved Left 35"/>
            <p:cNvSpPr/>
            <p:nvPr/>
          </p:nvSpPr>
          <p:spPr>
            <a:xfrm rot="10800000">
              <a:off x="6078415" y="4021015"/>
              <a:ext cx="597877" cy="99397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013">
                <a:solidFill>
                  <a:schemeClr val="tx1">
                    <a:lumMod val="85000"/>
                    <a:lumOff val="15000"/>
                  </a:schemeClr>
                </a:solidFill>
              </a:endParaRPr>
            </a:p>
          </p:txBody>
        </p:sp>
      </p:grpSp>
      <p:sp>
        <p:nvSpPr>
          <p:cNvPr id="22" name="Shape: Card 6 (bottom)"/>
          <p:cNvSpPr/>
          <p:nvPr/>
        </p:nvSpPr>
        <p:spPr>
          <a:xfrm>
            <a:off x="1595456" y="1342952"/>
            <a:ext cx="2908426" cy="3454326"/>
          </a:xfrm>
          <a:prstGeom prst="roundRect">
            <a:avLst/>
          </a:prstGeom>
          <a:blipFill>
            <a:blip r:embed="rId2"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dirty="0">
                <a:solidFill>
                  <a:schemeClr val="tx1">
                    <a:lumMod val="85000"/>
                    <a:lumOff val="15000"/>
                  </a:schemeClr>
                </a:solidFill>
              </a:rPr>
              <a:t>What are we doing as the followers of Jesus the Messiah to bring about his kingdom of love aroha, peace </a:t>
            </a:r>
            <a:r>
              <a:rPr lang="en-NZ" dirty="0" err="1">
                <a:solidFill>
                  <a:schemeClr val="tx1">
                    <a:lumMod val="85000"/>
                    <a:lumOff val="15000"/>
                  </a:schemeClr>
                </a:solidFill>
              </a:rPr>
              <a:t>rangimarie</a:t>
            </a:r>
            <a:r>
              <a:rPr lang="en-NZ" dirty="0">
                <a:solidFill>
                  <a:schemeClr val="tx1">
                    <a:lumMod val="85000"/>
                    <a:lumOff val="15000"/>
                  </a:schemeClr>
                </a:solidFill>
              </a:rPr>
              <a:t> and </a:t>
            </a:r>
            <a:r>
              <a:rPr lang="en-NZ" dirty="0" err="1">
                <a:solidFill>
                  <a:schemeClr val="tx1">
                    <a:lumMod val="85000"/>
                    <a:lumOff val="15000"/>
                  </a:schemeClr>
                </a:solidFill>
              </a:rPr>
              <a:t>tika</a:t>
            </a:r>
            <a:r>
              <a:rPr lang="en-NZ" dirty="0">
                <a:solidFill>
                  <a:schemeClr val="tx1">
                    <a:lumMod val="85000"/>
                    <a:lumOff val="15000"/>
                  </a:schemeClr>
                </a:solidFill>
              </a:rPr>
              <a:t> justice here and now?</a:t>
            </a:r>
          </a:p>
          <a:p>
            <a:r>
              <a:rPr lang="en-NZ" dirty="0">
                <a:solidFill>
                  <a:schemeClr val="tx1">
                    <a:lumMod val="85000"/>
                    <a:lumOff val="15000"/>
                  </a:schemeClr>
                </a:solidFill>
              </a:rPr>
              <a:t> What can we do to bring hope to people around us especially to those without hope?		      </a:t>
            </a:r>
            <a:r>
              <a:rPr lang="en-NZ" sz="1400" dirty="0">
                <a:solidFill>
                  <a:schemeClr val="tx1">
                    <a:lumMod val="85000"/>
                    <a:lumOff val="15000"/>
                  </a:schemeClr>
                </a:solidFill>
              </a:rPr>
              <a:t>6/6</a:t>
            </a:r>
            <a:endParaRPr lang="en-NZ" dirty="0">
              <a:solidFill>
                <a:schemeClr val="tx1">
                  <a:lumMod val="85000"/>
                  <a:lumOff val="15000"/>
                </a:schemeClr>
              </a:solidFill>
            </a:endParaRPr>
          </a:p>
        </p:txBody>
      </p:sp>
      <p:sp>
        <p:nvSpPr>
          <p:cNvPr id="23" name="Shape: Card 5"/>
          <p:cNvSpPr/>
          <p:nvPr/>
        </p:nvSpPr>
        <p:spPr>
          <a:xfrm>
            <a:off x="1630888" y="1363272"/>
            <a:ext cx="2914444" cy="3454325"/>
          </a:xfrm>
          <a:prstGeom prst="roundRect">
            <a:avLst/>
          </a:prstGeom>
          <a:blipFill>
            <a:blip r:embed="rId2"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dirty="0">
                <a:solidFill>
                  <a:schemeClr val="tx1">
                    <a:lumMod val="85000"/>
                    <a:lumOff val="15000"/>
                  </a:schemeClr>
                </a:solidFill>
              </a:rPr>
              <a:t>We can ask ourselves the question this Advent – how are we preparing for the Messiah to come into and influence our lives this Christmas? </a:t>
            </a:r>
          </a:p>
          <a:p>
            <a:endParaRPr lang="en-NZ" dirty="0">
              <a:solidFill>
                <a:schemeClr val="tx1">
                  <a:lumMod val="85000"/>
                  <a:lumOff val="15000"/>
                </a:schemeClr>
              </a:solidFill>
            </a:endParaRPr>
          </a:p>
          <a:p>
            <a:endParaRPr lang="en-NZ" dirty="0">
              <a:solidFill>
                <a:schemeClr val="tx1">
                  <a:lumMod val="85000"/>
                  <a:lumOff val="15000"/>
                </a:schemeClr>
              </a:solidFill>
            </a:endParaRPr>
          </a:p>
          <a:p>
            <a:endParaRPr lang="en-NZ" dirty="0">
              <a:solidFill>
                <a:schemeClr val="tx1">
                  <a:lumMod val="85000"/>
                  <a:lumOff val="15000"/>
                </a:schemeClr>
              </a:solidFill>
            </a:endParaRPr>
          </a:p>
          <a:p>
            <a:endParaRPr lang="en-NZ" dirty="0">
              <a:solidFill>
                <a:schemeClr val="tx1">
                  <a:lumMod val="85000"/>
                  <a:lumOff val="15000"/>
                </a:schemeClr>
              </a:solidFill>
            </a:endParaRPr>
          </a:p>
          <a:p>
            <a:pPr algn="r"/>
            <a:r>
              <a:rPr lang="en-NZ" sz="1400" dirty="0">
                <a:solidFill>
                  <a:schemeClr val="tx1">
                    <a:lumMod val="85000"/>
                    <a:lumOff val="15000"/>
                  </a:schemeClr>
                </a:solidFill>
              </a:rPr>
              <a:t>5/6</a:t>
            </a:r>
            <a:endParaRPr lang="en-NZ" dirty="0">
              <a:solidFill>
                <a:schemeClr val="tx1">
                  <a:lumMod val="85000"/>
                  <a:lumOff val="15000"/>
                </a:schemeClr>
              </a:solidFill>
            </a:endParaRPr>
          </a:p>
        </p:txBody>
      </p:sp>
      <p:sp>
        <p:nvSpPr>
          <p:cNvPr id="24" name="Shape: Card 4"/>
          <p:cNvSpPr/>
          <p:nvPr/>
        </p:nvSpPr>
        <p:spPr>
          <a:xfrm>
            <a:off x="1663436" y="1353112"/>
            <a:ext cx="2938522" cy="3454325"/>
          </a:xfrm>
          <a:prstGeom prst="roundRect">
            <a:avLst/>
          </a:prstGeom>
          <a:blipFill>
            <a:blip r:embed="rId2"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dirty="0">
                <a:solidFill>
                  <a:schemeClr val="tx1">
                    <a:lumMod val="85000"/>
                    <a:lumOff val="15000"/>
                  </a:schemeClr>
                </a:solidFill>
              </a:rPr>
              <a:t>Reflect on how Isaiah’s prophecies helped Old Testament people to prepare for and recognise the Messiah who would bring about a kingdom or reign of love, peace and justice. </a:t>
            </a:r>
          </a:p>
          <a:p>
            <a:r>
              <a:rPr lang="en-NZ" dirty="0">
                <a:solidFill>
                  <a:schemeClr val="tx1">
                    <a:lumMod val="85000"/>
                    <a:lumOff val="15000"/>
                  </a:schemeClr>
                </a:solidFill>
              </a:rPr>
              <a:t>How do Isaiah’s messages fit the situation in the world today? How are they still true for us?     </a:t>
            </a:r>
            <a:r>
              <a:rPr lang="en-NZ" sz="1400" dirty="0">
                <a:solidFill>
                  <a:schemeClr val="tx1">
                    <a:lumMod val="85000"/>
                    <a:lumOff val="15000"/>
                  </a:schemeClr>
                </a:solidFill>
              </a:rPr>
              <a:t>4/6</a:t>
            </a:r>
            <a:endParaRPr lang="en-NZ" dirty="0">
              <a:solidFill>
                <a:schemeClr val="tx1">
                  <a:lumMod val="85000"/>
                  <a:lumOff val="15000"/>
                </a:schemeClr>
              </a:solidFill>
            </a:endParaRPr>
          </a:p>
        </p:txBody>
      </p:sp>
      <p:sp>
        <p:nvSpPr>
          <p:cNvPr id="29" name="Shape: Card 3"/>
          <p:cNvSpPr/>
          <p:nvPr/>
        </p:nvSpPr>
        <p:spPr>
          <a:xfrm>
            <a:off x="1707023" y="1363272"/>
            <a:ext cx="2962609" cy="3454326"/>
          </a:xfrm>
          <a:prstGeom prst="roundRect">
            <a:avLst/>
          </a:prstGeom>
          <a:blipFill>
            <a:blip r:embed="rId2"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dirty="0">
                <a:solidFill>
                  <a:schemeClr val="tx1">
                    <a:lumMod val="85000"/>
                    <a:lumOff val="15000"/>
                  </a:schemeClr>
                </a:solidFill>
              </a:rPr>
              <a:t>A sign of these things will be a young woman giving birth to a son who shall be named Emmanuel – God with us. </a:t>
            </a:r>
          </a:p>
          <a:p>
            <a:r>
              <a:rPr lang="en-NZ" dirty="0">
                <a:solidFill>
                  <a:schemeClr val="tx1">
                    <a:lumMod val="85000"/>
                    <a:lumOff val="15000"/>
                  </a:schemeClr>
                </a:solidFill>
              </a:rPr>
              <a:t>Explain how, when, where and by whom this prophecy of Isaiah was fulfilled.</a:t>
            </a:r>
          </a:p>
          <a:p>
            <a:endParaRPr lang="en-NZ" dirty="0">
              <a:solidFill>
                <a:schemeClr val="tx1">
                  <a:lumMod val="85000"/>
                  <a:lumOff val="15000"/>
                </a:schemeClr>
              </a:solidFill>
            </a:endParaRPr>
          </a:p>
          <a:p>
            <a:pPr algn="r"/>
            <a:r>
              <a:rPr lang="en-NZ" sz="1400" dirty="0">
                <a:solidFill>
                  <a:schemeClr val="tx1">
                    <a:lumMod val="85000"/>
                    <a:lumOff val="15000"/>
                  </a:schemeClr>
                </a:solidFill>
              </a:rPr>
              <a:t>3/6</a:t>
            </a:r>
            <a:endParaRPr lang="en-NZ" dirty="0">
              <a:solidFill>
                <a:schemeClr val="tx1">
                  <a:lumMod val="85000"/>
                  <a:lumOff val="15000"/>
                </a:schemeClr>
              </a:solidFill>
            </a:endParaRPr>
          </a:p>
        </p:txBody>
      </p:sp>
      <p:sp>
        <p:nvSpPr>
          <p:cNvPr id="34" name="Shape: Card 2"/>
          <p:cNvSpPr/>
          <p:nvPr/>
        </p:nvSpPr>
        <p:spPr>
          <a:xfrm>
            <a:off x="1745218" y="1373432"/>
            <a:ext cx="2950567" cy="3437312"/>
          </a:xfrm>
          <a:prstGeom prst="roundRect">
            <a:avLst/>
          </a:prstGeom>
          <a:blipFill>
            <a:blip r:embed="rId2"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dirty="0">
                <a:solidFill>
                  <a:schemeClr val="tx1">
                    <a:lumMod val="85000"/>
                    <a:lumOff val="15000"/>
                  </a:schemeClr>
                </a:solidFill>
              </a:rPr>
              <a:t>He predicts a time when men will make their weapons into tools for growing food and war will cease, when all animals will become tame and live in harmony. Children will play with snakes and no harm will come to them and the people who are blind, deaf and lame will be healed.		       </a:t>
            </a:r>
            <a:r>
              <a:rPr lang="en-NZ" sz="1400" dirty="0">
                <a:solidFill>
                  <a:schemeClr val="tx1">
                    <a:lumMod val="85000"/>
                    <a:lumOff val="15000"/>
                  </a:schemeClr>
                </a:solidFill>
              </a:rPr>
              <a:t>2/6</a:t>
            </a:r>
            <a:endParaRPr lang="en-NZ" dirty="0">
              <a:solidFill>
                <a:schemeClr val="tx1">
                  <a:lumMod val="85000"/>
                  <a:lumOff val="15000"/>
                </a:schemeClr>
              </a:solidFill>
            </a:endParaRPr>
          </a:p>
        </p:txBody>
      </p:sp>
      <p:sp>
        <p:nvSpPr>
          <p:cNvPr id="35" name="Shape: Card 1 (top)"/>
          <p:cNvSpPr/>
          <p:nvPr/>
        </p:nvSpPr>
        <p:spPr>
          <a:xfrm>
            <a:off x="1763388" y="1393752"/>
            <a:ext cx="2968632" cy="3469644"/>
          </a:xfrm>
          <a:prstGeom prst="roundRect">
            <a:avLst/>
          </a:prstGeom>
          <a:blipFill>
            <a:blip r:embed="rId2" cstate="print"/>
            <a:tile tx="0" ty="0" sx="100000" sy="100000" flip="none" algn="tl"/>
          </a:blipFill>
          <a:ln w="825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NZ" dirty="0">
                <a:solidFill>
                  <a:schemeClr val="tx1">
                    <a:lumMod val="85000"/>
                    <a:lumOff val="15000"/>
                  </a:schemeClr>
                </a:solidFill>
              </a:rPr>
              <a:t>Isaiah’s prophecies were recorded in a book in the Old Testament where we can read, that despite the sinfulness of the world around him, Isaiah looks forward with hope to a time when all creation will learn to live God’s ways of justice </a:t>
            </a:r>
            <a:r>
              <a:rPr lang="en-NZ" dirty="0" err="1">
                <a:solidFill>
                  <a:schemeClr val="tx1">
                    <a:lumMod val="85000"/>
                    <a:lumOff val="15000"/>
                  </a:schemeClr>
                </a:solidFill>
              </a:rPr>
              <a:t>tika</a:t>
            </a:r>
            <a:r>
              <a:rPr lang="en-NZ" dirty="0">
                <a:solidFill>
                  <a:schemeClr val="tx1">
                    <a:lumMod val="85000"/>
                    <a:lumOff val="15000"/>
                  </a:schemeClr>
                </a:solidFill>
              </a:rPr>
              <a:t> and peace </a:t>
            </a:r>
            <a:r>
              <a:rPr lang="en-NZ" dirty="0" err="1">
                <a:solidFill>
                  <a:schemeClr val="tx1">
                    <a:lumMod val="85000"/>
                    <a:lumOff val="15000"/>
                  </a:schemeClr>
                </a:solidFill>
              </a:rPr>
              <a:t>rangimarie</a:t>
            </a:r>
            <a:r>
              <a:rPr lang="en-NZ" dirty="0">
                <a:solidFill>
                  <a:schemeClr val="tx1">
                    <a:lumMod val="85000"/>
                    <a:lumOff val="15000"/>
                  </a:schemeClr>
                </a:solidFill>
              </a:rPr>
              <a:t>.</a:t>
            </a:r>
          </a:p>
          <a:p>
            <a:pPr algn="r"/>
            <a:r>
              <a:rPr lang="en-NZ" sz="1200" dirty="0">
                <a:solidFill>
                  <a:schemeClr val="tx1">
                    <a:lumMod val="85000"/>
                    <a:lumOff val="15000"/>
                  </a:schemeClr>
                </a:solidFill>
              </a:rPr>
              <a:t>1/6</a:t>
            </a:r>
            <a:endParaRPr lang="en-NZ" dirty="0">
              <a:solidFill>
                <a:schemeClr val="tx1">
                  <a:lumMod val="85000"/>
                  <a:lumOff val="1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9619" y="1308295"/>
            <a:ext cx="3079857" cy="3306875"/>
          </a:xfrm>
          <a:prstGeom prst="rect">
            <a:avLst/>
          </a:prstGeom>
        </p:spPr>
      </p:pic>
      <p:sp>
        <p:nvSpPr>
          <p:cNvPr id="17"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7240653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5"/>
                    </p:tgtEl>
                  </p:cond>
                </p:stCondLst>
                <p:endSync evt="end" delay="0">
                  <p:rtn val="all"/>
                </p:endSync>
                <p:childTnLst>
                  <p:par>
                    <p:cTn id="3" fill="hold">
                      <p:stCondLst>
                        <p:cond delay="0"/>
                      </p:stCondLst>
                      <p:childTnLst>
                        <p:par>
                          <p:cTn id="4" fill="hold">
                            <p:stCondLst>
                              <p:cond delay="0"/>
                            </p:stCondLst>
                            <p:childTnLst>
                              <p:par>
                                <p:cTn id="5" presetID="2" presetClass="exit" presetSubtype="3" fill="hold" grpId="0" nodeType="clickEffect">
                                  <p:stCondLst>
                                    <p:cond delay="0"/>
                                  </p:stCondLst>
                                  <p:childTnLst>
                                    <p:anim calcmode="lin" valueType="num">
                                      <p:cBhvr additive="base">
                                        <p:cTn id="6" dur="1000"/>
                                        <p:tgtEl>
                                          <p:spTgt spid="35"/>
                                        </p:tgtEl>
                                        <p:attrNameLst>
                                          <p:attrName>ppt_x</p:attrName>
                                        </p:attrNameLst>
                                      </p:cBhvr>
                                      <p:tavLst>
                                        <p:tav tm="0">
                                          <p:val>
                                            <p:strVal val="ppt_x"/>
                                          </p:val>
                                        </p:tav>
                                        <p:tav tm="100000">
                                          <p:val>
                                            <p:strVal val="1+ppt_w/2"/>
                                          </p:val>
                                        </p:tav>
                                      </p:tavLst>
                                    </p:anim>
                                    <p:anim calcmode="lin" valueType="num">
                                      <p:cBhvr additive="base">
                                        <p:cTn id="7" dur="1000"/>
                                        <p:tgtEl>
                                          <p:spTgt spid="35"/>
                                        </p:tgtEl>
                                        <p:attrNameLst>
                                          <p:attrName>ppt_y</p:attrName>
                                        </p:attrNameLst>
                                      </p:cBhvr>
                                      <p:tavLst>
                                        <p:tav tm="0">
                                          <p:val>
                                            <p:strVal val="ppt_y"/>
                                          </p:val>
                                        </p:tav>
                                        <p:tav tm="100000">
                                          <p:val>
                                            <p:strVal val="0-ppt_h/2"/>
                                          </p:val>
                                        </p:tav>
                                      </p:tavLst>
                                    </p:anim>
                                    <p:set>
                                      <p:cBhvr>
                                        <p:cTn id="8"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9" restart="whenNotActive" fill="hold" evtFilter="cancelBubble" nodeType="interactiveSeq">
                <p:stCondLst>
                  <p:cond evt="onClick" delay="0">
                    <p:tgtEl>
                      <p:spTgt spid="34"/>
                    </p:tgtEl>
                  </p:cond>
                </p:stCondLst>
                <p:endSync evt="end" delay="0">
                  <p:rtn val="all"/>
                </p:endSync>
                <p:childTnLst>
                  <p:par>
                    <p:cTn id="10" fill="hold">
                      <p:stCondLst>
                        <p:cond delay="0"/>
                      </p:stCondLst>
                      <p:childTnLst>
                        <p:par>
                          <p:cTn id="11" fill="hold">
                            <p:stCondLst>
                              <p:cond delay="0"/>
                            </p:stCondLst>
                            <p:childTnLst>
                              <p:par>
                                <p:cTn id="12" presetID="2" presetClass="exit" presetSubtype="3" fill="hold" grpId="0" nodeType="clickEffect">
                                  <p:stCondLst>
                                    <p:cond delay="0"/>
                                  </p:stCondLst>
                                  <p:childTnLst>
                                    <p:anim calcmode="lin" valueType="num">
                                      <p:cBhvr additive="base">
                                        <p:cTn id="13" dur="1000"/>
                                        <p:tgtEl>
                                          <p:spTgt spid="34"/>
                                        </p:tgtEl>
                                        <p:attrNameLst>
                                          <p:attrName>ppt_x</p:attrName>
                                        </p:attrNameLst>
                                      </p:cBhvr>
                                      <p:tavLst>
                                        <p:tav tm="0">
                                          <p:val>
                                            <p:strVal val="ppt_x"/>
                                          </p:val>
                                        </p:tav>
                                        <p:tav tm="100000">
                                          <p:val>
                                            <p:strVal val="1+ppt_w/2"/>
                                          </p:val>
                                        </p:tav>
                                      </p:tavLst>
                                    </p:anim>
                                    <p:anim calcmode="lin" valueType="num">
                                      <p:cBhvr additive="base">
                                        <p:cTn id="14" dur="1000"/>
                                        <p:tgtEl>
                                          <p:spTgt spid="34"/>
                                        </p:tgtEl>
                                        <p:attrNameLst>
                                          <p:attrName>ppt_y</p:attrName>
                                        </p:attrNameLst>
                                      </p:cBhvr>
                                      <p:tavLst>
                                        <p:tav tm="0">
                                          <p:val>
                                            <p:strVal val="ppt_y"/>
                                          </p:val>
                                        </p:tav>
                                        <p:tav tm="100000">
                                          <p:val>
                                            <p:strVal val="0-ppt_h/2"/>
                                          </p:val>
                                        </p:tav>
                                      </p:tavLst>
                                    </p:anim>
                                    <p:set>
                                      <p:cBhvr>
                                        <p:cTn id="15"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6" restart="whenNotActive" fill="hold" evtFilter="cancelBubble" nodeType="interactiveSeq">
                <p:stCondLst>
                  <p:cond evt="onClick" delay="0">
                    <p:tgtEl>
                      <p:spTgt spid="29"/>
                    </p:tgtEl>
                  </p:cond>
                </p:stCondLst>
                <p:endSync evt="end" delay="0">
                  <p:rtn val="all"/>
                </p:endSync>
                <p:childTnLst>
                  <p:par>
                    <p:cTn id="17" fill="hold">
                      <p:stCondLst>
                        <p:cond delay="0"/>
                      </p:stCondLst>
                      <p:childTnLst>
                        <p:par>
                          <p:cTn id="18" fill="hold">
                            <p:stCondLst>
                              <p:cond delay="0"/>
                            </p:stCondLst>
                            <p:childTnLst>
                              <p:par>
                                <p:cTn id="19" presetID="2" presetClass="exit" presetSubtype="3" fill="hold" grpId="0" nodeType="clickEffect">
                                  <p:stCondLst>
                                    <p:cond delay="0"/>
                                  </p:stCondLst>
                                  <p:childTnLst>
                                    <p:anim calcmode="lin" valueType="num">
                                      <p:cBhvr additive="base">
                                        <p:cTn id="20" dur="1000"/>
                                        <p:tgtEl>
                                          <p:spTgt spid="29"/>
                                        </p:tgtEl>
                                        <p:attrNameLst>
                                          <p:attrName>ppt_x</p:attrName>
                                        </p:attrNameLst>
                                      </p:cBhvr>
                                      <p:tavLst>
                                        <p:tav tm="0">
                                          <p:val>
                                            <p:strVal val="ppt_x"/>
                                          </p:val>
                                        </p:tav>
                                        <p:tav tm="100000">
                                          <p:val>
                                            <p:strVal val="1+ppt_w/2"/>
                                          </p:val>
                                        </p:tav>
                                      </p:tavLst>
                                    </p:anim>
                                    <p:anim calcmode="lin" valueType="num">
                                      <p:cBhvr additive="base">
                                        <p:cTn id="21" dur="1000"/>
                                        <p:tgtEl>
                                          <p:spTgt spid="29"/>
                                        </p:tgtEl>
                                        <p:attrNameLst>
                                          <p:attrName>ppt_y</p:attrName>
                                        </p:attrNameLst>
                                      </p:cBhvr>
                                      <p:tavLst>
                                        <p:tav tm="0">
                                          <p:val>
                                            <p:strVal val="ppt_y"/>
                                          </p:val>
                                        </p:tav>
                                        <p:tav tm="100000">
                                          <p:val>
                                            <p:strVal val="0-ppt_h/2"/>
                                          </p:val>
                                        </p:tav>
                                      </p:tavLst>
                                    </p:anim>
                                    <p:set>
                                      <p:cBhvr>
                                        <p:cTn id="22" dur="1" fill="hold">
                                          <p:stCondLst>
                                            <p:cond delay="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2" presetClass="exit" presetSubtype="3" fill="hold" grpId="0" nodeType="clickEffect">
                                  <p:stCondLst>
                                    <p:cond delay="0"/>
                                  </p:stCondLst>
                                  <p:childTnLst>
                                    <p:anim calcmode="lin" valueType="num">
                                      <p:cBhvr additive="base">
                                        <p:cTn id="27" dur="1000"/>
                                        <p:tgtEl>
                                          <p:spTgt spid="24"/>
                                        </p:tgtEl>
                                        <p:attrNameLst>
                                          <p:attrName>ppt_x</p:attrName>
                                        </p:attrNameLst>
                                      </p:cBhvr>
                                      <p:tavLst>
                                        <p:tav tm="0">
                                          <p:val>
                                            <p:strVal val="ppt_x"/>
                                          </p:val>
                                        </p:tav>
                                        <p:tav tm="100000">
                                          <p:val>
                                            <p:strVal val="1+ppt_w/2"/>
                                          </p:val>
                                        </p:tav>
                                      </p:tavLst>
                                    </p:anim>
                                    <p:anim calcmode="lin" valueType="num">
                                      <p:cBhvr additive="base">
                                        <p:cTn id="28" dur="1000"/>
                                        <p:tgtEl>
                                          <p:spTgt spid="24"/>
                                        </p:tgtEl>
                                        <p:attrNameLst>
                                          <p:attrName>ppt_y</p:attrName>
                                        </p:attrNameLst>
                                      </p:cBhvr>
                                      <p:tavLst>
                                        <p:tav tm="0">
                                          <p:val>
                                            <p:strVal val="ppt_y"/>
                                          </p:val>
                                        </p:tav>
                                        <p:tav tm="100000">
                                          <p:val>
                                            <p:strVal val="0-ppt_h/2"/>
                                          </p:val>
                                        </p:tav>
                                      </p:tavLst>
                                    </p:anim>
                                    <p:set>
                                      <p:cBhvr>
                                        <p:cTn id="29"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0" restart="whenNotActive" fill="hold" evtFilter="cancelBubble" nodeType="interactiveSeq">
                <p:stCondLst>
                  <p:cond evt="onClick" delay="0">
                    <p:tgtEl>
                      <p:spTgt spid="23"/>
                    </p:tgtEl>
                  </p:cond>
                </p:stCondLst>
                <p:endSync evt="end" delay="0">
                  <p:rtn val="all"/>
                </p:endSync>
                <p:childTnLst>
                  <p:par>
                    <p:cTn id="31" fill="hold">
                      <p:stCondLst>
                        <p:cond delay="0"/>
                      </p:stCondLst>
                      <p:childTnLst>
                        <p:par>
                          <p:cTn id="32" fill="hold">
                            <p:stCondLst>
                              <p:cond delay="0"/>
                            </p:stCondLst>
                            <p:childTnLst>
                              <p:par>
                                <p:cTn id="33" presetID="2" presetClass="exit" presetSubtype="3" fill="hold" grpId="0" nodeType="clickEffect">
                                  <p:stCondLst>
                                    <p:cond delay="0"/>
                                  </p:stCondLst>
                                  <p:childTnLst>
                                    <p:anim calcmode="lin" valueType="num">
                                      <p:cBhvr additive="base">
                                        <p:cTn id="34" dur="1000"/>
                                        <p:tgtEl>
                                          <p:spTgt spid="23"/>
                                        </p:tgtEl>
                                        <p:attrNameLst>
                                          <p:attrName>ppt_x</p:attrName>
                                        </p:attrNameLst>
                                      </p:cBhvr>
                                      <p:tavLst>
                                        <p:tav tm="0">
                                          <p:val>
                                            <p:strVal val="ppt_x"/>
                                          </p:val>
                                        </p:tav>
                                        <p:tav tm="100000">
                                          <p:val>
                                            <p:strVal val="1+ppt_w/2"/>
                                          </p:val>
                                        </p:tav>
                                      </p:tavLst>
                                    </p:anim>
                                    <p:anim calcmode="lin" valueType="num">
                                      <p:cBhvr additive="base">
                                        <p:cTn id="35" dur="1000"/>
                                        <p:tgtEl>
                                          <p:spTgt spid="23"/>
                                        </p:tgtEl>
                                        <p:attrNameLst>
                                          <p:attrName>ppt_y</p:attrName>
                                        </p:attrNameLst>
                                      </p:cBhvr>
                                      <p:tavLst>
                                        <p:tav tm="0">
                                          <p:val>
                                            <p:strVal val="ppt_y"/>
                                          </p:val>
                                        </p:tav>
                                        <p:tav tm="100000">
                                          <p:val>
                                            <p:strVal val="0-ppt_h/2"/>
                                          </p:val>
                                        </p:tav>
                                      </p:tavLst>
                                    </p:anim>
                                    <p:set>
                                      <p:cBhvr>
                                        <p:cTn id="36"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7" restart="whenNotActive" fill="hold" evtFilter="cancelBubble" nodeType="interactiveSeq">
                <p:stCondLst>
                  <p:cond evt="onClick" delay="0">
                    <p:tgtEl>
                      <p:spTgt spid="22"/>
                    </p:tgtEl>
                  </p:cond>
                </p:stCondLst>
                <p:endSync evt="end" delay="0">
                  <p:rtn val="all"/>
                </p:endSync>
                <p:childTnLst>
                  <p:par>
                    <p:cTn id="38" fill="hold">
                      <p:stCondLst>
                        <p:cond delay="0"/>
                      </p:stCondLst>
                      <p:childTnLst>
                        <p:par>
                          <p:cTn id="39" fill="hold">
                            <p:stCondLst>
                              <p:cond delay="0"/>
                            </p:stCondLst>
                            <p:childTnLst>
                              <p:par>
                                <p:cTn id="40" presetID="2" presetClass="exit" presetSubtype="3" fill="hold" grpId="0" nodeType="clickEffect">
                                  <p:stCondLst>
                                    <p:cond delay="0"/>
                                  </p:stCondLst>
                                  <p:childTnLst>
                                    <p:anim calcmode="lin" valueType="num">
                                      <p:cBhvr additive="base">
                                        <p:cTn id="41" dur="1000"/>
                                        <p:tgtEl>
                                          <p:spTgt spid="22"/>
                                        </p:tgtEl>
                                        <p:attrNameLst>
                                          <p:attrName>ppt_x</p:attrName>
                                        </p:attrNameLst>
                                      </p:cBhvr>
                                      <p:tavLst>
                                        <p:tav tm="0">
                                          <p:val>
                                            <p:strVal val="ppt_x"/>
                                          </p:val>
                                        </p:tav>
                                        <p:tav tm="100000">
                                          <p:val>
                                            <p:strVal val="1+ppt_w/2"/>
                                          </p:val>
                                        </p:tav>
                                      </p:tavLst>
                                    </p:anim>
                                    <p:anim calcmode="lin" valueType="num">
                                      <p:cBhvr additive="base">
                                        <p:cTn id="42" dur="1000"/>
                                        <p:tgtEl>
                                          <p:spTgt spid="22"/>
                                        </p:tgtEl>
                                        <p:attrNameLst>
                                          <p:attrName>ppt_y</p:attrName>
                                        </p:attrNameLst>
                                      </p:cBhvr>
                                      <p:tavLst>
                                        <p:tav tm="0">
                                          <p:val>
                                            <p:strVal val="ppt_y"/>
                                          </p:val>
                                        </p:tav>
                                        <p:tav tm="100000">
                                          <p:val>
                                            <p:strVal val="0-ppt_h/2"/>
                                          </p:val>
                                        </p:tav>
                                      </p:tavLst>
                                    </p:anim>
                                    <p:set>
                                      <p:cBhvr>
                                        <p:cTn id="4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6"/>
                    </p:tgtEl>
                  </p:cond>
                </p:stCondLst>
                <p:endSync evt="end" delay="0">
                  <p:rtn val="all"/>
                </p:endSync>
                <p:childTnLst>
                  <p:par>
                    <p:cTn id="45" fill="hold">
                      <p:stCondLst>
                        <p:cond delay="0"/>
                      </p:stCondLst>
                      <p:childTnLst>
                        <p:par>
                          <p:cTn id="46" fill="hold">
                            <p:stCondLst>
                              <p:cond delay="0"/>
                            </p:stCondLst>
                            <p:childTnLst>
                              <p:par>
                                <p:cTn id="47" presetID="2" presetClass="entr" presetSubtype="4" fill="hold" grpId="3"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par>
                                <p:cTn id="51" presetID="2" presetClass="entr" presetSubtype="4" fill="hold" grpId="3"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ppt_x"/>
                                          </p:val>
                                        </p:tav>
                                        <p:tav tm="100000">
                                          <p:val>
                                            <p:strVal val="#ppt_x"/>
                                          </p:val>
                                        </p:tav>
                                      </p:tavLst>
                                    </p:anim>
                                    <p:anim calcmode="lin" valueType="num">
                                      <p:cBhvr additive="base">
                                        <p:cTn id="54" dur="500" fill="hold"/>
                                        <p:tgtEl>
                                          <p:spTgt spid="34"/>
                                        </p:tgtEl>
                                        <p:attrNameLst>
                                          <p:attrName>ppt_y</p:attrName>
                                        </p:attrNameLst>
                                      </p:cBhvr>
                                      <p:tavLst>
                                        <p:tav tm="0">
                                          <p:val>
                                            <p:strVal val="1+#ppt_h/2"/>
                                          </p:val>
                                        </p:tav>
                                        <p:tav tm="100000">
                                          <p:val>
                                            <p:strVal val="#ppt_y"/>
                                          </p:val>
                                        </p:tav>
                                      </p:tavLst>
                                    </p:anim>
                                  </p:childTnLst>
                                </p:cTn>
                              </p:par>
                              <p:par>
                                <p:cTn id="55" presetID="2" presetClass="entr" presetSubtype="4" fill="hold" grpId="3" nodeType="with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par>
                                <p:cTn id="59" presetID="2" presetClass="entr" presetSubtype="4" fill="hold" grpId="3"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par>
                                <p:cTn id="63" presetID="2" presetClass="entr" presetSubtype="4" fill="hold" grpId="3"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par>
                                <p:cTn id="67" presetID="2" presetClass="entr" presetSubtype="4" fill="hold" grpId="3"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6"/>
                  </p:tgtEl>
                </p:cond>
              </p:nextCondLst>
            </p:seq>
            <p:seq concurrent="1" nextAc="seek">
              <p:cTn id="71" restart="whenNotActive" fill="hold" evtFilter="cancelBubble" nodeType="interactiveSeq">
                <p:stCondLst>
                  <p:cond evt="onClick" delay="0">
                    <p:tgtEl>
                      <p:spTgt spid="17"/>
                    </p:tgtEl>
                  </p:cond>
                </p:stCondLst>
                <p:endSync evt="end" delay="0">
                  <p:rtn val="all"/>
                </p:endSync>
                <p:childTnLst>
                  <p:par>
                    <p:cTn id="72" fill="hold">
                      <p:stCondLst>
                        <p:cond delay="0"/>
                      </p:stCondLst>
                      <p:childTnLst>
                        <p:par>
                          <p:cTn id="73" fill="hold">
                            <p:stCondLst>
                              <p:cond delay="0"/>
                            </p:stCondLst>
                            <p:childTnLst>
                              <p:par>
                                <p:cTn id="74" presetID="1" presetClass="entr" presetSubtype="0" fill="hold" grpId="1" nodeType="clickEffect">
                                  <p:stCondLst>
                                    <p:cond delay="0"/>
                                  </p:stCondLst>
                                  <p:childTnLst>
                                    <p:set>
                                      <p:cBhvr>
                                        <p:cTn id="75" dur="1" fill="hold">
                                          <p:stCondLst>
                                            <p:cond delay="0"/>
                                          </p:stCondLst>
                                        </p:cTn>
                                        <p:tgtEl>
                                          <p:spTgt spid="35"/>
                                        </p:tgtEl>
                                        <p:attrNameLst>
                                          <p:attrName>style.visibility</p:attrName>
                                        </p:attrNameLst>
                                      </p:cBhvr>
                                      <p:to>
                                        <p:strVal val="visible"/>
                                      </p:to>
                                    </p:set>
                                  </p:childTnLst>
                                </p:cTn>
                              </p:par>
                              <p:par>
                                <p:cTn id="76" presetID="1" presetClass="entr" presetSubtype="0" fill="hold" grpId="1" nodeType="withEffect">
                                  <p:stCondLst>
                                    <p:cond delay="0"/>
                                  </p:stCondLst>
                                  <p:childTnLst>
                                    <p:set>
                                      <p:cBhvr>
                                        <p:cTn id="77" dur="1" fill="hold">
                                          <p:stCondLst>
                                            <p:cond delay="0"/>
                                          </p:stCondLst>
                                        </p:cTn>
                                        <p:tgtEl>
                                          <p:spTgt spid="34"/>
                                        </p:tgtEl>
                                        <p:attrNameLst>
                                          <p:attrName>style.visibility</p:attrName>
                                        </p:attrNameLst>
                                      </p:cBhvr>
                                      <p:to>
                                        <p:strVal val="visible"/>
                                      </p:to>
                                    </p:set>
                                  </p:childTnLst>
                                </p:cTn>
                              </p:par>
                              <p:par>
                                <p:cTn id="78" presetID="1" presetClass="entr" presetSubtype="0" fill="hold" grpId="1" nodeType="withEffect">
                                  <p:stCondLst>
                                    <p:cond delay="0"/>
                                  </p:stCondLst>
                                  <p:childTnLst>
                                    <p:set>
                                      <p:cBhvr>
                                        <p:cTn id="79" dur="1" fill="hold">
                                          <p:stCondLst>
                                            <p:cond delay="0"/>
                                          </p:stCondLst>
                                        </p:cTn>
                                        <p:tgtEl>
                                          <p:spTgt spid="29"/>
                                        </p:tgtEl>
                                        <p:attrNameLst>
                                          <p:attrName>style.visibility</p:attrName>
                                        </p:attrNameLst>
                                      </p:cBhvr>
                                      <p:to>
                                        <p:strVal val="visible"/>
                                      </p:to>
                                    </p:set>
                                  </p:childTnLst>
                                </p:cTn>
                              </p:par>
                              <p:par>
                                <p:cTn id="80" presetID="1" presetClass="entr" presetSubtype="0" fill="hold" grpId="1" nodeType="withEffect">
                                  <p:stCondLst>
                                    <p:cond delay="0"/>
                                  </p:stCondLst>
                                  <p:childTnLst>
                                    <p:set>
                                      <p:cBhvr>
                                        <p:cTn id="81" dur="1" fill="hold">
                                          <p:stCondLst>
                                            <p:cond delay="0"/>
                                          </p:stCondLst>
                                        </p:cTn>
                                        <p:tgtEl>
                                          <p:spTgt spid="24"/>
                                        </p:tgtEl>
                                        <p:attrNameLst>
                                          <p:attrName>style.visibility</p:attrName>
                                        </p:attrNameLst>
                                      </p:cBhvr>
                                      <p:to>
                                        <p:strVal val="visible"/>
                                      </p:to>
                                    </p:set>
                                  </p:childTnLst>
                                </p:cTn>
                              </p:par>
                              <p:par>
                                <p:cTn id="82" presetID="1" presetClass="entr" presetSubtype="0" fill="hold" grpId="1" nodeType="withEffect">
                                  <p:stCondLst>
                                    <p:cond delay="0"/>
                                  </p:stCondLst>
                                  <p:childTnLst>
                                    <p:set>
                                      <p:cBhvr>
                                        <p:cTn id="83" dur="1" fill="hold">
                                          <p:stCondLst>
                                            <p:cond delay="0"/>
                                          </p:stCondLst>
                                        </p:cTn>
                                        <p:tgtEl>
                                          <p:spTgt spid="23"/>
                                        </p:tgtEl>
                                        <p:attrNameLst>
                                          <p:attrName>style.visibility</p:attrName>
                                        </p:attrNameLst>
                                      </p:cBhvr>
                                      <p:to>
                                        <p:strVal val="visible"/>
                                      </p:to>
                                    </p:set>
                                  </p:childTnLst>
                                </p:cTn>
                              </p:par>
                              <p:par>
                                <p:cTn id="84" presetID="1" presetClass="entr" presetSubtype="0" fill="hold" grpId="1" nodeType="withEffect">
                                  <p:stCondLst>
                                    <p:cond delay="0"/>
                                  </p:stCondLst>
                                  <p:childTnLst>
                                    <p:set>
                                      <p:cBhvr>
                                        <p:cTn id="85"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86" restart="whenNotActive" fill="hold" evtFilter="cancelBubble" nodeType="interactiveSeq">
                <p:stCondLst>
                  <p:cond evt="onClick" delay="0">
                    <p:tgtEl>
                      <p:spTgt spid="20"/>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grpId="2" nodeType="clickEffect">
                                  <p:stCondLst>
                                    <p:cond delay="0"/>
                                  </p:stCondLst>
                                  <p:childTnLst>
                                    <p:set>
                                      <p:cBhvr>
                                        <p:cTn id="90" dur="1" fill="hold">
                                          <p:stCondLst>
                                            <p:cond delay="0"/>
                                          </p:stCondLst>
                                        </p:cTn>
                                        <p:tgtEl>
                                          <p:spTgt spid="35"/>
                                        </p:tgtEl>
                                        <p:attrNameLst>
                                          <p:attrName>style.visibility</p:attrName>
                                        </p:attrNameLst>
                                      </p:cBhvr>
                                      <p:to>
                                        <p:strVal val="visible"/>
                                      </p:to>
                                    </p:set>
                                  </p:childTnLst>
                                </p:cTn>
                              </p:par>
                              <p:par>
                                <p:cTn id="91" presetID="1" presetClass="entr" presetSubtype="0" fill="hold" grpId="2" nodeType="with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2" nodeType="withEffect">
                                  <p:stCondLst>
                                    <p:cond delay="0"/>
                                  </p:stCondLst>
                                  <p:childTnLst>
                                    <p:set>
                                      <p:cBhvr>
                                        <p:cTn id="94" dur="1" fill="hold">
                                          <p:stCondLst>
                                            <p:cond delay="0"/>
                                          </p:stCondLst>
                                        </p:cTn>
                                        <p:tgtEl>
                                          <p:spTgt spid="29"/>
                                        </p:tgtEl>
                                        <p:attrNameLst>
                                          <p:attrName>style.visibility</p:attrName>
                                        </p:attrNameLst>
                                      </p:cBhvr>
                                      <p:to>
                                        <p:strVal val="visible"/>
                                      </p:to>
                                    </p:set>
                                  </p:childTnLst>
                                </p:cTn>
                              </p:par>
                              <p:par>
                                <p:cTn id="95" presetID="1" presetClass="entr" presetSubtype="0" fill="hold" grpId="2" nodeType="withEffect">
                                  <p:stCondLst>
                                    <p:cond delay="0"/>
                                  </p:stCondLst>
                                  <p:childTnLst>
                                    <p:set>
                                      <p:cBhvr>
                                        <p:cTn id="96" dur="1" fill="hold">
                                          <p:stCondLst>
                                            <p:cond delay="0"/>
                                          </p:stCondLst>
                                        </p:cTn>
                                        <p:tgtEl>
                                          <p:spTgt spid="24"/>
                                        </p:tgtEl>
                                        <p:attrNameLst>
                                          <p:attrName>style.visibility</p:attrName>
                                        </p:attrNameLst>
                                      </p:cBhvr>
                                      <p:to>
                                        <p:strVal val="visible"/>
                                      </p:to>
                                    </p:set>
                                  </p:childTnLst>
                                </p:cTn>
                              </p:par>
                              <p:par>
                                <p:cTn id="97" presetID="1" presetClass="entr" presetSubtype="0" fill="hold" grpId="2" nodeType="withEffect">
                                  <p:stCondLst>
                                    <p:cond delay="0"/>
                                  </p:stCondLst>
                                  <p:childTnLst>
                                    <p:set>
                                      <p:cBhvr>
                                        <p:cTn id="98" dur="1" fill="hold">
                                          <p:stCondLst>
                                            <p:cond delay="0"/>
                                          </p:stCondLst>
                                        </p:cTn>
                                        <p:tgtEl>
                                          <p:spTgt spid="23"/>
                                        </p:tgtEl>
                                        <p:attrNameLst>
                                          <p:attrName>style.visibility</p:attrName>
                                        </p:attrNameLst>
                                      </p:cBhvr>
                                      <p:to>
                                        <p:strVal val="visible"/>
                                      </p:to>
                                    </p:set>
                                  </p:childTnLst>
                                </p:cTn>
                              </p:par>
                              <p:par>
                                <p:cTn id="99" presetID="1" presetClass="entr" presetSubtype="0" fill="hold" grpId="2" nodeType="withEffect">
                                  <p:stCondLst>
                                    <p:cond delay="0"/>
                                  </p:stCondLst>
                                  <p:childTnLst>
                                    <p:set>
                                      <p:cBhvr>
                                        <p:cTn id="100"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childTnLst>
        </p:cTn>
      </p:par>
    </p:tnLst>
    <p:bldLst>
      <p:bldP spid="22" grpId="0" animBg="1"/>
      <p:bldP spid="22" grpId="1" animBg="1"/>
      <p:bldP spid="22" grpId="2" animBg="1"/>
      <p:bldP spid="22" grpId="3" animBg="1"/>
      <p:bldP spid="23" grpId="0" animBg="1"/>
      <p:bldP spid="23" grpId="1" animBg="1"/>
      <p:bldP spid="23" grpId="2" animBg="1"/>
      <p:bldP spid="23" grpId="3" animBg="1"/>
      <p:bldP spid="24" grpId="0" animBg="1"/>
      <p:bldP spid="24" grpId="1" animBg="1"/>
      <p:bldP spid="24" grpId="2" animBg="1"/>
      <p:bldP spid="24" grpId="3" animBg="1"/>
      <p:bldP spid="29" grpId="0" animBg="1"/>
      <p:bldP spid="29" grpId="1" animBg="1"/>
      <p:bldP spid="29" grpId="2" animBg="1"/>
      <p:bldP spid="29" grpId="3" animBg="1"/>
      <p:bldP spid="34" grpId="0" animBg="1"/>
      <p:bldP spid="34" grpId="1" animBg="1"/>
      <p:bldP spid="34" grpId="2" animBg="1"/>
      <p:bldP spid="34" grpId="3" animBg="1"/>
      <p:bldP spid="35" grpId="0" animBg="1"/>
      <p:bldP spid="35" grpId="1" animBg="1"/>
      <p:bldP spid="35" grpId="2" animBg="1"/>
      <p:bldP spid="35" grpId="3"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504" y="-18798"/>
            <a:ext cx="8918088" cy="1077218"/>
          </a:xfrm>
          <a:prstGeom prst="rect">
            <a:avLst/>
          </a:prstGeom>
          <a:noFill/>
        </p:spPr>
        <p:txBody>
          <a:bodyPr wrap="square" lIns="91440" tIns="45720" rIns="91440" bIns="45720">
            <a:spAutoFit/>
          </a:bodyPr>
          <a:lstStyle/>
          <a:p>
            <a:pPr algn="ctr"/>
            <a:r>
              <a:rPr lang="en-US" sz="3200" b="1" dirty="0">
                <a:ln w="12700" cmpd="sng">
                  <a:solidFill>
                    <a:schemeClr val="tx1">
                      <a:lumMod val="95000"/>
                      <a:lumOff val="5000"/>
                    </a:schemeClr>
                  </a:solidFill>
                  <a:prstDash val="solid"/>
                </a:ln>
                <a:solidFill>
                  <a:srgbClr val="00B050"/>
                </a:solidFill>
                <a:effectLst>
                  <a:outerShdw blurRad="38100" dist="38100" dir="2700000" algn="tl">
                    <a:srgbClr val="000000">
                      <a:alpha val="43137"/>
                    </a:srgbClr>
                  </a:outerShdw>
                </a:effectLst>
              </a:rPr>
              <a:t>Looking closely at Isaiah’s messages </a:t>
            </a:r>
          </a:p>
          <a:p>
            <a:pPr algn="ctr"/>
            <a:r>
              <a:rPr lang="en-US" sz="3200" b="1" dirty="0">
                <a:ln w="12700" cmpd="sng">
                  <a:solidFill>
                    <a:schemeClr val="tx1">
                      <a:lumMod val="95000"/>
                      <a:lumOff val="5000"/>
                    </a:schemeClr>
                  </a:solidFill>
                  <a:prstDash val="solid"/>
                </a:ln>
                <a:solidFill>
                  <a:srgbClr val="00B050"/>
                </a:solidFill>
                <a:effectLst>
                  <a:outerShdw blurRad="38100" dist="38100" dir="2700000" algn="tl">
                    <a:srgbClr val="000000">
                      <a:alpha val="43137"/>
                    </a:srgbClr>
                  </a:outerShdw>
                </a:effectLst>
              </a:rPr>
              <a:t>in the Advent readings</a:t>
            </a:r>
          </a:p>
        </p:txBody>
      </p:sp>
      <p:sp>
        <p:nvSpPr>
          <p:cNvPr id="13"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L-1</a:t>
            </a:r>
          </a:p>
          <a:p>
            <a:pPr algn="ctr"/>
            <a:r>
              <a:rPr lang="en-GB" sz="900" b="1" dirty="0">
                <a:solidFill>
                  <a:srgbClr val="002060"/>
                </a:solidFill>
                <a:latin typeface="Arial" pitchFamily="34" charset="0"/>
                <a:cs typeface="Arial" pitchFamily="34" charset="0"/>
              </a:rPr>
              <a:t>S-07</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492" y="1422827"/>
            <a:ext cx="4528112" cy="3015878"/>
          </a:xfrm>
          <a:prstGeom prst="rect">
            <a:avLst/>
          </a:prstGeom>
        </p:spPr>
      </p:pic>
      <p:sp>
        <p:nvSpPr>
          <p:cNvPr id="14"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2" name="Shape: Pop-up window"/>
          <p:cNvSpPr/>
          <p:nvPr/>
        </p:nvSpPr>
        <p:spPr>
          <a:xfrm>
            <a:off x="2732033" y="1016000"/>
            <a:ext cx="3669029" cy="3911600"/>
          </a:xfrm>
          <a:prstGeom prst="roundRect">
            <a:avLst>
              <a:gd name="adj" fmla="val 459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n-NZ" sz="1400" dirty="0">
                <a:solidFill>
                  <a:schemeClr val="tx2"/>
                </a:solidFill>
              </a:rPr>
              <a:t>In groups read one of the Isaiah readings from the Teacher Resource.</a:t>
            </a:r>
          </a:p>
          <a:p>
            <a:pPr marL="171450" lvl="0" indent="-171450">
              <a:buFont typeface="Arial" panose="020B0604020202020204" pitchFamily="34" charset="0"/>
              <a:buChar char="•"/>
            </a:pPr>
            <a:endParaRPr lang="en-NZ" sz="1400" dirty="0">
              <a:solidFill>
                <a:schemeClr val="tx2"/>
              </a:solidFill>
            </a:endParaRPr>
          </a:p>
          <a:p>
            <a:pPr marL="171450" lvl="0" indent="-171450">
              <a:buFont typeface="Arial" panose="020B0604020202020204" pitchFamily="34" charset="0"/>
              <a:buChar char="•"/>
            </a:pPr>
            <a:r>
              <a:rPr lang="en-NZ" sz="1400" dirty="0">
                <a:solidFill>
                  <a:schemeClr val="tx2"/>
                </a:solidFill>
              </a:rPr>
              <a:t>Discuss what Isaiah is saying and how this reading helps to remind people who hear it at Mass to prepare for the birth of Jesus.</a:t>
            </a:r>
          </a:p>
          <a:p>
            <a:pPr marL="171450" lvl="0" indent="-171450">
              <a:buFont typeface="Arial" panose="020B0604020202020204" pitchFamily="34" charset="0"/>
              <a:buChar char="•"/>
            </a:pPr>
            <a:endParaRPr lang="en-NZ" sz="1400" dirty="0">
              <a:solidFill>
                <a:schemeClr val="tx2"/>
              </a:solidFill>
            </a:endParaRPr>
          </a:p>
          <a:p>
            <a:pPr marL="171450" lvl="0" indent="-171450">
              <a:buFont typeface="Arial" panose="020B0604020202020204" pitchFamily="34" charset="0"/>
              <a:buChar char="•"/>
            </a:pPr>
            <a:r>
              <a:rPr lang="en-NZ" sz="1400" dirty="0">
                <a:solidFill>
                  <a:schemeClr val="tx2"/>
                </a:solidFill>
              </a:rPr>
              <a:t>Decide if his prophecy has already been fulfilled or has yet to be.</a:t>
            </a:r>
          </a:p>
          <a:p>
            <a:pPr marL="171450" lvl="0" indent="-171450">
              <a:buFont typeface="Arial" panose="020B0604020202020204" pitchFamily="34" charset="0"/>
              <a:buChar char="•"/>
            </a:pPr>
            <a:endParaRPr lang="en-NZ" sz="1400" dirty="0">
              <a:solidFill>
                <a:schemeClr val="tx2"/>
              </a:solidFill>
            </a:endParaRPr>
          </a:p>
          <a:p>
            <a:pPr marL="171450" lvl="0" indent="-171450">
              <a:buFont typeface="Arial" panose="020B0604020202020204" pitchFamily="34" charset="0"/>
              <a:buChar char="•"/>
            </a:pPr>
            <a:r>
              <a:rPr lang="en-NZ" sz="1400" dirty="0">
                <a:solidFill>
                  <a:schemeClr val="tx2"/>
                </a:solidFill>
              </a:rPr>
              <a:t>Choose a context in today’s world and apply your reading to a situation you know about.</a:t>
            </a:r>
          </a:p>
          <a:p>
            <a:pPr marL="171450" lvl="0" indent="-171450">
              <a:buFont typeface="Arial" panose="020B0604020202020204" pitchFamily="34" charset="0"/>
              <a:buChar char="•"/>
            </a:pPr>
            <a:endParaRPr lang="en-NZ" sz="1400" dirty="0">
              <a:solidFill>
                <a:schemeClr val="tx2"/>
              </a:solidFill>
            </a:endParaRPr>
          </a:p>
          <a:p>
            <a:pPr marL="171450" lvl="0" indent="-171450">
              <a:buFont typeface="Arial" panose="020B0604020202020204" pitchFamily="34" charset="0"/>
              <a:buChar char="•"/>
            </a:pPr>
            <a:r>
              <a:rPr lang="en-NZ" sz="1400" dirty="0">
                <a:solidFill>
                  <a:schemeClr val="tx2"/>
                </a:solidFill>
              </a:rPr>
              <a:t>If God called you today to be a prophet as he called Isaiah, what would your message to the people in the Middle East or another conflict area be?                                         Make your message into a rap.</a:t>
            </a:r>
          </a:p>
        </p:txBody>
      </p:sp>
      <p:sp>
        <p:nvSpPr>
          <p:cNvPr id="16" name="Shape: Close button"/>
          <p:cNvSpPr/>
          <p:nvPr/>
        </p:nvSpPr>
        <p:spPr>
          <a:xfrm>
            <a:off x="6133433" y="1030375"/>
            <a:ext cx="257469" cy="244660"/>
          </a:xfrm>
          <a:prstGeom prst="roundRect">
            <a:avLst>
              <a:gd name="adj" fmla="val 4121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1013" dirty="0">
                <a:solidFill>
                  <a:schemeClr val="bg1"/>
                </a:solidFill>
              </a:rPr>
              <a:t>X</a:t>
            </a:r>
            <a:endParaRPr lang="en-GB" sz="1013" dirty="0">
              <a:solidFill>
                <a:schemeClr val="bg1"/>
              </a:solidFill>
            </a:endParaRPr>
          </a:p>
        </p:txBody>
      </p:sp>
      <p:sp>
        <p:nvSpPr>
          <p:cNvPr id="23" name="Action Button: Information">
            <a:hlinkClick r:id="" action="ppaction://noaction" highlightClick="1"/>
          </p:cNvPr>
          <p:cNvSpPr/>
          <p:nvPr/>
        </p:nvSpPr>
        <p:spPr>
          <a:xfrm>
            <a:off x="7069016" y="4680000"/>
            <a:ext cx="355813" cy="360000"/>
          </a:xfrm>
          <a:prstGeom prst="actionButtonInformation">
            <a:avLst/>
          </a:prstGeom>
          <a:solidFill>
            <a:srgbClr val="F2F2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0" name="Textbox: Tool instructions"/>
          <p:cNvSpPr txBox="1"/>
          <p:nvPr/>
        </p:nvSpPr>
        <p:spPr>
          <a:xfrm>
            <a:off x="3284290" y="4909987"/>
            <a:ext cx="2343911" cy="21358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88" dirty="0">
                <a:latin typeface="Arial" pitchFamily="34" charset="0"/>
                <a:ea typeface="Segoe UI" pitchFamily="34" charset="0"/>
                <a:cs typeface="Arial" pitchFamily="34" charset="0"/>
              </a:rPr>
              <a:t>Click the information button to reveal the pop up</a:t>
            </a:r>
          </a:p>
        </p:txBody>
      </p:sp>
    </p:spTree>
    <p:extLst>
      <p:ext uri="{BB962C8B-B14F-4D97-AF65-F5344CB8AC3E}">
        <p14:creationId xmlns:p14="http://schemas.microsoft.com/office/powerpoint/2010/main" val="14756438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nextCondLst>
                <p:cond evt="onClick" delay="0">
                  <p:tgtEl>
                    <p:spTgt spid="23"/>
                  </p:tgtEl>
                </p:cond>
              </p:nextCondLst>
            </p:seq>
            <p:seq concurrent="1" nextAc="seek">
              <p:cTn id="11" restart="whenNotActive" fill="hold" evtFilter="cancelBubble" nodeType="interactiveSeq">
                <p:stCondLst>
                  <p:cond evt="onClick" delay="0">
                    <p:tgtEl>
                      <p:spTgt spid="16"/>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1" nodeType="withEffect">
                                  <p:stCondLst>
                                    <p:cond delay="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2"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grpId="2" nodeType="with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3" nodeType="clickEffect">
                                  <p:stCondLst>
                                    <p:cond delay="0"/>
                                  </p:stCondLst>
                                  <p:childTnLst>
                                    <p:set>
                                      <p:cBhvr>
                                        <p:cTn id="31" dur="1" fill="hold">
                                          <p:stCondLst>
                                            <p:cond delay="0"/>
                                          </p:stCondLst>
                                        </p:cTn>
                                        <p:tgtEl>
                                          <p:spTgt spid="12"/>
                                        </p:tgtEl>
                                        <p:attrNameLst>
                                          <p:attrName>style.visibility</p:attrName>
                                        </p:attrNameLst>
                                      </p:cBhvr>
                                      <p:to>
                                        <p:strVal val="hidden"/>
                                      </p:to>
                                    </p:set>
                                  </p:childTnLst>
                                </p:cTn>
                              </p:par>
                              <p:par>
                                <p:cTn id="32" presetID="1" presetClass="exit" presetSubtype="0" fill="hold" grpId="3" nodeType="withEffect">
                                  <p:stCondLst>
                                    <p:cond delay="0"/>
                                  </p:stCondLst>
                                  <p:childTnLst>
                                    <p:set>
                                      <p:cBhvr>
                                        <p:cTn id="33"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2" grpId="0" animBg="1"/>
      <p:bldP spid="12" grpId="1" animBg="1"/>
      <p:bldP spid="12" grpId="2" animBg="1"/>
      <p:bldP spid="12" grpId="3" animBg="1"/>
      <p:bldP spid="16" grpId="0" animBg="1"/>
      <p:bldP spid="16" grpId="1" animBg="1"/>
      <p:bldP spid="16" grpId="2" animBg="1"/>
      <p:bldP spid="16" grpId="3"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Title"/>
          <p:cNvSpPr/>
          <p:nvPr/>
        </p:nvSpPr>
        <p:spPr>
          <a:xfrm>
            <a:off x="107504" y="-18797"/>
            <a:ext cx="8918088" cy="1077218"/>
          </a:xfrm>
          <a:prstGeom prst="rect">
            <a:avLst/>
          </a:prstGeom>
          <a:noFill/>
        </p:spPr>
        <p:txBody>
          <a:bodyPr wrap="square" lIns="91440" tIns="45720" rIns="91440" bIns="45720">
            <a:spAutoFit/>
          </a:bodyPr>
          <a:lstStyle/>
          <a:p>
            <a:pPr algn="ctr"/>
            <a:r>
              <a:rPr lang="en-US" sz="3200" b="1" dirty="0">
                <a:ln w="12700" cmpd="sng">
                  <a:solidFill>
                    <a:schemeClr val="tx1">
                      <a:lumMod val="95000"/>
                      <a:lumOff val="5000"/>
                    </a:schemeClr>
                  </a:solidFill>
                  <a:prstDash val="solid"/>
                </a:ln>
                <a:solidFill>
                  <a:srgbClr val="00B050"/>
                </a:solidFill>
                <a:effectLst>
                  <a:outerShdw blurRad="38100" dist="38100" dir="2700000" algn="tl">
                    <a:srgbClr val="000000">
                      <a:alpha val="43137"/>
                    </a:srgbClr>
                  </a:outerShdw>
                </a:effectLst>
              </a:rPr>
              <a:t>Listen to our prophetic Pope who reminds us, </a:t>
            </a:r>
          </a:p>
          <a:p>
            <a:pPr algn="ctr"/>
            <a:r>
              <a:rPr lang="en-US" sz="3200" b="1" dirty="0">
                <a:ln w="12700" cmpd="sng">
                  <a:solidFill>
                    <a:schemeClr val="tx1">
                      <a:lumMod val="95000"/>
                      <a:lumOff val="5000"/>
                    </a:schemeClr>
                  </a:solidFill>
                  <a:prstDash val="solid"/>
                </a:ln>
                <a:solidFill>
                  <a:srgbClr val="00B050"/>
                </a:solidFill>
                <a:effectLst>
                  <a:outerShdw blurRad="38100" dist="38100" dir="2700000" algn="tl">
                    <a:srgbClr val="000000">
                      <a:alpha val="43137"/>
                    </a:srgbClr>
                  </a:outerShdw>
                </a:effectLst>
              </a:rPr>
              <a:t>as Isaiah did, to turn back to God</a:t>
            </a:r>
          </a:p>
        </p:txBody>
      </p:sp>
      <p:sp>
        <p:nvSpPr>
          <p:cNvPr id="24"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L-1</a:t>
            </a:r>
          </a:p>
          <a:p>
            <a:pPr algn="ctr"/>
            <a:r>
              <a:rPr lang="en-GB" sz="900" b="1" dirty="0">
                <a:solidFill>
                  <a:srgbClr val="002060"/>
                </a:solidFill>
                <a:latin typeface="Arial" pitchFamily="34" charset="0"/>
                <a:cs typeface="Arial" pitchFamily="34" charset="0"/>
              </a:rPr>
              <a:t>S-08</a:t>
            </a:r>
          </a:p>
        </p:txBody>
      </p:sp>
      <p:sp>
        <p:nvSpPr>
          <p:cNvPr id="25"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Rectangle 2"/>
          <p:cNvSpPr/>
          <p:nvPr/>
        </p:nvSpPr>
        <p:spPr>
          <a:xfrm>
            <a:off x="144068" y="3799438"/>
            <a:ext cx="8855932" cy="832023"/>
          </a:xfrm>
          <a:prstGeom prst="rect">
            <a:avLst/>
          </a:prstGeom>
        </p:spPr>
        <p:txBody>
          <a:bodyPr wrap="square">
            <a:spAutoFit/>
          </a:bodyPr>
          <a:lstStyle/>
          <a:p>
            <a:pPr algn="ctr">
              <a:lnSpc>
                <a:spcPct val="115000"/>
              </a:lnSpc>
              <a:spcAft>
                <a:spcPts val="750"/>
              </a:spcAft>
            </a:pPr>
            <a:r>
              <a:rPr lang="en-NZ" dirty="0">
                <a:latin typeface="Calibri" panose="020F0502020204030204" pitchFamily="34" charset="0"/>
                <a:ea typeface="Calibri" panose="020F0502020204030204" pitchFamily="34" charset="0"/>
                <a:cs typeface="Times New Roman" panose="02020603050405020304" pitchFamily="18" charset="0"/>
              </a:rPr>
              <a:t>Learn one quote from Pope Francis by heart and share it with people during Advent.</a:t>
            </a:r>
            <a:endParaRPr lang="en-NZ"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750"/>
              </a:spcAft>
            </a:pPr>
            <a:r>
              <a:rPr lang="en-NZ" dirty="0">
                <a:latin typeface="Calibri" panose="020F0502020204030204" pitchFamily="34" charset="0"/>
                <a:ea typeface="Calibri" panose="020F0502020204030204" pitchFamily="34" charset="0"/>
                <a:cs typeface="Times New Roman" panose="02020603050405020304" pitchFamily="18" charset="0"/>
              </a:rPr>
              <a:t>Do something to make your home and school more hopeful places this Advent season.</a:t>
            </a:r>
            <a:endParaRPr lang="en-NZ"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035" y="1058518"/>
            <a:ext cx="2249364" cy="2623679"/>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2257" y="1058516"/>
            <a:ext cx="2125958" cy="2623680"/>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9452" y="1058517"/>
            <a:ext cx="1975189" cy="2627156"/>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067" y="1058515"/>
            <a:ext cx="2445704" cy="2623681"/>
          </a:xfrm>
          <a:prstGeom prst="rect">
            <a:avLst/>
          </a:prstGeom>
        </p:spPr>
      </p:pic>
    </p:spTree>
    <p:extLst>
      <p:ext uri="{BB962C8B-B14F-4D97-AF65-F5344CB8AC3E}">
        <p14:creationId xmlns:p14="http://schemas.microsoft.com/office/powerpoint/2010/main" val="7907125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PageNumber"/>
          <p:cNvSpPr txBox="1">
            <a:spLocks/>
          </p:cNvSpPr>
          <p:nvPr/>
        </p:nvSpPr>
        <p:spPr>
          <a:xfrm>
            <a:off x="8640000" y="4680000"/>
            <a:ext cx="360000" cy="360000"/>
          </a:xfrm>
          <a:prstGeom prst="rect">
            <a:avLst/>
          </a:prstGeom>
          <a:solidFill>
            <a:schemeClr val="bg1">
              <a:lumMod val="95000"/>
            </a:schemeClr>
          </a:solidFill>
          <a:ln w="25400">
            <a:solidFill>
              <a:srgbClr val="002060"/>
            </a:solidFill>
          </a:ln>
        </p:spPr>
        <p:txBody>
          <a:bodyPr wrap="none" rtlCol="0" anchor="ctr" anchorCtr="1">
            <a:noAutofit/>
          </a:bodyPr>
          <a:lstStyle/>
          <a:p>
            <a:pPr algn="ctr"/>
            <a:r>
              <a:rPr lang="en-GB" sz="900" b="1" dirty="0">
                <a:solidFill>
                  <a:srgbClr val="002060"/>
                </a:solidFill>
                <a:latin typeface="Arial" pitchFamily="34" charset="0"/>
                <a:cs typeface="Arial" pitchFamily="34" charset="0"/>
              </a:rPr>
              <a:t>L-1</a:t>
            </a:r>
          </a:p>
          <a:p>
            <a:pPr algn="ctr"/>
            <a:r>
              <a:rPr lang="en-GB" sz="900" b="1" dirty="0">
                <a:solidFill>
                  <a:srgbClr val="002060"/>
                </a:solidFill>
                <a:latin typeface="Arial" pitchFamily="34" charset="0"/>
                <a:cs typeface="Arial" pitchFamily="34" charset="0"/>
              </a:rPr>
              <a:t>S-09</a:t>
            </a:r>
          </a:p>
        </p:txBody>
      </p:sp>
      <p:sp>
        <p:nvSpPr>
          <p:cNvPr id="5" name="Action Button: Forward">
            <a:hlinkClick r:id="" action="ppaction://hlinkshowjump?jump=nextslide" highlightClick="1"/>
          </p:cNvPr>
          <p:cNvSpPr/>
          <p:nvPr/>
        </p:nvSpPr>
        <p:spPr>
          <a:xfrm>
            <a:off x="8100392" y="4680000"/>
            <a:ext cx="432048" cy="360000"/>
          </a:xfrm>
          <a:prstGeom prst="actionButtonForwardNex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Action Button: Back">
            <a:hlinkClick r:id="" action="ppaction://hlinkshowjump?jump=previousslide" highlightClick="1"/>
          </p:cNvPr>
          <p:cNvSpPr/>
          <p:nvPr/>
        </p:nvSpPr>
        <p:spPr>
          <a:xfrm>
            <a:off x="7596000" y="4680000"/>
            <a:ext cx="432048" cy="360000"/>
          </a:xfrm>
          <a:prstGeom prst="actionButtonBackPrevious">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Slide Title"/>
          <p:cNvSpPr/>
          <p:nvPr/>
        </p:nvSpPr>
        <p:spPr>
          <a:xfrm>
            <a:off x="107504" y="-18798"/>
            <a:ext cx="8918088" cy="1200329"/>
          </a:xfrm>
          <a:prstGeom prst="rect">
            <a:avLst/>
          </a:prstGeom>
          <a:noFill/>
        </p:spPr>
        <p:txBody>
          <a:bodyPr wrap="square" lIns="91440" tIns="45720" rIns="91440" bIns="45720">
            <a:spAutoFit/>
          </a:bodyPr>
          <a:lstStyle/>
          <a:p>
            <a:pPr algn="ctr"/>
            <a:r>
              <a:rPr lang="en-US" sz="3600" b="1" dirty="0">
                <a:ln w="12700" cmpd="sng">
                  <a:solidFill>
                    <a:schemeClr val="tx1">
                      <a:lumMod val="95000"/>
                      <a:lumOff val="5000"/>
                    </a:schemeClr>
                  </a:solidFill>
                  <a:prstDash val="solid"/>
                </a:ln>
                <a:solidFill>
                  <a:srgbClr val="00B050"/>
                </a:solidFill>
                <a:effectLst>
                  <a:outerShdw blurRad="38100" dist="38100" dir="2700000" algn="tl">
                    <a:srgbClr val="000000">
                      <a:alpha val="43137"/>
                    </a:srgbClr>
                  </a:outerShdw>
                </a:effectLst>
              </a:rPr>
              <a:t>Expressing Advent themes in art works for your school to make Advent present</a:t>
            </a:r>
          </a:p>
        </p:txBody>
      </p:sp>
      <p:sp>
        <p:nvSpPr>
          <p:cNvPr id="22" name="Textbox: Tool instructions"/>
          <p:cNvSpPr txBox="1"/>
          <p:nvPr/>
        </p:nvSpPr>
        <p:spPr>
          <a:xfrm>
            <a:off x="3610853" y="4912669"/>
            <a:ext cx="1922321" cy="230832"/>
          </a:xfrm>
          <a:prstGeom prst="rect">
            <a:avLst/>
          </a:prstGeom>
          <a:noFill/>
        </p:spPr>
        <p:txBody>
          <a:bodyPr wrap="none" rtlCol="0">
            <a:spAutoFit/>
          </a:bodyPr>
          <a:lstStyle/>
          <a:p>
            <a:pPr algn="ctr"/>
            <a:r>
              <a:rPr lang="en-GB" sz="900" dirty="0">
                <a:latin typeface="Arial" pitchFamily="34" charset="0"/>
                <a:ea typeface="Segoe UI" pitchFamily="34" charset="0"/>
                <a:cs typeface="Arial" pitchFamily="34" charset="0"/>
              </a:rPr>
              <a:t>Click the buttons to reveal themes</a:t>
            </a:r>
          </a:p>
        </p:txBody>
      </p:sp>
      <p:sp>
        <p:nvSpPr>
          <p:cNvPr id="3" name="Rectangle 2"/>
          <p:cNvSpPr/>
          <p:nvPr/>
        </p:nvSpPr>
        <p:spPr>
          <a:xfrm>
            <a:off x="120300" y="1143521"/>
            <a:ext cx="8892496" cy="375487"/>
          </a:xfrm>
          <a:prstGeom prst="rect">
            <a:avLst/>
          </a:prstGeom>
        </p:spPr>
        <p:txBody>
          <a:bodyPr wrap="square">
            <a:spAutoFit/>
          </a:bodyPr>
          <a:lstStyle/>
          <a:p>
            <a:pPr algn="ctr">
              <a:lnSpc>
                <a:spcPct val="115000"/>
              </a:lnSpc>
              <a:spcAft>
                <a:spcPts val="1000"/>
              </a:spcAft>
            </a:pPr>
            <a:r>
              <a:rPr lang="en-NZ" sz="1600" dirty="0">
                <a:latin typeface="Calibri" panose="020F0502020204030204" pitchFamily="34" charset="0"/>
                <a:ea typeface="Calibri" panose="020F0502020204030204" pitchFamily="34" charset="0"/>
                <a:cs typeface="Times New Roman" panose="02020603050405020304" pitchFamily="18" charset="0"/>
              </a:rPr>
              <a:t>Choose one of the following themes, or find a theme in your Isaiah reading or make up your own.</a:t>
            </a:r>
            <a:endParaRPr lang="en-NZ"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9937" y="2304288"/>
            <a:ext cx="2593222" cy="14589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368" y="1519008"/>
            <a:ext cx="722871" cy="543472"/>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9568" y="4038688"/>
            <a:ext cx="722871" cy="543472"/>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9569" y="1519008"/>
            <a:ext cx="722871" cy="543472"/>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11" y="4038688"/>
            <a:ext cx="722871" cy="543472"/>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Rectangle 9"/>
          <p:cNvSpPr/>
          <p:nvPr/>
        </p:nvSpPr>
        <p:spPr>
          <a:xfrm>
            <a:off x="1063766" y="1492029"/>
            <a:ext cx="3553634" cy="774571"/>
          </a:xfrm>
          <a:prstGeom prst="rect">
            <a:avLst/>
          </a:prstGeom>
          <a:ln>
            <a:noFill/>
          </a:ln>
        </p:spPr>
        <p:txBody>
          <a:bodyPr wrap="square">
            <a:spAutoFit/>
          </a:bodyPr>
          <a:lstStyle/>
          <a:p>
            <a:pPr>
              <a:spcAft>
                <a:spcPts val="1000"/>
              </a:spcAft>
            </a:pPr>
            <a:r>
              <a:rPr lang="en-NZ" dirty="0">
                <a:latin typeface="Calibri" panose="020F0502020204030204" pitchFamily="34" charset="0"/>
                <a:ea typeface="Calibri" panose="020F0502020204030204" pitchFamily="34" charset="0"/>
                <a:cs typeface="Times New Roman" panose="02020603050405020304" pitchFamily="18" charset="0"/>
              </a:rPr>
              <a:t>O come O come Emmanuel.</a:t>
            </a:r>
          </a:p>
          <a:p>
            <a:pPr>
              <a:spcAft>
                <a:spcPts val="1000"/>
              </a:spcAft>
            </a:pPr>
            <a:r>
              <a:rPr lang="en-NZ" dirty="0">
                <a:latin typeface="Calibri" panose="020F0502020204030204" pitchFamily="34" charset="0"/>
                <a:ea typeface="Calibri" panose="020F0502020204030204" pitchFamily="34" charset="0"/>
                <a:cs typeface="Times New Roman" panose="02020603050405020304" pitchFamily="18" charset="0"/>
              </a:rPr>
              <a:t>Come and be born in our hearts. </a:t>
            </a:r>
            <a:endParaRPr lang="en-NZ"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4566600" y="1496953"/>
            <a:ext cx="3466280" cy="774571"/>
          </a:xfrm>
          <a:prstGeom prst="rect">
            <a:avLst/>
          </a:prstGeom>
          <a:ln>
            <a:noFill/>
          </a:ln>
        </p:spPr>
        <p:txBody>
          <a:bodyPr wrap="square">
            <a:spAutoFit/>
          </a:bodyPr>
          <a:lstStyle/>
          <a:p>
            <a:pPr>
              <a:spcAft>
                <a:spcPts val="1000"/>
              </a:spcAft>
            </a:pPr>
            <a:r>
              <a:rPr lang="en-NZ" dirty="0">
                <a:latin typeface="Calibri" panose="020F0502020204030204" pitchFamily="34" charset="0"/>
                <a:ea typeface="Calibri" panose="020F0502020204030204" pitchFamily="34" charset="0"/>
                <a:cs typeface="Times New Roman" panose="02020603050405020304" pitchFamily="18" charset="0"/>
              </a:rPr>
              <a:t>Come O long awaited Jesus. </a:t>
            </a:r>
          </a:p>
          <a:p>
            <a:pPr>
              <a:spcAft>
                <a:spcPts val="1000"/>
              </a:spcAft>
            </a:pPr>
            <a:r>
              <a:rPr lang="en-NZ" dirty="0">
                <a:latin typeface="Calibri" panose="020F0502020204030204" pitchFamily="34" charset="0"/>
                <a:ea typeface="Calibri" panose="020F0502020204030204" pitchFamily="34" charset="0"/>
                <a:cs typeface="Times New Roman" panose="02020603050405020304" pitchFamily="18" charset="0"/>
              </a:rPr>
              <a:t>Come and save our broken world.</a:t>
            </a:r>
            <a:endParaRPr lang="en-NZ" dirty="0"/>
          </a:p>
        </p:txBody>
      </p:sp>
      <p:sp>
        <p:nvSpPr>
          <p:cNvPr id="15" name="Rectangle 14"/>
          <p:cNvSpPr/>
          <p:nvPr/>
        </p:nvSpPr>
        <p:spPr>
          <a:xfrm>
            <a:off x="1083638" y="3435715"/>
            <a:ext cx="3471675" cy="1604285"/>
          </a:xfrm>
          <a:prstGeom prst="rect">
            <a:avLst/>
          </a:prstGeom>
          <a:ln>
            <a:noFill/>
          </a:ln>
        </p:spPr>
        <p:txBody>
          <a:bodyPr wrap="square">
            <a:spAutoFit/>
          </a:bodyPr>
          <a:lstStyle/>
          <a:p>
            <a:pPr>
              <a:lnSpc>
                <a:spcPct val="115000"/>
              </a:lnSpc>
              <a:spcAft>
                <a:spcPts val="1000"/>
              </a:spcAft>
            </a:pPr>
            <a:r>
              <a:rPr lang="en-NZ" dirty="0">
                <a:latin typeface="Calibri" panose="020F0502020204030204" pitchFamily="34" charset="0"/>
                <a:ea typeface="Calibri" panose="020F0502020204030204" pitchFamily="34" charset="0"/>
                <a:cs typeface="Times New Roman" panose="02020603050405020304" pitchFamily="18" charset="0"/>
              </a:rPr>
              <a:t>Come Lord Jesus.</a:t>
            </a:r>
          </a:p>
          <a:p>
            <a:pPr>
              <a:lnSpc>
                <a:spcPct val="115000"/>
              </a:lnSpc>
              <a:spcAft>
                <a:spcPts val="1000"/>
              </a:spcAft>
            </a:pPr>
            <a:r>
              <a:rPr lang="en-NZ" dirty="0">
                <a:latin typeface="Calibri" panose="020F0502020204030204" pitchFamily="34" charset="0"/>
                <a:ea typeface="Calibri" panose="020F0502020204030204" pitchFamily="34" charset="0"/>
                <a:cs typeface="Times New Roman" panose="02020603050405020304" pitchFamily="18" charset="0"/>
              </a:rPr>
              <a:t>Come and bring your peace and </a:t>
            </a:r>
            <a:r>
              <a:rPr lang="en-NZ" dirty="0" err="1">
                <a:latin typeface="Calibri" panose="020F0502020204030204" pitchFamily="34" charset="0"/>
                <a:ea typeface="Calibri" panose="020F0502020204030204" pitchFamily="34" charset="0"/>
                <a:cs typeface="Times New Roman" panose="02020603050405020304" pitchFamily="18" charset="0"/>
              </a:rPr>
              <a:t>tika</a:t>
            </a:r>
            <a:r>
              <a:rPr lang="en-NZ" dirty="0">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1000"/>
              </a:spcAft>
            </a:pPr>
            <a:r>
              <a:rPr lang="en-NZ" dirty="0">
                <a:latin typeface="Calibri" panose="020F0502020204030204" pitchFamily="34" charset="0"/>
                <a:ea typeface="Calibri" panose="020F0502020204030204" pitchFamily="34" charset="0"/>
                <a:cs typeface="Times New Roman" panose="02020603050405020304" pitchFamily="18" charset="0"/>
              </a:rPr>
              <a:t>We are waiting for you.</a:t>
            </a:r>
            <a:endParaRPr lang="en-NZ"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4423410" y="3840807"/>
            <a:ext cx="3797430" cy="1176219"/>
          </a:xfrm>
          <a:prstGeom prst="rect">
            <a:avLst/>
          </a:prstGeom>
          <a:ln>
            <a:noFill/>
          </a:ln>
        </p:spPr>
        <p:txBody>
          <a:bodyPr wrap="square">
            <a:spAutoFit/>
          </a:bodyPr>
          <a:lstStyle/>
          <a:p>
            <a:pPr>
              <a:lnSpc>
                <a:spcPct val="115000"/>
              </a:lnSpc>
              <a:spcAft>
                <a:spcPts val="1000"/>
              </a:spcAft>
            </a:pPr>
            <a:r>
              <a:rPr lang="en-NZ" dirty="0">
                <a:latin typeface="Calibri" panose="020F0502020204030204" pitchFamily="34" charset="0"/>
                <a:ea typeface="Calibri" panose="020F0502020204030204" pitchFamily="34" charset="0"/>
                <a:cs typeface="Times New Roman" panose="02020603050405020304" pitchFamily="18" charset="0"/>
              </a:rPr>
              <a:t>We await your coming Jesus.</a:t>
            </a:r>
          </a:p>
          <a:p>
            <a:pPr>
              <a:lnSpc>
                <a:spcPct val="115000"/>
              </a:lnSpc>
              <a:spcAft>
                <a:spcPts val="1000"/>
              </a:spcAft>
            </a:pPr>
            <a:r>
              <a:rPr lang="en-NZ" dirty="0">
                <a:latin typeface="Calibri" panose="020F0502020204030204" pitchFamily="34" charset="0"/>
                <a:ea typeface="Calibri" panose="020F0502020204030204" pitchFamily="34" charset="0"/>
                <a:cs typeface="Times New Roman" panose="02020603050405020304" pitchFamily="18" charset="0"/>
              </a:rPr>
              <a:t>Come and restore harmony to all creation.</a:t>
            </a:r>
            <a:endParaRPr lang="en-NZ"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85901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xit" presetSubtype="0" fill="hold" nodeType="with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xit" presetSubtype="0" fill="hold" nodeType="with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3"/>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xit" presetSubtype="0" fill="hold" nodeType="with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10"/>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5"/>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6"/>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57" restart="whenNotActive" fill="hold" evtFilter="cancelBubble" nodeType="interactiveSeq">
                <p:stCondLst>
                  <p:cond evt="onClick" delay="0">
                    <p:tgtEl>
                      <p:spTgt spid="6"/>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3"/>
                                        </p:tgtEl>
                                        <p:attrNameLst>
                                          <p:attrName>style.visibility</p:attrName>
                                        </p:attrNameLst>
                                      </p:cBhvr>
                                      <p:to>
                                        <p:strVal val="visible"/>
                                      </p:to>
                                    </p:set>
                                  </p:childTnLst>
                                </p:cTn>
                              </p:par>
                              <p:par>
                                <p:cTn id="68" presetID="1" presetClass="exit" presetSubtype="0" fill="hold" grpId="2" nodeType="withEffect">
                                  <p:stCondLst>
                                    <p:cond delay="0"/>
                                  </p:stCondLst>
                                  <p:childTnLst>
                                    <p:set>
                                      <p:cBhvr>
                                        <p:cTn id="69" dur="1" fill="hold">
                                          <p:stCondLst>
                                            <p:cond delay="0"/>
                                          </p:stCondLst>
                                        </p:cTn>
                                        <p:tgtEl>
                                          <p:spTgt spid="10"/>
                                        </p:tgtEl>
                                        <p:attrNameLst>
                                          <p:attrName>style.visibility</p:attrName>
                                        </p:attrNameLst>
                                      </p:cBhvr>
                                      <p:to>
                                        <p:strVal val="hidden"/>
                                      </p:to>
                                    </p:set>
                                  </p:childTnLst>
                                </p:cTn>
                              </p:par>
                              <p:par>
                                <p:cTn id="70" presetID="1" presetClass="exit" presetSubtype="0" fill="hold" grpId="2" nodeType="withEffect">
                                  <p:stCondLst>
                                    <p:cond delay="0"/>
                                  </p:stCondLst>
                                  <p:childTnLst>
                                    <p:set>
                                      <p:cBhvr>
                                        <p:cTn id="71" dur="1" fill="hold">
                                          <p:stCondLst>
                                            <p:cond delay="0"/>
                                          </p:stCondLst>
                                        </p:cTn>
                                        <p:tgtEl>
                                          <p:spTgt spid="15"/>
                                        </p:tgtEl>
                                        <p:attrNameLst>
                                          <p:attrName>style.visibility</p:attrName>
                                        </p:attrNameLst>
                                      </p:cBhvr>
                                      <p:to>
                                        <p:strVal val="hidden"/>
                                      </p:to>
                                    </p:set>
                                  </p:childTnLst>
                                </p:cTn>
                              </p:par>
                              <p:par>
                                <p:cTn id="72" presetID="1" presetClass="exit" presetSubtype="0" fill="hold" grpId="2" nodeType="withEffect">
                                  <p:stCondLst>
                                    <p:cond delay="0"/>
                                  </p:stCondLst>
                                  <p:childTnLst>
                                    <p:set>
                                      <p:cBhvr>
                                        <p:cTn id="73" dur="1" fill="hold">
                                          <p:stCondLst>
                                            <p:cond delay="0"/>
                                          </p:stCondLst>
                                        </p:cTn>
                                        <p:tgtEl>
                                          <p:spTgt spid="16"/>
                                        </p:tgtEl>
                                        <p:attrNameLst>
                                          <p:attrName>style.visibility</p:attrName>
                                        </p:attrNameLst>
                                      </p:cBhvr>
                                      <p:to>
                                        <p:strVal val="hidden"/>
                                      </p:to>
                                    </p:set>
                                  </p:childTnLst>
                                </p:cTn>
                              </p:par>
                              <p:par>
                                <p:cTn id="74" presetID="1" presetClass="exit" presetSubtype="0" fill="hold" grpId="2" nodeType="withEffect">
                                  <p:stCondLst>
                                    <p:cond delay="0"/>
                                  </p:stCondLst>
                                  <p:childTnLst>
                                    <p:set>
                                      <p:cBhvr>
                                        <p:cTn id="75"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10" grpId="0"/>
      <p:bldP spid="10" grpId="1"/>
      <p:bldP spid="10" grpId="2"/>
      <p:bldP spid="11" grpId="0"/>
      <p:bldP spid="11" grpId="1"/>
      <p:bldP spid="11" grpId="2"/>
      <p:bldP spid="15" grpId="0"/>
      <p:bldP spid="15" grpId="1"/>
      <p:bldP spid="15" grpId="2"/>
      <p:bldP spid="16" grpId="0"/>
      <p:bldP spid="16" grpId="1"/>
      <p:bldP spid="16" grpId="2"/>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9395</TotalTime>
  <Words>1830</Words>
  <Application>Microsoft Office PowerPoint</Application>
  <PresentationFormat>On-screen Show (16:9)</PresentationFormat>
  <Paragraphs>252</Paragraphs>
  <Slides>13</Slides>
  <Notes>6</Notes>
  <HiddenSlides>2</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GM</dc:creator>
  <cp:lastModifiedBy>Pierre Schmits</cp:lastModifiedBy>
  <cp:revision>91</cp:revision>
  <dcterms:created xsi:type="dcterms:W3CDTF">2016-09-24T04:23:50Z</dcterms:created>
  <dcterms:modified xsi:type="dcterms:W3CDTF">2016-11-19T00:54:49Z</dcterms:modified>
</cp:coreProperties>
</file>