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sldIdLst>
    <p:sldId id="257" r:id="rId3"/>
    <p:sldId id="258" r:id="rId4"/>
    <p:sldId id="272" r:id="rId5"/>
    <p:sldId id="261" r:id="rId6"/>
    <p:sldId id="262" r:id="rId7"/>
    <p:sldId id="263" r:id="rId8"/>
    <p:sldId id="264" r:id="rId9"/>
    <p:sldId id="265" r:id="rId10"/>
    <p:sldId id="266" r:id="rId11"/>
    <p:sldId id="273" r:id="rId12"/>
    <p:sldId id="279" r:id="rId13"/>
    <p:sldId id="278" r:id="rId14"/>
    <p:sldId id="274" r:id="rId15"/>
    <p:sldId id="271" r:id="rId16"/>
    <p:sldId id="277"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809"/>
    <a:srgbClr val="DC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5429" autoAdjust="0"/>
  </p:normalViewPr>
  <p:slideViewPr>
    <p:cSldViewPr snapToGrid="0">
      <p:cViewPr>
        <p:scale>
          <a:sx n="60" d="100"/>
          <a:sy n="60" d="100"/>
        </p:scale>
        <p:origin x="-1488" y="-59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814D1-550E-4883-B95A-E8B0E47516DD}" type="datetimeFigureOut">
              <a:rPr lang="en-NZ" smtClean="0"/>
              <a:t>20/11/2016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DBAC4-72E9-4923-8F01-5CC0964BE212}" type="slidenum">
              <a:rPr lang="en-NZ" smtClean="0"/>
              <a:t>‹#›</a:t>
            </a:fld>
            <a:endParaRPr lang="en-NZ"/>
          </a:p>
        </p:txBody>
      </p:sp>
    </p:spTree>
    <p:extLst>
      <p:ext uri="{BB962C8B-B14F-4D97-AF65-F5344CB8AC3E}">
        <p14:creationId xmlns:p14="http://schemas.microsoft.com/office/powerpoint/2010/main" val="160832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XMJn-xINws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the birth of Jesus.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91952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7</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read the title and respond to it by finding the correct statement to complete the sentences.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Check them with the floaters.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 1-d, 2-b, 3-e, 4-a, 5-c</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6200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7</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read the title and respond to it by reading the text on the flip cards.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72741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Experiences 7, 10,11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read the title and respond to it by reading the flip book.</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‘The stars danced’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5157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think about the characters in the Christmas story and use the reveals to decide on what character they would like to be and share the reasons for their choice.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71554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79054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remember that Jesus was such a special baby because he was God’s only son and God gave him as a gift to the world. Whisper ‘thank you’ to Jesus in your heart for being born into the world so we can get to know him and follow him.</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47099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worksheet relates to slide 3</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Answers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season for getting ready, 2) Ordinary Time, 3) Christmas, 4) Advent, 5) Jesus’ birth, 6)</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white, yellow or gold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41450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384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use the initial sound as a clue to the correct words to complete the sentence. Use the floaters to check.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can complete the worksheet and add it to their RE Learning Journal.</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Answers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season for getting ready, 2) Ordinary Time, 3) Christmas, 4) Advent, 5) Jesus’ birth, 6)</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white, yellow or gold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3207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Experiences 1&amp;2</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read the captions then share their own birthday with the class and say why it is a special day.</a:t>
            </a:r>
            <a:endParaRPr lang="en-GB" noProof="0" dirty="0"/>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64837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 children why we wish ‘happy birthday’ to people on their birthday?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 the clip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Song ‘Happy birthday Jesus’ 2:40 minutes – words included</a:t>
            </a:r>
            <a:endParaRPr lang="en-NZ"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3"/>
              </a:rPr>
              <a:t>https://www.youtube.com/watch?v=XMJn-xINwsU</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2438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reveal questions and share answers.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Can you remember what makes your 5</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birthday very special?</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Refer to information on the completed Home Activity page (p. 20 in Teacher’s Book or on the lesson home page).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85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Experiences 4, 5,6</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Text below to be read as the children look at the image: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About the time Jesus was to be born the emperor ordered that all the people were to go back to their own towns to be counted. Joseph went with Mary from the town of Nazareth in Galilee to Bethlehem in Judea. While they were there the time came for the baby to be born. There was no place for them to stay so the inn keeper let them stay in his stable with the sheep and cattle. Jesus was born there and Mary wrapped him in swaddling clothes and laid him in the manger on the soft hay.</a:t>
            </a:r>
            <a:endParaRPr lang="en-GB"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71400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Text below to be read as the children look at the image: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countryside near Bethlehem there were shepherds watching over their sheep at night. Suddenly an angel, a messenger from God came and stood in front of them and they were very frightened. The angel said, “Do not be frightened, for I am bringing you good news of great joy to share with all people. Today a saviour has been born in the city of Bethlehem. He is the messiah sent by God to save you. You will find the baby wrapped in swaddling clothes and lying in a manger. All of a sudden there was a huge crowd of angels praising God and singing, “Glory to God in the highest heaven and on earth peace to all people of good will.”</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52564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Text below to be read as the children look at the image: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the angels left to return to heaven the shepherds said “Let us go now to Bethlehem and see what has happened that the angels told us about.” So they hurried over the hills to the stable and found Mary and Joseph and the child lying in the manger. They told people what the angel had said about the baby and everyone was amazed. Mary remembered their words and thought about them in her heart. The shepherds returned to their fields glorifying and praising God for all they had seen and heard.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the story of the birth of Jesus adapted from the story St Luke wrote down. Chapter 2: 1-20</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42187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99929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109487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948322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28343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2157025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97584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826088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867A30C6-D1F3-40B5-87C1-E76532A795BD}"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543304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867A30C6-D1F3-40B5-87C1-E76532A795BD}" type="datetimeFigureOut">
              <a:rPr lang="en-NZ" smtClean="0"/>
              <a:t>20/11/2016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106401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867A30C6-D1F3-40B5-87C1-E76532A795BD}" type="datetimeFigureOut">
              <a:rPr lang="en-NZ" smtClean="0"/>
              <a:t>20/11/2016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357674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A30C6-D1F3-40B5-87C1-E76532A795BD}" type="datetimeFigureOut">
              <a:rPr lang="en-NZ" smtClean="0"/>
              <a:t>20/11/2016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133633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118064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7A30C6-D1F3-40B5-87C1-E76532A795BD}"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82851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7A30C6-D1F3-40B5-87C1-E76532A795BD}"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2087279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4089663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837977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3671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A30C6-D1F3-40B5-87C1-E76532A795BD}" type="datetimeFigureOut">
              <a:rPr lang="en-NZ" smtClean="0"/>
              <a:t>20/11/2016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958515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867A30C6-D1F3-40B5-87C1-E76532A795BD}"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21275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867A30C6-D1F3-40B5-87C1-E76532A795BD}" type="datetimeFigureOut">
              <a:rPr lang="en-NZ" smtClean="0"/>
              <a:t>20/11/2016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11932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867A30C6-D1F3-40B5-87C1-E76532A795BD}" type="datetimeFigureOut">
              <a:rPr lang="en-NZ" smtClean="0"/>
              <a:t>20/11/2016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2587697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A30C6-D1F3-40B5-87C1-E76532A795BD}" type="datetimeFigureOut">
              <a:rPr lang="en-NZ" smtClean="0"/>
              <a:t>20/11/2016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43507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7A30C6-D1F3-40B5-87C1-E76532A795BD}"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92395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7A30C6-D1F3-40B5-87C1-E76532A795BD}" type="datetimeFigureOut">
              <a:rPr lang="en-NZ" smtClean="0"/>
              <a:t>20/11/2016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2098873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microsoft.com/office/2007/relationships/hdphoto" Target="../media/hdphoto1.wdp"/><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0000"/>
            <a:lum/>
            <a:extLst>
              <a:ext uri="{BEBA8EAE-BF5A-486C-A8C5-ECC9F3942E4B}">
                <a14:imgProps xmlns:a14="http://schemas.microsoft.com/office/drawing/2010/main">
                  <a14:imgLayer r:embed="rId15">
                    <a14:imgEffect>
                      <a14:sharpenSoften amount="25000"/>
                    </a14:imgEffect>
                    <a14:imgEffect>
                      <a14:colorTemperature colorTemp="4700"/>
                    </a14:imgEffect>
                    <a14:imgEffect>
                      <a14:saturation sat="10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A30C6-D1F3-40B5-87C1-E76532A795BD}" type="datetimeFigureOut">
              <a:rPr lang="en-NZ" smtClean="0"/>
              <a:t>20/11/2016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AD9EE-D0DC-4B7E-BBE8-3659D2505EFE}" type="slidenum">
              <a:rPr lang="en-NZ" smtClean="0"/>
              <a:t>‹#›</a:t>
            </a:fld>
            <a:endParaRPr lang="en-NZ"/>
          </a:p>
        </p:txBody>
      </p:sp>
    </p:spTree>
    <p:extLst>
      <p:ext uri="{BB962C8B-B14F-4D97-AF65-F5344CB8AC3E}">
        <p14:creationId xmlns:p14="http://schemas.microsoft.com/office/powerpoint/2010/main" val="3219880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0000"/>
            <a:lum/>
            <a:extLst>
              <a:ext uri="{BEBA8EAE-BF5A-486C-A8C5-ECC9F3942E4B}">
                <a14:imgProps xmlns:a14="http://schemas.microsoft.com/office/drawing/2010/main">
                  <a14:imgLayer r:embed="rId15">
                    <a14:imgEffect>
                      <a14:sharpenSoften amount="25000"/>
                    </a14:imgEffect>
                    <a14:imgEffect>
                      <a14:colorTemperature colorTemp="4700"/>
                    </a14:imgEffect>
                    <a14:imgEffect>
                      <a14:saturation sat="10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A30C6-D1F3-40B5-87C1-E76532A795BD}" type="datetimeFigureOut">
              <a:rPr lang="en-NZ" smtClean="0"/>
              <a:t>20/11/2016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AD9EE-D0DC-4B7E-BBE8-3659D2505EFE}" type="slidenum">
              <a:rPr lang="en-NZ" smtClean="0"/>
              <a:t>‹#›</a:t>
            </a:fld>
            <a:endParaRPr lang="en-NZ"/>
          </a:p>
        </p:txBody>
      </p:sp>
    </p:spTree>
    <p:extLst>
      <p:ext uri="{BB962C8B-B14F-4D97-AF65-F5344CB8AC3E}">
        <p14:creationId xmlns:p14="http://schemas.microsoft.com/office/powerpoint/2010/main" val="153105324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11.jp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6.xml"/><Relationship Id="rId7" Type="http://schemas.openxmlformats.org/officeDocument/2006/relationships/image" Target="../media/image1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g"/><Relationship Id="rId11" Type="http://schemas.openxmlformats.org/officeDocument/2006/relationships/image" Target="../media/image18.jpg"/><Relationship Id="rId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notesSlide" Target="../notesSlides/notesSlide12.xml"/><Relationship Id="rId9"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8.xml"/><Relationship Id="rId7" Type="http://schemas.openxmlformats.org/officeDocument/2006/relationships/image" Target="../media/image26.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5.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slide" Target="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jp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XMJn-xINwsU"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773"/>
          <a:stretch/>
        </p:blipFill>
        <p:spPr>
          <a:xfrm>
            <a:off x="20" y="0"/>
            <a:ext cx="12191980" cy="6857990"/>
          </a:xfrm>
          <a:prstGeom prst="rect">
            <a:avLst/>
          </a:prstGeom>
        </p:spPr>
      </p:pic>
      <p:sp>
        <p:nvSpPr>
          <p:cNvPr id="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PageNumber"/>
          <p:cNvSpPr txBox="1">
            <a:spLocks/>
          </p:cNvSpPr>
          <p:nvPr/>
        </p:nvSpPr>
        <p:spPr>
          <a:xfrm>
            <a:off x="523875" y="5317240"/>
            <a:ext cx="11210925" cy="744836"/>
          </a:xfrm>
          <a:prstGeom prst="rect">
            <a:avLst/>
          </a:prstGeom>
        </p:spPr>
        <p:txBody>
          <a:bodyPr vert="horz" lIns="91440" tIns="45720" rIns="91440" bIns="45720" rtlCol="0" anchor="ctr" anchorCtr="1">
            <a:normAutofit/>
          </a:bodyPr>
          <a:lstStyle/>
          <a:p>
            <a:pPr algn="ctr">
              <a:lnSpc>
                <a:spcPct val="90000"/>
              </a:lnSpc>
              <a:spcBef>
                <a:spcPct val="0"/>
              </a:spcBef>
            </a:pPr>
            <a:endParaRPr lang="en-US" sz="4400" b="1" dirty="0">
              <a:ln w="6600">
                <a:solidFill>
                  <a:schemeClr val="tx1">
                    <a:lumMod val="85000"/>
                    <a:lumOff val="15000"/>
                  </a:schemeClr>
                </a:solidFill>
                <a:prstDash val="solid"/>
              </a:ln>
              <a:solidFill>
                <a:srgbClr val="FFFFFF"/>
              </a:solidFill>
              <a:effectLst>
                <a:outerShdw dist="38100" dir="2700000" algn="tl" rotWithShape="0">
                  <a:srgbClr val="C00000">
                    <a:alpha val="51000"/>
                  </a:srgbClr>
                </a:outerShdw>
              </a:effectLst>
              <a:latin typeface="Engravers MT" panose="02090707080505020304" pitchFamily="18" charset="0"/>
              <a:ea typeface="+mj-ea"/>
              <a:cs typeface="+mj-cs"/>
            </a:endParaRPr>
          </a:p>
        </p:txBody>
      </p:sp>
      <p:sp>
        <p:nvSpPr>
          <p:cNvPr id="9" name="Scroll: Horizontal 8"/>
          <p:cNvSpPr/>
          <p:nvPr/>
        </p:nvSpPr>
        <p:spPr>
          <a:xfrm>
            <a:off x="571499" y="4632635"/>
            <a:ext cx="11049000" cy="1633650"/>
          </a:xfrm>
          <a:prstGeom prst="horizontalScroll">
            <a:avLst/>
          </a:prstGeom>
          <a:solidFill>
            <a:schemeClr val="accent4">
              <a:lumMod val="75000"/>
              <a:alpha val="70000"/>
            </a:schemeClr>
          </a:solidFill>
          <a:ln>
            <a:solidFill>
              <a:srgbClr val="022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itle 4"/>
          <p:cNvSpPr>
            <a:spLocks noGrp="1"/>
          </p:cNvSpPr>
          <p:nvPr>
            <p:ph type="title"/>
          </p:nvPr>
        </p:nvSpPr>
        <p:spPr>
          <a:xfrm>
            <a:off x="871537" y="4853413"/>
            <a:ext cx="10515600" cy="1175635"/>
          </a:xfrm>
        </p:spPr>
        <p:txBody>
          <a:bodyPr>
            <a:normAutofit/>
          </a:bodyPr>
          <a:lstStyle/>
          <a:p>
            <a:pPr algn="ctr"/>
            <a:r>
              <a:rPr lang="en-US" sz="6000" b="1" dirty="0">
                <a:ln w="6600">
                  <a:solidFill>
                    <a:schemeClr val="tx1">
                      <a:lumMod val="85000"/>
                      <a:lumOff val="15000"/>
                    </a:schemeClr>
                  </a:solidFill>
                  <a:prstDash val="solid"/>
                </a:ln>
                <a:solidFill>
                  <a:srgbClr val="FFFFFF"/>
                </a:solidFill>
                <a:effectLst>
                  <a:outerShdw dist="38100" dir="2700000" algn="tl" rotWithShape="0">
                    <a:srgbClr val="C00000">
                      <a:alpha val="51000"/>
                    </a:srgbClr>
                  </a:outerShdw>
                </a:effectLst>
                <a:latin typeface="Leelawadee" panose="020B0502040204020203" pitchFamily="34" charset="-34"/>
                <a:cs typeface="Leelawadee" panose="020B0502040204020203" pitchFamily="34" charset="-34"/>
              </a:rPr>
              <a:t>The Birth of Jesus</a:t>
            </a:r>
            <a:endParaRPr lang="en-NZ" sz="6000" dirty="0">
              <a:latin typeface="Leelawadee" panose="020B0502040204020203" pitchFamily="34" charset="-34"/>
              <a:cs typeface="Leelawadee" panose="020B0502040204020203" pitchFamily="34" charset="-34"/>
            </a:endParaRP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L-1</a:t>
            </a:r>
          </a:p>
          <a:p>
            <a:pPr algn="ctr"/>
            <a:r>
              <a:rPr lang="en-GB" sz="1200" b="1" dirty="0">
                <a:latin typeface="Arial" pitchFamily="34" charset="0"/>
                <a:cs typeface="Arial" pitchFamily="34" charset="0"/>
              </a:rPr>
              <a:t>S-01</a:t>
            </a:r>
          </a:p>
        </p:txBody>
      </p:sp>
    </p:spTree>
    <p:extLst>
      <p:ext uri="{BB962C8B-B14F-4D97-AF65-F5344CB8AC3E}">
        <p14:creationId xmlns:p14="http://schemas.microsoft.com/office/powerpoint/2010/main" val="3283580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Word list border"/>
          <p:cNvSpPr/>
          <p:nvPr/>
        </p:nvSpPr>
        <p:spPr>
          <a:xfrm>
            <a:off x="1331898" y="3842334"/>
            <a:ext cx="5936410" cy="2758316"/>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45720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using the animal feeding box.</a:t>
            </a:r>
          </a:p>
          <a:p>
            <a:pPr marL="45720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cared for her with love.</a:t>
            </a:r>
          </a:p>
          <a:p>
            <a:pPr marL="45720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whispered to him how much she loved him.</a:t>
            </a:r>
          </a:p>
          <a:p>
            <a:pPr marL="45720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clothes to keep him warm.</a:t>
            </a:r>
          </a:p>
          <a:p>
            <a:pPr marL="457200" indent="-457200">
              <a:lnSpc>
                <a:spcPct val="150000"/>
              </a:lnSpc>
              <a:buFont typeface="+mj-lt"/>
              <a:buAutoNum type="alphaLcParenR"/>
            </a:pPr>
            <a:r>
              <a:rPr lang="en-NZ" sz="2000" dirty="0">
                <a:solidFill>
                  <a:schemeClr val="tx1"/>
                </a:solidFill>
                <a:latin typeface="Arial" panose="020B0604020202020204" pitchFamily="34" charset="0"/>
                <a:cs typeface="Arial" panose="020B0604020202020204" pitchFamily="34" charset="0"/>
              </a:rPr>
              <a:t>the manger to sleep on the soft hay.</a:t>
            </a:r>
          </a:p>
        </p:txBody>
      </p:sp>
      <p:sp>
        <p:nvSpPr>
          <p:cNvPr id="4" name="Rectangle 3"/>
          <p:cNvSpPr/>
          <p:nvPr/>
        </p:nvSpPr>
        <p:spPr>
          <a:xfrm>
            <a:off x="562464" y="1354693"/>
            <a:ext cx="6096000" cy="2400657"/>
          </a:xfrm>
          <a:prstGeom prst="rect">
            <a:avLst/>
          </a:prstGeom>
        </p:spPr>
        <p:txBody>
          <a:bodyPr>
            <a:spAutoFit/>
          </a:bodyPr>
          <a:lstStyle/>
          <a:p>
            <a:pPr marL="342900" lvl="0" indent="-342900">
              <a:lnSpc>
                <a:spcPct val="150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Mary wrapped Jesus in swaddling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Joseph looked after Mary and</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Mary placed Jesus in</a:t>
            </a:r>
          </a:p>
          <a:p>
            <a:pPr marL="342900" lvl="0" indent="-342900">
              <a:lnSpc>
                <a:spcPct val="150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Joseph made a bed for Jesus</a:t>
            </a:r>
          </a:p>
          <a:p>
            <a:pPr marL="342900" lvl="0" indent="-342900">
              <a:lnSpc>
                <a:spcPct val="150000"/>
              </a:lnSpc>
              <a:spcAft>
                <a:spcPts val="0"/>
              </a:spcAft>
              <a:buFont typeface="+mj-lt"/>
              <a:buAutoNum type="arabicParenR"/>
            </a:pPr>
            <a:r>
              <a:rPr lang="en-NZ" sz="2000" dirty="0">
                <a:effectLst/>
                <a:latin typeface="Arial" panose="020B0604020202020204" pitchFamily="34" charset="0"/>
                <a:ea typeface="Calibri" panose="020F0502020204030204" pitchFamily="34" charset="0"/>
                <a:cs typeface="Arial" panose="020B0604020202020204" pitchFamily="34" charset="0"/>
              </a:rPr>
              <a:t>Mary cuddled Jesus and</a:t>
            </a:r>
          </a:p>
        </p:txBody>
      </p:sp>
      <p:sp>
        <p:nvSpPr>
          <p:cNvPr id="25"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S-10</a:t>
            </a:r>
          </a:p>
        </p:txBody>
      </p:sp>
      <p:sp>
        <p:nvSpPr>
          <p:cNvPr id="2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0" y="6606373"/>
            <a:ext cx="12192000" cy="276999"/>
          </a:xfrm>
          <a:prstGeom prst="rect">
            <a:avLst/>
          </a:prstGeom>
          <a:noFill/>
        </p:spPr>
        <p:txBody>
          <a:bodyPr wrap="square" rtlCol="0">
            <a:spAutoFit/>
          </a:bodyPr>
          <a:lstStyle/>
          <a:p>
            <a:pPr algn="ctr"/>
            <a:r>
              <a:rPr lang="en-GB" sz="1200" dirty="0">
                <a:latin typeface="Arial" pitchFamily="34" charset="0"/>
                <a:ea typeface="Segoe UI" pitchFamily="34" charset="0"/>
                <a:cs typeface="Arial" pitchFamily="34" charset="0"/>
              </a:rPr>
              <a:t>Click a line from the list or an empty space to correctly position a line.</a:t>
            </a:r>
          </a:p>
        </p:txBody>
      </p:sp>
      <p:sp>
        <p:nvSpPr>
          <p:cNvPr id="71" name="Shape: First position"/>
          <p:cNvSpPr/>
          <p:nvPr/>
        </p:nvSpPr>
        <p:spPr>
          <a:xfrm>
            <a:off x="4902426" y="1488012"/>
            <a:ext cx="3056075" cy="30763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latin typeface="Arial" panose="020B0604020202020204" pitchFamily="34" charset="0"/>
                <a:cs typeface="Arial" panose="020B0604020202020204" pitchFamily="34" charset="0"/>
              </a:rPr>
              <a:t>clothes to keep him warm.</a:t>
            </a:r>
          </a:p>
        </p:txBody>
      </p:sp>
      <p:sp>
        <p:nvSpPr>
          <p:cNvPr id="28" name="Shape: Second position"/>
          <p:cNvSpPr/>
          <p:nvPr/>
        </p:nvSpPr>
        <p:spPr>
          <a:xfrm>
            <a:off x="4427742" y="1946586"/>
            <a:ext cx="2658858" cy="31892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latin typeface="Arial" panose="020B0604020202020204" pitchFamily="34" charset="0"/>
                <a:cs typeface="Arial" panose="020B0604020202020204" pitchFamily="34" charset="0"/>
              </a:rPr>
              <a:t>cared for her with love.</a:t>
            </a:r>
          </a:p>
        </p:txBody>
      </p:sp>
      <p:sp>
        <p:nvSpPr>
          <p:cNvPr id="29" name="Shape: Third position"/>
          <p:cNvSpPr/>
          <p:nvPr/>
        </p:nvSpPr>
        <p:spPr>
          <a:xfrm>
            <a:off x="3414538" y="2404750"/>
            <a:ext cx="4120490" cy="30777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latin typeface="Arial" panose="020B0604020202020204" pitchFamily="34" charset="0"/>
                <a:cs typeface="Arial" panose="020B0604020202020204" pitchFamily="34" charset="0"/>
              </a:rPr>
              <a:t>the manger to sleep on the soft hay.</a:t>
            </a:r>
          </a:p>
        </p:txBody>
      </p:sp>
      <p:sp>
        <p:nvSpPr>
          <p:cNvPr id="30" name="Shape: Fourth position"/>
          <p:cNvSpPr/>
          <p:nvPr/>
        </p:nvSpPr>
        <p:spPr>
          <a:xfrm>
            <a:off x="4427742" y="2875029"/>
            <a:ext cx="3419466" cy="30777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latin typeface="Arial" panose="020B0604020202020204" pitchFamily="34" charset="0"/>
                <a:cs typeface="Arial" panose="020B0604020202020204" pitchFamily="34" charset="0"/>
              </a:rPr>
              <a:t>using the animal feeding box.</a:t>
            </a:r>
          </a:p>
        </p:txBody>
      </p:sp>
      <p:sp>
        <p:nvSpPr>
          <p:cNvPr id="31" name="Shape: Fifth position"/>
          <p:cNvSpPr/>
          <p:nvPr/>
        </p:nvSpPr>
        <p:spPr>
          <a:xfrm>
            <a:off x="3789850" y="3330634"/>
            <a:ext cx="4918151" cy="30777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latin typeface="Arial" panose="020B0604020202020204" pitchFamily="34" charset="0"/>
                <a:cs typeface="Arial" panose="020B0604020202020204" pitchFamily="34" charset="0"/>
              </a:rPr>
              <a:t>whispered to him how much she loved him.</a:t>
            </a:r>
          </a:p>
        </p:txBody>
      </p:sp>
      <p:sp>
        <p:nvSpPr>
          <p:cNvPr id="2" name="Trigger: a"/>
          <p:cNvSpPr/>
          <p:nvPr/>
        </p:nvSpPr>
        <p:spPr>
          <a:xfrm>
            <a:off x="1758462" y="5139676"/>
            <a:ext cx="4805650" cy="28406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Trigger: b"/>
          <p:cNvSpPr/>
          <p:nvPr/>
        </p:nvSpPr>
        <p:spPr>
          <a:xfrm>
            <a:off x="1888799" y="4675389"/>
            <a:ext cx="2666327" cy="2936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Trigger: c"/>
          <p:cNvSpPr/>
          <p:nvPr/>
        </p:nvSpPr>
        <p:spPr>
          <a:xfrm>
            <a:off x="1892465" y="5536744"/>
            <a:ext cx="5070554" cy="28904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Trigger: d"/>
          <p:cNvSpPr/>
          <p:nvPr/>
        </p:nvSpPr>
        <p:spPr>
          <a:xfrm>
            <a:off x="1888799" y="4155744"/>
            <a:ext cx="3386586" cy="3490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Trigger: e"/>
          <p:cNvSpPr/>
          <p:nvPr/>
        </p:nvSpPr>
        <p:spPr>
          <a:xfrm>
            <a:off x="1888799" y="6008978"/>
            <a:ext cx="4360127" cy="28732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p:cNvSpPr txBox="1"/>
          <p:nvPr/>
        </p:nvSpPr>
        <p:spPr>
          <a:xfrm>
            <a:off x="0" y="0"/>
            <a:ext cx="12192000" cy="769441"/>
          </a:xfrm>
          <a:prstGeom prst="rect">
            <a:avLst/>
          </a:prstGeom>
          <a:noFill/>
        </p:spPr>
        <p:txBody>
          <a:bodyPr wrap="square" rtlCol="0">
            <a:spAutoFit/>
          </a:bodyPr>
          <a:lstStyle/>
          <a:p>
            <a:pPr algn="ctr"/>
            <a:r>
              <a:rPr lang="en-NZ" sz="4400" b="1" dirty="0">
                <a:ln w="10160">
                  <a:solidFill>
                    <a:srgbClr val="C0000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1715" y="3824513"/>
            <a:ext cx="3178285" cy="2264527"/>
          </a:xfrm>
          <a:prstGeom prst="rect">
            <a:avLst/>
          </a:prstGeom>
          <a:ln>
            <a:solidFill>
              <a:schemeClr val="tx1"/>
            </a:solidFill>
          </a:ln>
        </p:spPr>
      </p:pic>
      <p:sp>
        <p:nvSpPr>
          <p:cNvPr id="5" name="Title 4"/>
          <p:cNvSpPr>
            <a:spLocks noGrp="1"/>
          </p:cNvSpPr>
          <p:nvPr>
            <p:ph type="title"/>
          </p:nvPr>
        </p:nvSpPr>
        <p:spPr>
          <a:xfrm>
            <a:off x="838200" y="47038"/>
            <a:ext cx="10515600" cy="1325563"/>
          </a:xfrm>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What Mary and Joseph did </a:t>
            </a:r>
            <a:b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b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when Jesus was born</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103927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1000"/>
                                        <p:tgtEl>
                                          <p:spTgt spid="71">
                                            <p:txEl>
                                              <p:pRg st="0" end="0"/>
                                            </p:txEl>
                                          </p:spTgt>
                                        </p:tgtEl>
                                      </p:cBhvr>
                                    </p:animEffect>
                                    <p:anim calcmode="lin" valueType="num">
                                      <p:cBhvr>
                                        <p:cTn id="8"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
                                            <p:txEl>
                                              <p:pRg st="0" end="0"/>
                                            </p:txEl>
                                          </p:spTgt>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21">
                                            <p:txEl>
                                              <p:pRg st="3" end="3"/>
                                            </p:txEl>
                                          </p:spTgt>
                                        </p:tgtEl>
                                      </p:cBhvr>
                                    </p:animEffect>
                                    <p:anim calcmode="lin" valueType="num">
                                      <p:cBhvr>
                                        <p:cTn id="12" dur="1000"/>
                                        <p:tgtEl>
                                          <p:spTgt spid="21">
                                            <p:txEl>
                                              <p:pRg st="3" end="3"/>
                                            </p:txEl>
                                          </p:spTgt>
                                        </p:tgtEl>
                                        <p:attrNameLst>
                                          <p:attrName>ppt_x</p:attrName>
                                        </p:attrNameLst>
                                      </p:cBhvr>
                                      <p:tavLst>
                                        <p:tav tm="0">
                                          <p:val>
                                            <p:strVal val="ppt_x"/>
                                          </p:val>
                                        </p:tav>
                                        <p:tav tm="100000">
                                          <p:val>
                                            <p:strVal val="ppt_x"/>
                                          </p:val>
                                        </p:tav>
                                      </p:tavLst>
                                    </p:anim>
                                    <p:anim calcmode="lin" valueType="num">
                                      <p:cBhvr>
                                        <p:cTn id="13" dur="1000"/>
                                        <p:tgtEl>
                                          <p:spTgt spid="21">
                                            <p:txEl>
                                              <p:pRg st="3" end="3"/>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21">
                                            <p:txEl>
                                              <p:pRg st="3" end="3"/>
                                            </p:txEl>
                                          </p:spTgt>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8">
                                            <p:txEl>
                                              <p:pRg st="0" end="0"/>
                                            </p:txEl>
                                          </p:spTgt>
                                        </p:tgtEl>
                                        <p:attrNameLst>
                                          <p:attrName>style.visibility</p:attrName>
                                        </p:attrNameLst>
                                      </p:cBhvr>
                                      <p:to>
                                        <p:strVal val="visible"/>
                                      </p:to>
                                    </p:set>
                                    <p:animEffect transition="in" filter="fade">
                                      <p:cBhvr>
                                        <p:cTn id="20" dur="1000"/>
                                        <p:tgtEl>
                                          <p:spTgt spid="28">
                                            <p:txEl>
                                              <p:pRg st="0" end="0"/>
                                            </p:txEl>
                                          </p:spTgt>
                                        </p:tgtEl>
                                      </p:cBhvr>
                                    </p:animEffect>
                                    <p:anim calcmode="lin" valueType="num">
                                      <p:cBhvr>
                                        <p:cTn id="21"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21">
                                            <p:txEl>
                                              <p:pRg st="1" end="1"/>
                                            </p:txEl>
                                          </p:spTgt>
                                        </p:tgtEl>
                                      </p:cBhvr>
                                    </p:animEffect>
                                    <p:anim calcmode="lin" valueType="num">
                                      <p:cBhvr>
                                        <p:cTn id="25" dur="1000"/>
                                        <p:tgtEl>
                                          <p:spTgt spid="21">
                                            <p:txEl>
                                              <p:pRg st="1" end="1"/>
                                            </p:txEl>
                                          </p:spTgt>
                                        </p:tgtEl>
                                        <p:attrNameLst>
                                          <p:attrName>ppt_x</p:attrName>
                                        </p:attrNameLst>
                                      </p:cBhvr>
                                      <p:tavLst>
                                        <p:tav tm="0">
                                          <p:val>
                                            <p:strVal val="ppt_x"/>
                                          </p:val>
                                        </p:tav>
                                        <p:tav tm="100000">
                                          <p:val>
                                            <p:strVal val="ppt_x"/>
                                          </p:val>
                                        </p:tav>
                                      </p:tavLst>
                                    </p:anim>
                                    <p:anim calcmode="lin" valueType="num">
                                      <p:cBhvr>
                                        <p:cTn id="26" dur="1000"/>
                                        <p:tgtEl>
                                          <p:spTgt spid="21">
                                            <p:txEl>
                                              <p:pRg st="1" end="1"/>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21">
                                            <p:txEl>
                                              <p:pRg st="1" end="1"/>
                                            </p:txEl>
                                          </p:spTgt>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animEffect transition="in" filter="fade">
                                      <p:cBhvr>
                                        <p:cTn id="33" dur="1000"/>
                                        <p:tgtEl>
                                          <p:spTgt spid="29">
                                            <p:txEl>
                                              <p:pRg st="0" end="0"/>
                                            </p:txEl>
                                          </p:spTgt>
                                        </p:tgtEl>
                                      </p:cBhvr>
                                    </p:animEffect>
                                    <p:anim calcmode="lin" valueType="num">
                                      <p:cBhvr>
                                        <p:cTn id="34"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21">
                                            <p:txEl>
                                              <p:pRg st="4" end="4"/>
                                            </p:txEl>
                                          </p:spTgt>
                                        </p:tgtEl>
                                      </p:cBhvr>
                                    </p:animEffect>
                                    <p:anim calcmode="lin" valueType="num">
                                      <p:cBhvr>
                                        <p:cTn id="38" dur="1000"/>
                                        <p:tgtEl>
                                          <p:spTgt spid="21">
                                            <p:txEl>
                                              <p:pRg st="4" end="4"/>
                                            </p:txEl>
                                          </p:spTgt>
                                        </p:tgtEl>
                                        <p:attrNameLst>
                                          <p:attrName>ppt_x</p:attrName>
                                        </p:attrNameLst>
                                      </p:cBhvr>
                                      <p:tavLst>
                                        <p:tav tm="0">
                                          <p:val>
                                            <p:strVal val="ppt_x"/>
                                          </p:val>
                                        </p:tav>
                                        <p:tav tm="100000">
                                          <p:val>
                                            <p:strVal val="ppt_x"/>
                                          </p:val>
                                        </p:tav>
                                      </p:tavLst>
                                    </p:anim>
                                    <p:anim calcmode="lin" valueType="num">
                                      <p:cBhvr>
                                        <p:cTn id="39" dur="1000"/>
                                        <p:tgtEl>
                                          <p:spTgt spid="21">
                                            <p:txEl>
                                              <p:pRg st="4" end="4"/>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21">
                                            <p:txEl>
                                              <p:pRg st="4" end="4"/>
                                            </p:txEl>
                                          </p:spTgt>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0">
                                            <p:txEl>
                                              <p:pRg st="0" end="0"/>
                                            </p:txEl>
                                          </p:spTgt>
                                        </p:tgtEl>
                                        <p:attrNameLst>
                                          <p:attrName>style.visibility</p:attrName>
                                        </p:attrNameLst>
                                      </p:cBhvr>
                                      <p:to>
                                        <p:strVal val="visible"/>
                                      </p:to>
                                    </p:set>
                                    <p:animEffect transition="in" filter="fade">
                                      <p:cBhvr>
                                        <p:cTn id="46" dur="1000"/>
                                        <p:tgtEl>
                                          <p:spTgt spid="30">
                                            <p:txEl>
                                              <p:pRg st="0" end="0"/>
                                            </p:txEl>
                                          </p:spTgt>
                                        </p:tgtEl>
                                      </p:cBhvr>
                                    </p:animEffect>
                                    <p:anim calcmode="lin" valueType="num">
                                      <p:cBhvr>
                                        <p:cTn id="47"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21">
                                            <p:txEl>
                                              <p:pRg st="0" end="0"/>
                                            </p:txEl>
                                          </p:spTgt>
                                        </p:tgtEl>
                                      </p:cBhvr>
                                    </p:animEffect>
                                    <p:anim calcmode="lin" valueType="num">
                                      <p:cBhvr>
                                        <p:cTn id="51" dur="1000"/>
                                        <p:tgtEl>
                                          <p:spTgt spid="21">
                                            <p:txEl>
                                              <p:pRg st="0" end="0"/>
                                            </p:txEl>
                                          </p:spTgt>
                                        </p:tgtEl>
                                        <p:attrNameLst>
                                          <p:attrName>ppt_x</p:attrName>
                                        </p:attrNameLst>
                                      </p:cBhvr>
                                      <p:tavLst>
                                        <p:tav tm="0">
                                          <p:val>
                                            <p:strVal val="ppt_x"/>
                                          </p:val>
                                        </p:tav>
                                        <p:tav tm="100000">
                                          <p:val>
                                            <p:strVal val="ppt_x"/>
                                          </p:val>
                                        </p:tav>
                                      </p:tavLst>
                                    </p:anim>
                                    <p:anim calcmode="lin" valueType="num">
                                      <p:cBhvr>
                                        <p:cTn id="52" dur="1000"/>
                                        <p:tgtEl>
                                          <p:spTgt spid="21">
                                            <p:txEl>
                                              <p:pRg st="0" end="0"/>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21">
                                            <p:txEl>
                                              <p:pRg st="0" end="0"/>
                                            </p:txEl>
                                          </p:spTgt>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fade">
                                      <p:cBhvr>
                                        <p:cTn id="59" dur="1000"/>
                                        <p:tgtEl>
                                          <p:spTgt spid="31">
                                            <p:txEl>
                                              <p:pRg st="0" end="0"/>
                                            </p:txEl>
                                          </p:spTgt>
                                        </p:tgtEl>
                                      </p:cBhvr>
                                    </p:animEffect>
                                    <p:anim calcmode="lin" valueType="num">
                                      <p:cBhvr>
                                        <p:cTn id="60"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21">
                                            <p:txEl>
                                              <p:pRg st="2" end="2"/>
                                            </p:txEl>
                                          </p:spTgt>
                                        </p:tgtEl>
                                      </p:cBhvr>
                                    </p:animEffect>
                                    <p:anim calcmode="lin" valueType="num">
                                      <p:cBhvr>
                                        <p:cTn id="64" dur="1000"/>
                                        <p:tgtEl>
                                          <p:spTgt spid="21">
                                            <p:txEl>
                                              <p:pRg st="2" end="2"/>
                                            </p:txEl>
                                          </p:spTgt>
                                        </p:tgtEl>
                                        <p:attrNameLst>
                                          <p:attrName>ppt_x</p:attrName>
                                        </p:attrNameLst>
                                      </p:cBhvr>
                                      <p:tavLst>
                                        <p:tav tm="0">
                                          <p:val>
                                            <p:strVal val="ppt_x"/>
                                          </p:val>
                                        </p:tav>
                                        <p:tav tm="100000">
                                          <p:val>
                                            <p:strVal val="ppt_x"/>
                                          </p:val>
                                        </p:tav>
                                      </p:tavLst>
                                    </p:anim>
                                    <p:anim calcmode="lin" valueType="num">
                                      <p:cBhvr>
                                        <p:cTn id="65" dur="1000"/>
                                        <p:tgtEl>
                                          <p:spTgt spid="21">
                                            <p:txEl>
                                              <p:pRg st="2" end="2"/>
                                            </p:txEl>
                                          </p:spTgt>
                                        </p:tgtEl>
                                        <p:attrNameLst>
                                          <p:attrName>ppt_y</p:attrName>
                                        </p:attrNameLst>
                                      </p:cBhvr>
                                      <p:tavLst>
                                        <p:tav tm="0">
                                          <p:val>
                                            <p:strVal val="ppt_y"/>
                                          </p:val>
                                        </p:tav>
                                        <p:tav tm="100000">
                                          <p:val>
                                            <p:strVal val="ppt_y-.1"/>
                                          </p:val>
                                        </p:tav>
                                      </p:tavLst>
                                    </p:anim>
                                    <p:set>
                                      <p:cBhvr>
                                        <p:cTn id="66" dur="1" fill="hold">
                                          <p:stCondLst>
                                            <p:cond delay="999"/>
                                          </p:stCondLst>
                                        </p:cTn>
                                        <p:tgtEl>
                                          <p:spTgt spid="21">
                                            <p:txEl>
                                              <p:pRg st="2" end="2"/>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31">
                                            <p:txEl>
                                              <p:pRg st="0" end="0"/>
                                            </p:txEl>
                                          </p:spTgt>
                                        </p:tgtEl>
                                        <p:attrNameLst>
                                          <p:attrName>style.visibility</p:attrName>
                                        </p:attrNameLst>
                                      </p:cBhvr>
                                      <p:to>
                                        <p:strVal val="visible"/>
                                      </p:to>
                                    </p:set>
                                    <p:animEffect transition="in" filter="fade">
                                      <p:cBhvr>
                                        <p:cTn id="72" dur="1000"/>
                                        <p:tgtEl>
                                          <p:spTgt spid="31">
                                            <p:txEl>
                                              <p:pRg st="0" end="0"/>
                                            </p:txEl>
                                          </p:spTgt>
                                        </p:tgtEl>
                                      </p:cBhvr>
                                    </p:animEffect>
                                    <p:anim calcmode="lin" valueType="num">
                                      <p:cBhvr>
                                        <p:cTn id="7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75" presetID="47" presetClass="exit" presetSubtype="0" fill="hold" nodeType="withEffect">
                                  <p:stCondLst>
                                    <p:cond delay="0"/>
                                  </p:stCondLst>
                                  <p:childTnLst>
                                    <p:animEffect transition="out" filter="fade">
                                      <p:cBhvr>
                                        <p:cTn id="76" dur="1000"/>
                                        <p:tgtEl>
                                          <p:spTgt spid="21">
                                            <p:txEl>
                                              <p:pRg st="2" end="2"/>
                                            </p:txEl>
                                          </p:spTgt>
                                        </p:tgtEl>
                                      </p:cBhvr>
                                    </p:animEffect>
                                    <p:anim calcmode="lin" valueType="num">
                                      <p:cBhvr>
                                        <p:cTn id="77" dur="1000"/>
                                        <p:tgtEl>
                                          <p:spTgt spid="21">
                                            <p:txEl>
                                              <p:pRg st="2" end="2"/>
                                            </p:txEl>
                                          </p:spTgt>
                                        </p:tgtEl>
                                        <p:attrNameLst>
                                          <p:attrName>ppt_x</p:attrName>
                                        </p:attrNameLst>
                                      </p:cBhvr>
                                      <p:tavLst>
                                        <p:tav tm="0">
                                          <p:val>
                                            <p:strVal val="ppt_x"/>
                                          </p:val>
                                        </p:tav>
                                        <p:tav tm="100000">
                                          <p:val>
                                            <p:strVal val="ppt_x"/>
                                          </p:val>
                                        </p:tav>
                                      </p:tavLst>
                                    </p:anim>
                                    <p:anim calcmode="lin" valueType="num">
                                      <p:cBhvr>
                                        <p:cTn id="78" dur="1000"/>
                                        <p:tgtEl>
                                          <p:spTgt spid="21">
                                            <p:txEl>
                                              <p:pRg st="2" end="2"/>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21">
                                            <p:txEl>
                                              <p:pRg st="2" end="2"/>
                                            </p:txEl>
                                          </p:spTgt>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8">
                                            <p:txEl>
                                              <p:pRg st="0" end="0"/>
                                            </p:txEl>
                                          </p:spTgt>
                                        </p:tgtEl>
                                        <p:attrNameLst>
                                          <p:attrName>style.visibility</p:attrName>
                                        </p:attrNameLst>
                                      </p:cBhvr>
                                      <p:to>
                                        <p:strVal val="visible"/>
                                      </p:to>
                                    </p:set>
                                    <p:animEffect transition="in" filter="fade">
                                      <p:cBhvr>
                                        <p:cTn id="85" dur="1000"/>
                                        <p:tgtEl>
                                          <p:spTgt spid="28">
                                            <p:txEl>
                                              <p:pRg st="0" end="0"/>
                                            </p:txEl>
                                          </p:spTgt>
                                        </p:tgtEl>
                                      </p:cBhvr>
                                    </p:animEffect>
                                    <p:anim calcmode="lin" valueType="num">
                                      <p:cBhvr>
                                        <p:cTn id="86"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88" presetID="47" presetClass="exit" presetSubtype="0" fill="hold" nodeType="withEffect">
                                  <p:stCondLst>
                                    <p:cond delay="0"/>
                                  </p:stCondLst>
                                  <p:childTnLst>
                                    <p:animEffect transition="out" filter="fade">
                                      <p:cBhvr>
                                        <p:cTn id="89" dur="1000"/>
                                        <p:tgtEl>
                                          <p:spTgt spid="21">
                                            <p:txEl>
                                              <p:pRg st="1" end="1"/>
                                            </p:txEl>
                                          </p:spTgt>
                                        </p:tgtEl>
                                      </p:cBhvr>
                                    </p:animEffect>
                                    <p:anim calcmode="lin" valueType="num">
                                      <p:cBhvr>
                                        <p:cTn id="90" dur="1000"/>
                                        <p:tgtEl>
                                          <p:spTgt spid="21">
                                            <p:txEl>
                                              <p:pRg st="1" end="1"/>
                                            </p:txEl>
                                          </p:spTgt>
                                        </p:tgtEl>
                                        <p:attrNameLst>
                                          <p:attrName>ppt_x</p:attrName>
                                        </p:attrNameLst>
                                      </p:cBhvr>
                                      <p:tavLst>
                                        <p:tav tm="0">
                                          <p:val>
                                            <p:strVal val="ppt_x"/>
                                          </p:val>
                                        </p:tav>
                                        <p:tav tm="100000">
                                          <p:val>
                                            <p:strVal val="ppt_x"/>
                                          </p:val>
                                        </p:tav>
                                      </p:tavLst>
                                    </p:anim>
                                    <p:anim calcmode="lin" valueType="num">
                                      <p:cBhvr>
                                        <p:cTn id="91" dur="1000"/>
                                        <p:tgtEl>
                                          <p:spTgt spid="21">
                                            <p:txEl>
                                              <p:pRg st="1" end="1"/>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21">
                                            <p:txEl>
                                              <p:pRg st="1" end="1"/>
                                            </p:txEl>
                                          </p:spTgt>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3" restart="whenNotActive" fill="hold" evtFilter="cancelBubble" nodeType="interactiveSeq">
                <p:stCondLst>
                  <p:cond evt="onClick" delay="0">
                    <p:tgtEl>
                      <p:spTgt spid="37"/>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71">
                                            <p:txEl>
                                              <p:pRg st="0" end="0"/>
                                            </p:txEl>
                                          </p:spTgt>
                                        </p:tgtEl>
                                        <p:attrNameLst>
                                          <p:attrName>style.visibility</p:attrName>
                                        </p:attrNameLst>
                                      </p:cBhvr>
                                      <p:to>
                                        <p:strVal val="visible"/>
                                      </p:to>
                                    </p:set>
                                    <p:animEffect transition="in" filter="fade">
                                      <p:cBhvr>
                                        <p:cTn id="98" dur="1000"/>
                                        <p:tgtEl>
                                          <p:spTgt spid="71">
                                            <p:txEl>
                                              <p:pRg st="0" end="0"/>
                                            </p:txEl>
                                          </p:spTgt>
                                        </p:tgtEl>
                                      </p:cBhvr>
                                    </p:animEffect>
                                    <p:anim calcmode="lin" valueType="num">
                                      <p:cBhvr>
                                        <p:cTn id="99"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71">
                                            <p:txEl>
                                              <p:pRg st="0" end="0"/>
                                            </p:txEl>
                                          </p:spTgt>
                                        </p:tgtEl>
                                        <p:attrNameLst>
                                          <p:attrName>ppt_y</p:attrName>
                                        </p:attrNameLst>
                                      </p:cBhvr>
                                      <p:tavLst>
                                        <p:tav tm="0">
                                          <p:val>
                                            <p:strVal val="#ppt_y+.1"/>
                                          </p:val>
                                        </p:tav>
                                        <p:tav tm="100000">
                                          <p:val>
                                            <p:strVal val="#ppt_y"/>
                                          </p:val>
                                        </p:tav>
                                      </p:tavLst>
                                    </p:anim>
                                  </p:childTnLst>
                                </p:cTn>
                              </p:par>
                              <p:par>
                                <p:cTn id="101" presetID="47" presetClass="exit" presetSubtype="0" fill="hold" nodeType="withEffect">
                                  <p:stCondLst>
                                    <p:cond delay="0"/>
                                  </p:stCondLst>
                                  <p:childTnLst>
                                    <p:animEffect transition="out" filter="fade">
                                      <p:cBhvr>
                                        <p:cTn id="102" dur="1000"/>
                                        <p:tgtEl>
                                          <p:spTgt spid="21">
                                            <p:txEl>
                                              <p:pRg st="3" end="3"/>
                                            </p:txEl>
                                          </p:spTgt>
                                        </p:tgtEl>
                                      </p:cBhvr>
                                    </p:animEffect>
                                    <p:anim calcmode="lin" valueType="num">
                                      <p:cBhvr>
                                        <p:cTn id="103" dur="1000"/>
                                        <p:tgtEl>
                                          <p:spTgt spid="21">
                                            <p:txEl>
                                              <p:pRg st="3" end="3"/>
                                            </p:txEl>
                                          </p:spTgt>
                                        </p:tgtEl>
                                        <p:attrNameLst>
                                          <p:attrName>ppt_x</p:attrName>
                                        </p:attrNameLst>
                                      </p:cBhvr>
                                      <p:tavLst>
                                        <p:tav tm="0">
                                          <p:val>
                                            <p:strVal val="ppt_x"/>
                                          </p:val>
                                        </p:tav>
                                        <p:tav tm="100000">
                                          <p:val>
                                            <p:strVal val="ppt_x"/>
                                          </p:val>
                                        </p:tav>
                                      </p:tavLst>
                                    </p:anim>
                                    <p:anim calcmode="lin" valueType="num">
                                      <p:cBhvr>
                                        <p:cTn id="104" dur="1000"/>
                                        <p:tgtEl>
                                          <p:spTgt spid="21">
                                            <p:txEl>
                                              <p:pRg st="3" end="3"/>
                                            </p:txEl>
                                          </p:spTgt>
                                        </p:tgtEl>
                                        <p:attrNameLst>
                                          <p:attrName>ppt_y</p:attrName>
                                        </p:attrNameLst>
                                      </p:cBhvr>
                                      <p:tavLst>
                                        <p:tav tm="0">
                                          <p:val>
                                            <p:strVal val="ppt_y"/>
                                          </p:val>
                                        </p:tav>
                                        <p:tav tm="100000">
                                          <p:val>
                                            <p:strVal val="ppt_y-.1"/>
                                          </p:val>
                                        </p:tav>
                                      </p:tavLst>
                                    </p:anim>
                                    <p:set>
                                      <p:cBhvr>
                                        <p:cTn id="105" dur="1" fill="hold">
                                          <p:stCondLst>
                                            <p:cond delay="999"/>
                                          </p:stCondLst>
                                        </p:cTn>
                                        <p:tgtEl>
                                          <p:spTgt spid="21">
                                            <p:txEl>
                                              <p:pRg st="3" end="3"/>
                                            </p:txEl>
                                          </p:spTgt>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6" restart="whenNotActive" fill="hold" evtFilter="cancelBubble" nodeType="interactiveSeq">
                <p:stCondLst>
                  <p:cond evt="onClick" delay="0">
                    <p:tgtEl>
                      <p:spTgt spid="39"/>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30">
                                            <p:txEl>
                                              <p:pRg st="0" end="0"/>
                                            </p:txEl>
                                          </p:spTgt>
                                        </p:tgtEl>
                                        <p:attrNameLst>
                                          <p:attrName>style.visibility</p:attrName>
                                        </p:attrNameLst>
                                      </p:cBhvr>
                                      <p:to>
                                        <p:strVal val="visible"/>
                                      </p:to>
                                    </p:set>
                                    <p:animEffect transition="in" filter="fade">
                                      <p:cBhvr>
                                        <p:cTn id="111" dur="1000"/>
                                        <p:tgtEl>
                                          <p:spTgt spid="30">
                                            <p:txEl>
                                              <p:pRg st="0" end="0"/>
                                            </p:txEl>
                                          </p:spTgt>
                                        </p:tgtEl>
                                      </p:cBhvr>
                                    </p:animEffect>
                                    <p:anim calcmode="lin" valueType="num">
                                      <p:cBhvr>
                                        <p:cTn id="11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114" presetID="47" presetClass="exit" presetSubtype="0" fill="hold" nodeType="withEffect">
                                  <p:stCondLst>
                                    <p:cond delay="0"/>
                                  </p:stCondLst>
                                  <p:childTnLst>
                                    <p:animEffect transition="out" filter="fade">
                                      <p:cBhvr>
                                        <p:cTn id="115" dur="1000"/>
                                        <p:tgtEl>
                                          <p:spTgt spid="21">
                                            <p:txEl>
                                              <p:pRg st="0" end="0"/>
                                            </p:txEl>
                                          </p:spTgt>
                                        </p:tgtEl>
                                      </p:cBhvr>
                                    </p:animEffect>
                                    <p:anim calcmode="lin" valueType="num">
                                      <p:cBhvr>
                                        <p:cTn id="116" dur="1000"/>
                                        <p:tgtEl>
                                          <p:spTgt spid="21">
                                            <p:txEl>
                                              <p:pRg st="0" end="0"/>
                                            </p:txEl>
                                          </p:spTgt>
                                        </p:tgtEl>
                                        <p:attrNameLst>
                                          <p:attrName>ppt_x</p:attrName>
                                        </p:attrNameLst>
                                      </p:cBhvr>
                                      <p:tavLst>
                                        <p:tav tm="0">
                                          <p:val>
                                            <p:strVal val="ppt_x"/>
                                          </p:val>
                                        </p:tav>
                                        <p:tav tm="100000">
                                          <p:val>
                                            <p:strVal val="ppt_x"/>
                                          </p:val>
                                        </p:tav>
                                      </p:tavLst>
                                    </p:anim>
                                    <p:anim calcmode="lin" valueType="num">
                                      <p:cBhvr>
                                        <p:cTn id="117" dur="1000"/>
                                        <p:tgtEl>
                                          <p:spTgt spid="21">
                                            <p:txEl>
                                              <p:pRg st="0" end="0"/>
                                            </p:txEl>
                                          </p:spTgt>
                                        </p:tgtEl>
                                        <p:attrNameLst>
                                          <p:attrName>ppt_y</p:attrName>
                                        </p:attrNameLst>
                                      </p:cBhvr>
                                      <p:tavLst>
                                        <p:tav tm="0">
                                          <p:val>
                                            <p:strVal val="ppt_y"/>
                                          </p:val>
                                        </p:tav>
                                        <p:tav tm="100000">
                                          <p:val>
                                            <p:strVal val="ppt_y-.1"/>
                                          </p:val>
                                        </p:tav>
                                      </p:tavLst>
                                    </p:anim>
                                    <p:set>
                                      <p:cBhvr>
                                        <p:cTn id="118" dur="1" fill="hold">
                                          <p:stCondLst>
                                            <p:cond delay="999"/>
                                          </p:stCondLst>
                                        </p:cTn>
                                        <p:tgtEl>
                                          <p:spTgt spid="21">
                                            <p:txEl>
                                              <p:pRg st="0" end="0"/>
                                            </p:txEl>
                                          </p:spTgt>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9" restart="whenNotActive" fill="hold" evtFilter="cancelBubble" nodeType="interactiveSeq">
                <p:stCondLst>
                  <p:cond evt="onClick" delay="0">
                    <p:tgtEl>
                      <p:spTgt spid="40"/>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29">
                                            <p:txEl>
                                              <p:pRg st="0" end="0"/>
                                            </p:txEl>
                                          </p:spTgt>
                                        </p:tgtEl>
                                        <p:attrNameLst>
                                          <p:attrName>style.visibility</p:attrName>
                                        </p:attrNameLst>
                                      </p:cBhvr>
                                      <p:to>
                                        <p:strVal val="visible"/>
                                      </p:to>
                                    </p:set>
                                    <p:animEffect transition="in" filter="fade">
                                      <p:cBhvr>
                                        <p:cTn id="124" dur="1000"/>
                                        <p:tgtEl>
                                          <p:spTgt spid="29">
                                            <p:txEl>
                                              <p:pRg st="0" end="0"/>
                                            </p:txEl>
                                          </p:spTgt>
                                        </p:tgtEl>
                                      </p:cBhvr>
                                    </p:animEffect>
                                    <p:anim calcmode="lin" valueType="num">
                                      <p:cBhvr>
                                        <p:cTn id="12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26"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127" presetID="47" presetClass="exit" presetSubtype="0" fill="hold" nodeType="withEffect">
                                  <p:stCondLst>
                                    <p:cond delay="0"/>
                                  </p:stCondLst>
                                  <p:childTnLst>
                                    <p:animEffect transition="out" filter="fade">
                                      <p:cBhvr>
                                        <p:cTn id="128" dur="1000"/>
                                        <p:tgtEl>
                                          <p:spTgt spid="21">
                                            <p:txEl>
                                              <p:pRg st="4" end="4"/>
                                            </p:txEl>
                                          </p:spTgt>
                                        </p:tgtEl>
                                      </p:cBhvr>
                                    </p:animEffect>
                                    <p:anim calcmode="lin" valueType="num">
                                      <p:cBhvr>
                                        <p:cTn id="129" dur="1000"/>
                                        <p:tgtEl>
                                          <p:spTgt spid="21">
                                            <p:txEl>
                                              <p:pRg st="4" end="4"/>
                                            </p:txEl>
                                          </p:spTgt>
                                        </p:tgtEl>
                                        <p:attrNameLst>
                                          <p:attrName>ppt_x</p:attrName>
                                        </p:attrNameLst>
                                      </p:cBhvr>
                                      <p:tavLst>
                                        <p:tav tm="0">
                                          <p:val>
                                            <p:strVal val="ppt_x"/>
                                          </p:val>
                                        </p:tav>
                                        <p:tav tm="100000">
                                          <p:val>
                                            <p:strVal val="ppt_x"/>
                                          </p:val>
                                        </p:tav>
                                      </p:tavLst>
                                    </p:anim>
                                    <p:anim calcmode="lin" valueType="num">
                                      <p:cBhvr>
                                        <p:cTn id="130" dur="1000"/>
                                        <p:tgtEl>
                                          <p:spTgt spid="21">
                                            <p:txEl>
                                              <p:pRg st="4" end="4"/>
                                            </p:txEl>
                                          </p:spTgt>
                                        </p:tgtEl>
                                        <p:attrNameLst>
                                          <p:attrName>ppt_y</p:attrName>
                                        </p:attrNameLst>
                                      </p:cBhvr>
                                      <p:tavLst>
                                        <p:tav tm="0">
                                          <p:val>
                                            <p:strVal val="ppt_y"/>
                                          </p:val>
                                        </p:tav>
                                        <p:tav tm="100000">
                                          <p:val>
                                            <p:strVal val="ppt_y-.1"/>
                                          </p:val>
                                        </p:tav>
                                      </p:tavLst>
                                    </p:anim>
                                    <p:set>
                                      <p:cBhvr>
                                        <p:cTn id="131" dur="1" fill="hold">
                                          <p:stCondLst>
                                            <p:cond delay="999"/>
                                          </p:stCondLst>
                                        </p:cTn>
                                        <p:tgtEl>
                                          <p:spTgt spid="21">
                                            <p:txEl>
                                              <p:pRg st="4" end="4"/>
                                            </p:txEl>
                                          </p:spTgt>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nodeType="withEffect">
                                  <p:stCondLst>
                                    <p:cond delay="0"/>
                                  </p:stCondLst>
                                  <p:childTnLst>
                                    <p:set>
                                      <p:cBhvr>
                                        <p:cTn id="136" dur="1" fill="hold">
                                          <p:stCondLst>
                                            <p:cond delay="0"/>
                                          </p:stCondLst>
                                        </p:cTn>
                                        <p:tgtEl>
                                          <p:spTgt spid="71">
                                            <p:txEl>
                                              <p:pRg st="0" end="0"/>
                                            </p:txEl>
                                          </p:spTgt>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8">
                                            <p:txEl>
                                              <p:pRg st="0" end="0"/>
                                            </p:txEl>
                                          </p:spTgt>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29">
                                            <p:txEl>
                                              <p:pRg st="0" end="0"/>
                                            </p:txEl>
                                          </p:spTgt>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0">
                                            <p:txEl>
                                              <p:pRg st="0" end="0"/>
                                            </p:txEl>
                                          </p:spTgt>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1">
                                            <p:txEl>
                                              <p:pRg st="0" end="0"/>
                                            </p:txEl>
                                          </p:spTgt>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1">
                                            <p:txEl>
                                              <p:pRg st="0" end="0"/>
                                            </p:txEl>
                                          </p:spTgt>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1">
                                            <p:txEl>
                                              <p:pRg st="1" end="1"/>
                                            </p:txEl>
                                          </p:spTgt>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21">
                                            <p:txEl>
                                              <p:pRg st="2" end="2"/>
                                            </p:txEl>
                                          </p:spTgt>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21">
                                            <p:txEl>
                                              <p:pRg st="3" end="3"/>
                                            </p:txEl>
                                          </p:spTgt>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xit" presetSubtype="0" fill="hold" nodeType="withEffect">
                                  <p:stCondLst>
                                    <p:cond delay="0"/>
                                  </p:stCondLst>
                                  <p:childTnLst>
                                    <p:set>
                                      <p:cBhvr>
                                        <p:cTn id="159" dur="1" fill="hold">
                                          <p:stCondLst>
                                            <p:cond delay="0"/>
                                          </p:stCondLst>
                                        </p:cTn>
                                        <p:tgtEl>
                                          <p:spTgt spid="71">
                                            <p:txEl>
                                              <p:pRg st="0" end="0"/>
                                            </p:txEl>
                                          </p:spTgt>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28">
                                            <p:txEl>
                                              <p:pRg st="0" end="0"/>
                                            </p:txEl>
                                          </p:spTgt>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29">
                                            <p:txEl>
                                              <p:pRg st="0" end="0"/>
                                            </p:txEl>
                                          </p:spTgt>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30">
                                            <p:txEl>
                                              <p:pRg st="0" end="0"/>
                                            </p:txEl>
                                          </p:spTgt>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31">
                                            <p:txEl>
                                              <p:pRg st="0" end="0"/>
                                            </p:txEl>
                                          </p:spTgt>
                                        </p:tgtEl>
                                        <p:attrNameLst>
                                          <p:attrName>style.visibility</p:attrName>
                                        </p:attrNameLst>
                                      </p:cBhvr>
                                      <p:to>
                                        <p:strVal val="hidden"/>
                                      </p:to>
                                    </p:set>
                                  </p:childTnLst>
                                </p:cTn>
                              </p:par>
                              <p:par>
                                <p:cTn id="168" presetID="1" presetClass="entr" presetSubtype="0" fill="hold" nodeType="withEffect">
                                  <p:stCondLst>
                                    <p:cond delay="0"/>
                                  </p:stCondLst>
                                  <p:childTnLst>
                                    <p:set>
                                      <p:cBhvr>
                                        <p:cTn id="169" dur="1" fill="hold">
                                          <p:stCondLst>
                                            <p:cond delay="0"/>
                                          </p:stCondLst>
                                        </p:cTn>
                                        <p:tgtEl>
                                          <p:spTgt spid="21">
                                            <p:txEl>
                                              <p:pRg st="0" end="0"/>
                                            </p:txEl>
                                          </p:spTgt>
                                        </p:tgtEl>
                                        <p:attrNameLst>
                                          <p:attrName>style.visibility</p:attrName>
                                        </p:attrNameLst>
                                      </p:cBhvr>
                                      <p:to>
                                        <p:strVal val="visible"/>
                                      </p:to>
                                    </p:set>
                                  </p:childTnLst>
                                </p:cTn>
                              </p:par>
                              <p:par>
                                <p:cTn id="170" presetID="1" presetClass="entr" presetSubtype="0" fill="hold" nodeType="withEffect">
                                  <p:stCondLst>
                                    <p:cond delay="0"/>
                                  </p:stCondLst>
                                  <p:childTnLst>
                                    <p:set>
                                      <p:cBhvr>
                                        <p:cTn id="171" dur="1" fill="hold">
                                          <p:stCondLst>
                                            <p:cond delay="0"/>
                                          </p:stCondLst>
                                        </p:cTn>
                                        <p:tgtEl>
                                          <p:spTgt spid="21">
                                            <p:txEl>
                                              <p:pRg st="1" end="1"/>
                                            </p:txEl>
                                          </p:spTgt>
                                        </p:tgtEl>
                                        <p:attrNameLst>
                                          <p:attrName>style.visibility</p:attrName>
                                        </p:attrNameLst>
                                      </p:cBhvr>
                                      <p:to>
                                        <p:strVal val="visible"/>
                                      </p:to>
                                    </p:set>
                                  </p:childTnLst>
                                </p:cTn>
                              </p:par>
                              <p:par>
                                <p:cTn id="172" presetID="1" presetClass="entr" presetSubtype="0" fill="hold" nodeType="withEffect">
                                  <p:stCondLst>
                                    <p:cond delay="0"/>
                                  </p:stCondLst>
                                  <p:childTnLst>
                                    <p:set>
                                      <p:cBhvr>
                                        <p:cTn id="173" dur="1" fill="hold">
                                          <p:stCondLst>
                                            <p:cond delay="0"/>
                                          </p:stCondLst>
                                        </p:cTn>
                                        <p:tgtEl>
                                          <p:spTgt spid="21">
                                            <p:txEl>
                                              <p:pRg st="2" end="2"/>
                                            </p:txEl>
                                          </p:spTgt>
                                        </p:tgtEl>
                                        <p:attrNameLst>
                                          <p:attrName>style.visibility</p:attrName>
                                        </p:attrNameLst>
                                      </p:cBhvr>
                                      <p:to>
                                        <p:strVal val="visible"/>
                                      </p:to>
                                    </p:set>
                                  </p:childTnLst>
                                </p:cTn>
                              </p:par>
                              <p:par>
                                <p:cTn id="174" presetID="1" presetClass="entr" presetSubtype="0" fill="hold" nodeType="withEffect">
                                  <p:stCondLst>
                                    <p:cond delay="0"/>
                                  </p:stCondLst>
                                  <p:childTnLst>
                                    <p:set>
                                      <p:cBhvr>
                                        <p:cTn id="175" dur="1" fill="hold">
                                          <p:stCondLst>
                                            <p:cond delay="0"/>
                                          </p:stCondLst>
                                        </p:cTn>
                                        <p:tgtEl>
                                          <p:spTgt spid="21">
                                            <p:txEl>
                                              <p:pRg st="3" end="3"/>
                                            </p:txEl>
                                          </p:spTgt>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Curved Down 17"/>
          <p:cNvSpPr/>
          <p:nvPr/>
        </p:nvSpPr>
        <p:spPr>
          <a:xfrm>
            <a:off x="9114717" y="3002914"/>
            <a:ext cx="870915" cy="785575"/>
          </a:xfrm>
          <a:prstGeom prst="curved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S-11</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43" y="1414916"/>
            <a:ext cx="7041977" cy="4178240"/>
          </a:xfrm>
          <a:prstGeom prst="rect">
            <a:avLst/>
          </a:prstGeom>
          <a:ln>
            <a:solidFill>
              <a:schemeClr val="tx1"/>
            </a:solidFill>
          </a:ln>
        </p:spPr>
      </p:pic>
      <p:sp>
        <p:nvSpPr>
          <p:cNvPr id="4" name="Card: 4"/>
          <p:cNvSpPr/>
          <p:nvPr/>
        </p:nvSpPr>
        <p:spPr>
          <a:xfrm>
            <a:off x="7705493" y="1767002"/>
            <a:ext cx="3501483" cy="347407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Z" sz="2400" b="1" dirty="0">
                <a:solidFill>
                  <a:schemeClr val="tx1"/>
                </a:solidFill>
                <a:latin typeface="Arial" panose="020B0604020202020204" pitchFamily="34" charset="0"/>
                <a:cs typeface="Arial" panose="020B0604020202020204" pitchFamily="34" charset="0"/>
              </a:rPr>
              <a:t>What do you think the angels told God about Jesus’ birth?</a:t>
            </a:r>
            <a:endParaRPr lang="en-NZ" sz="2400" dirty="0">
              <a:solidFill>
                <a:schemeClr val="tx1"/>
              </a:solidFill>
              <a:latin typeface="Arial" panose="020B0604020202020204" pitchFamily="34" charset="0"/>
              <a:cs typeface="Arial" panose="020B0604020202020204" pitchFamily="34" charset="0"/>
            </a:endParaRPr>
          </a:p>
        </p:txBody>
      </p:sp>
      <p:pic>
        <p:nvPicPr>
          <p:cNvPr id="16" name="Card 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6402" y="2237176"/>
            <a:ext cx="1759658" cy="1317618"/>
          </a:xfrm>
          <a:prstGeom prst="roundRect">
            <a:avLst/>
          </a:prstGeom>
        </p:spPr>
      </p:pic>
      <p:sp>
        <p:nvSpPr>
          <p:cNvPr id="9" name="Card: 3"/>
          <p:cNvSpPr/>
          <p:nvPr/>
        </p:nvSpPr>
        <p:spPr>
          <a:xfrm>
            <a:off x="7705492" y="1767002"/>
            <a:ext cx="3501483" cy="347407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Z" sz="2400" dirty="0">
                <a:solidFill>
                  <a:schemeClr val="tx1"/>
                </a:solidFill>
                <a:latin typeface="Arial" panose="020B0604020202020204" pitchFamily="34" charset="0"/>
                <a:cs typeface="Arial" panose="020B0604020202020204" pitchFamily="34" charset="0"/>
              </a:rPr>
              <a:t>Then they sang a song of praise and joy to God.</a:t>
            </a:r>
          </a:p>
        </p:txBody>
      </p:sp>
      <p:pic>
        <p:nvPicPr>
          <p:cNvPr id="15" name="Card Picture 3"/>
          <p:cNvPicPr>
            <a:picLocks noChangeAspect="1"/>
          </p:cNvPicPr>
          <p:nvPr/>
        </p:nvPicPr>
        <p:blipFill rotWithShape="1">
          <a:blip r:embed="rId3">
            <a:extLst>
              <a:ext uri="{28A0092B-C50C-407E-A947-70E740481C1C}">
                <a14:useLocalDpi xmlns:a14="http://schemas.microsoft.com/office/drawing/2010/main" val="0"/>
              </a:ext>
            </a:extLst>
          </a:blip>
          <a:srcRect l="20082" r="52039" b="64663"/>
          <a:stretch/>
        </p:blipFill>
        <p:spPr>
          <a:xfrm>
            <a:off x="8714675" y="2204668"/>
            <a:ext cx="1594626" cy="1199221"/>
          </a:xfrm>
          <a:prstGeom prst="rect">
            <a:avLst/>
          </a:prstGeom>
        </p:spPr>
      </p:pic>
      <p:sp>
        <p:nvSpPr>
          <p:cNvPr id="13" name="Card: 2"/>
          <p:cNvSpPr/>
          <p:nvPr/>
        </p:nvSpPr>
        <p:spPr>
          <a:xfrm>
            <a:off x="7705491" y="1767002"/>
            <a:ext cx="3501483" cy="347407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Z" sz="2400" dirty="0">
                <a:solidFill>
                  <a:schemeClr val="tx1"/>
                </a:solidFill>
                <a:latin typeface="Arial" panose="020B0604020202020204" pitchFamily="34" charset="0"/>
                <a:cs typeface="Arial" panose="020B0604020202020204" pitchFamily="34" charset="0"/>
              </a:rPr>
              <a:t>They brought the shepherds the good news of Jesus’ birth.</a:t>
            </a:r>
          </a:p>
        </p:txBody>
      </p:sp>
      <p:pic>
        <p:nvPicPr>
          <p:cNvPr id="8" name="Card Picture 2"/>
          <p:cNvPicPr>
            <a:picLocks noChangeAspect="1"/>
          </p:cNvPicPr>
          <p:nvPr/>
        </p:nvPicPr>
        <p:blipFill rotWithShape="1">
          <a:blip r:embed="rId5">
            <a:extLst>
              <a:ext uri="{28A0092B-C50C-407E-A947-70E740481C1C}">
                <a14:useLocalDpi xmlns:a14="http://schemas.microsoft.com/office/drawing/2010/main" val="0"/>
              </a:ext>
            </a:extLst>
          </a:blip>
          <a:srcRect l="60945" b="32402"/>
          <a:stretch/>
        </p:blipFill>
        <p:spPr>
          <a:xfrm>
            <a:off x="8884732" y="2023360"/>
            <a:ext cx="1142998" cy="1481360"/>
          </a:xfrm>
          <a:prstGeom prst="rect">
            <a:avLst/>
          </a:prstGeom>
        </p:spPr>
      </p:pic>
      <p:sp>
        <p:nvSpPr>
          <p:cNvPr id="14" name="Card: 1"/>
          <p:cNvSpPr/>
          <p:nvPr/>
        </p:nvSpPr>
        <p:spPr>
          <a:xfrm>
            <a:off x="7705491" y="1767001"/>
            <a:ext cx="3501483" cy="347407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Z" sz="2400" dirty="0">
                <a:solidFill>
                  <a:schemeClr val="tx1"/>
                </a:solidFill>
                <a:latin typeface="Arial" panose="020B0604020202020204" pitchFamily="34" charset="0"/>
                <a:cs typeface="Arial" panose="020B0604020202020204" pitchFamily="34" charset="0"/>
              </a:rPr>
              <a:t>The angels came from God in heaven with a message. </a:t>
            </a:r>
          </a:p>
        </p:txBody>
      </p:sp>
      <p:pic>
        <p:nvPicPr>
          <p:cNvPr id="5" name="Card Picture 1"/>
          <p:cNvPicPr>
            <a:picLocks noChangeAspect="1"/>
          </p:cNvPicPr>
          <p:nvPr/>
        </p:nvPicPr>
        <p:blipFill rotWithShape="1">
          <a:blip r:embed="rId6">
            <a:extLst>
              <a:ext uri="{28A0092B-C50C-407E-A947-70E740481C1C}">
                <a14:useLocalDpi xmlns:a14="http://schemas.microsoft.com/office/drawing/2010/main" val="0"/>
              </a:ext>
            </a:extLst>
          </a:blip>
          <a:srcRect l="1295" t="2047" r="61387" b="43075"/>
          <a:stretch/>
        </p:blipFill>
        <p:spPr>
          <a:xfrm>
            <a:off x="8714675" y="2248174"/>
            <a:ext cx="1483113" cy="1255862"/>
          </a:xfrm>
          <a:prstGeom prst="rect">
            <a:avLst/>
          </a:prstGeom>
          <a:ln>
            <a:solidFill>
              <a:schemeClr val="tx1"/>
            </a:solidFill>
          </a:ln>
        </p:spPr>
      </p:pic>
      <p:sp>
        <p:nvSpPr>
          <p:cNvPr id="19" name="TextBox 18"/>
          <p:cNvSpPr txBox="1"/>
          <p:nvPr/>
        </p:nvSpPr>
        <p:spPr>
          <a:xfrm>
            <a:off x="0" y="6615113"/>
            <a:ext cx="12192000"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Click bottom of cards to move through them and click arrow to return the cards</a:t>
            </a:r>
          </a:p>
        </p:txBody>
      </p:sp>
      <p:sp>
        <p:nvSpPr>
          <p:cNvPr id="20" name="Title 19"/>
          <p:cNvSpPr>
            <a:spLocks noGrp="1"/>
          </p:cNvSpPr>
          <p:nvPr>
            <p:ph type="title"/>
          </p:nvPr>
        </p:nvSpPr>
        <p:spPr>
          <a:xfrm>
            <a:off x="0" y="28767"/>
            <a:ext cx="12192000" cy="1325563"/>
          </a:xfrm>
        </p:spPr>
        <p:txBody>
          <a:bodyPr>
            <a:normAutofit/>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What the angels did when Jesus was born</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3223059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300"/>
                                        <p:tgtEl>
                                          <p:spTgt spid="5"/>
                                        </p:tgtEl>
                                        <p:attrNameLst>
                                          <p:attrName>ppt_x</p:attrName>
                                        </p:attrNameLst>
                                      </p:cBhvr>
                                      <p:tavLst>
                                        <p:tav tm="0">
                                          <p:val>
                                            <p:strVal val="ppt_x"/>
                                          </p:val>
                                        </p:tav>
                                        <p:tav tm="100000">
                                          <p:val>
                                            <p:strVal val="1+ppt_w/2"/>
                                          </p:val>
                                        </p:tav>
                                      </p:tavLst>
                                    </p:anim>
                                    <p:anim calcmode="lin" valueType="num">
                                      <p:cBhvr additive="base">
                                        <p:cTn id="7" dur="300"/>
                                        <p:tgtEl>
                                          <p:spTgt spid="5"/>
                                        </p:tgtEl>
                                        <p:attrNameLst>
                                          <p:attrName>ppt_y</p:attrName>
                                        </p:attrNameLst>
                                      </p:cBhvr>
                                      <p:tavLst>
                                        <p:tav tm="0">
                                          <p:val>
                                            <p:strVal val="ppt_y"/>
                                          </p:val>
                                        </p:tav>
                                        <p:tav tm="100000">
                                          <p:val>
                                            <p:strVal val="ppt_y"/>
                                          </p:val>
                                        </p:tav>
                                      </p:tavLst>
                                    </p:anim>
                                    <p:set>
                                      <p:cBhvr>
                                        <p:cTn id="8" dur="1" fill="hold">
                                          <p:stCondLst>
                                            <p:cond delay="299"/>
                                          </p:stCondLst>
                                        </p:cTn>
                                        <p:tgtEl>
                                          <p:spTgt spid="5"/>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1+ppt_w/2"/>
                                          </p:val>
                                        </p:tav>
                                      </p:tavLst>
                                    </p:anim>
                                    <p:anim calcmode="lin" valueType="num">
                                      <p:cBhvr additive="base">
                                        <p:cTn id="11" dur="500"/>
                                        <p:tgtEl>
                                          <p:spTgt spid="14"/>
                                        </p:tgtEl>
                                        <p:attrNameLst>
                                          <p:attrName>ppt_y</p:attrName>
                                        </p:attrNameLst>
                                      </p:cBhvr>
                                      <p:tavLst>
                                        <p:tav tm="0">
                                          <p:val>
                                            <p:strVal val="ppt_y"/>
                                          </p:val>
                                        </p:tav>
                                        <p:tav tm="100000">
                                          <p:val>
                                            <p:strVal val="ppt_y"/>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 presetClass="exit" presetSubtype="2" fill="hold" nodeType="clickEffect">
                                  <p:stCondLst>
                                    <p:cond delay="0"/>
                                  </p:stCondLst>
                                  <p:childTnLst>
                                    <p:anim calcmode="lin" valueType="num">
                                      <p:cBhvr additive="base">
                                        <p:cTn id="17" dur="300"/>
                                        <p:tgtEl>
                                          <p:spTgt spid="8"/>
                                        </p:tgtEl>
                                        <p:attrNameLst>
                                          <p:attrName>ppt_x</p:attrName>
                                        </p:attrNameLst>
                                      </p:cBhvr>
                                      <p:tavLst>
                                        <p:tav tm="0">
                                          <p:val>
                                            <p:strVal val="ppt_x"/>
                                          </p:val>
                                        </p:tav>
                                        <p:tav tm="100000">
                                          <p:val>
                                            <p:strVal val="1+ppt_w/2"/>
                                          </p:val>
                                        </p:tav>
                                      </p:tavLst>
                                    </p:anim>
                                    <p:anim calcmode="lin" valueType="num">
                                      <p:cBhvr additive="base">
                                        <p:cTn id="18" dur="300"/>
                                        <p:tgtEl>
                                          <p:spTgt spid="8"/>
                                        </p:tgtEl>
                                        <p:attrNameLst>
                                          <p:attrName>ppt_y</p:attrName>
                                        </p:attrNameLst>
                                      </p:cBhvr>
                                      <p:tavLst>
                                        <p:tav tm="0">
                                          <p:val>
                                            <p:strVal val="ppt_y"/>
                                          </p:val>
                                        </p:tav>
                                        <p:tav tm="100000">
                                          <p:val>
                                            <p:strVal val="ppt_y"/>
                                          </p:val>
                                        </p:tav>
                                      </p:tavLst>
                                    </p:anim>
                                    <p:set>
                                      <p:cBhvr>
                                        <p:cTn id="19" dur="1" fill="hold">
                                          <p:stCondLst>
                                            <p:cond delay="299"/>
                                          </p:stCondLst>
                                        </p:cTn>
                                        <p:tgtEl>
                                          <p:spTgt spid="8"/>
                                        </p:tgtEl>
                                        <p:attrNameLst>
                                          <p:attrName>style.visibility</p:attrName>
                                        </p:attrNameLst>
                                      </p:cBhvr>
                                      <p:to>
                                        <p:strVal val="hidden"/>
                                      </p:to>
                                    </p:set>
                                  </p:childTnLst>
                                </p:cTn>
                              </p:par>
                              <p:par>
                                <p:cTn id="20" presetID="2" presetClass="exit" presetSubtype="2" fill="hold" grpId="0" nodeType="withEffect">
                                  <p:stCondLst>
                                    <p:cond delay="0"/>
                                  </p:stCondLst>
                                  <p:childTnLst>
                                    <p:anim calcmode="lin" valueType="num">
                                      <p:cBhvr additive="base">
                                        <p:cTn id="21" dur="500"/>
                                        <p:tgtEl>
                                          <p:spTgt spid="13"/>
                                        </p:tgtEl>
                                        <p:attrNameLst>
                                          <p:attrName>ppt_x</p:attrName>
                                        </p:attrNameLst>
                                      </p:cBhvr>
                                      <p:tavLst>
                                        <p:tav tm="0">
                                          <p:val>
                                            <p:strVal val="ppt_x"/>
                                          </p:val>
                                        </p:tav>
                                        <p:tav tm="100000">
                                          <p:val>
                                            <p:strVal val="1+ppt_w/2"/>
                                          </p:val>
                                        </p:tav>
                                      </p:tavLst>
                                    </p:anim>
                                    <p:anim calcmode="lin" valueType="num">
                                      <p:cBhvr additive="base">
                                        <p:cTn id="22" dur="500"/>
                                        <p:tgtEl>
                                          <p:spTgt spid="13"/>
                                        </p:tgtEl>
                                        <p:attrNameLst>
                                          <p:attrName>ppt_y</p:attrName>
                                        </p:attrNameLst>
                                      </p:cBhvr>
                                      <p:tavLst>
                                        <p:tav tm="0">
                                          <p:val>
                                            <p:strVal val="ppt_y"/>
                                          </p:val>
                                        </p:tav>
                                        <p:tav tm="100000">
                                          <p:val>
                                            <p:strVal val="ppt_y"/>
                                          </p:val>
                                        </p:tav>
                                      </p:tavLst>
                                    </p:anim>
                                    <p:set>
                                      <p:cBhvr>
                                        <p:cTn id="2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nodeType="clickEffect">
                                  <p:stCondLst>
                                    <p:cond delay="0"/>
                                  </p:stCondLst>
                                  <p:childTnLst>
                                    <p:anim calcmode="lin" valueType="num">
                                      <p:cBhvr additive="base">
                                        <p:cTn id="28" dur="300"/>
                                        <p:tgtEl>
                                          <p:spTgt spid="15"/>
                                        </p:tgtEl>
                                        <p:attrNameLst>
                                          <p:attrName>ppt_x</p:attrName>
                                        </p:attrNameLst>
                                      </p:cBhvr>
                                      <p:tavLst>
                                        <p:tav tm="0">
                                          <p:val>
                                            <p:strVal val="ppt_x"/>
                                          </p:val>
                                        </p:tav>
                                        <p:tav tm="100000">
                                          <p:val>
                                            <p:strVal val="1+ppt_w/2"/>
                                          </p:val>
                                        </p:tav>
                                      </p:tavLst>
                                    </p:anim>
                                    <p:anim calcmode="lin" valueType="num">
                                      <p:cBhvr additive="base">
                                        <p:cTn id="29" dur="300"/>
                                        <p:tgtEl>
                                          <p:spTgt spid="15"/>
                                        </p:tgtEl>
                                        <p:attrNameLst>
                                          <p:attrName>ppt_y</p:attrName>
                                        </p:attrNameLst>
                                      </p:cBhvr>
                                      <p:tavLst>
                                        <p:tav tm="0">
                                          <p:val>
                                            <p:strVal val="ppt_y"/>
                                          </p:val>
                                        </p:tav>
                                        <p:tav tm="100000">
                                          <p:val>
                                            <p:strVal val="ppt_y"/>
                                          </p:val>
                                        </p:tav>
                                      </p:tavLst>
                                    </p:anim>
                                    <p:set>
                                      <p:cBhvr>
                                        <p:cTn id="30" dur="1" fill="hold">
                                          <p:stCondLst>
                                            <p:cond delay="299"/>
                                          </p:stCondLst>
                                        </p:cTn>
                                        <p:tgtEl>
                                          <p:spTgt spid="15"/>
                                        </p:tgtEl>
                                        <p:attrNameLst>
                                          <p:attrName>style.visibility</p:attrName>
                                        </p:attrNameLst>
                                      </p:cBhvr>
                                      <p:to>
                                        <p:strVal val="hidden"/>
                                      </p:to>
                                    </p:set>
                                  </p:childTnLst>
                                </p:cTn>
                              </p:par>
                              <p:par>
                                <p:cTn id="31" presetID="2" presetClass="exit" presetSubtype="2" fill="hold" grpId="0" nodeType="withEffect">
                                  <p:stCondLst>
                                    <p:cond delay="0"/>
                                  </p:stCondLst>
                                  <p:childTnLst>
                                    <p:anim calcmode="lin" valueType="num">
                                      <p:cBhvr additive="base">
                                        <p:cTn id="32" dur="500"/>
                                        <p:tgtEl>
                                          <p:spTgt spid="9"/>
                                        </p:tgtEl>
                                        <p:attrNameLst>
                                          <p:attrName>ppt_x</p:attrName>
                                        </p:attrNameLst>
                                      </p:cBhvr>
                                      <p:tavLst>
                                        <p:tav tm="0">
                                          <p:val>
                                            <p:strVal val="ppt_x"/>
                                          </p:val>
                                        </p:tav>
                                        <p:tav tm="100000">
                                          <p:val>
                                            <p:strVal val="1+ppt_w/2"/>
                                          </p:val>
                                        </p:tav>
                                      </p:tavLst>
                                    </p:anim>
                                    <p:anim calcmode="lin" valueType="num">
                                      <p:cBhvr additive="base">
                                        <p:cTn id="33" dur="500"/>
                                        <p:tgtEl>
                                          <p:spTgt spid="9"/>
                                        </p:tgtEl>
                                        <p:attrNameLst>
                                          <p:attrName>ppt_y</p:attrName>
                                        </p:attrNameLst>
                                      </p:cBhvr>
                                      <p:tavLst>
                                        <p:tav tm="0">
                                          <p:val>
                                            <p:strVal val="ppt_y"/>
                                          </p:val>
                                        </p:tav>
                                        <p:tav tm="100000">
                                          <p:val>
                                            <p:strVal val="ppt_y"/>
                                          </p:val>
                                        </p:tav>
                                      </p:tavLst>
                                    </p:anim>
                                    <p:set>
                                      <p:cBhvr>
                                        <p:cTn id="3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 presetClass="exit" presetSubtype="2" fill="hold" nodeType="clickEffect">
                                  <p:stCondLst>
                                    <p:cond delay="0"/>
                                  </p:stCondLst>
                                  <p:childTnLst>
                                    <p:anim calcmode="lin" valueType="num">
                                      <p:cBhvr additive="base">
                                        <p:cTn id="39" dur="300"/>
                                        <p:tgtEl>
                                          <p:spTgt spid="16"/>
                                        </p:tgtEl>
                                        <p:attrNameLst>
                                          <p:attrName>ppt_x</p:attrName>
                                        </p:attrNameLst>
                                      </p:cBhvr>
                                      <p:tavLst>
                                        <p:tav tm="0">
                                          <p:val>
                                            <p:strVal val="ppt_x"/>
                                          </p:val>
                                        </p:tav>
                                        <p:tav tm="100000">
                                          <p:val>
                                            <p:strVal val="1+ppt_w/2"/>
                                          </p:val>
                                        </p:tav>
                                      </p:tavLst>
                                    </p:anim>
                                    <p:anim calcmode="lin" valueType="num">
                                      <p:cBhvr additive="base">
                                        <p:cTn id="40" dur="300"/>
                                        <p:tgtEl>
                                          <p:spTgt spid="16"/>
                                        </p:tgtEl>
                                        <p:attrNameLst>
                                          <p:attrName>ppt_y</p:attrName>
                                        </p:attrNameLst>
                                      </p:cBhvr>
                                      <p:tavLst>
                                        <p:tav tm="0">
                                          <p:val>
                                            <p:strVal val="ppt_y"/>
                                          </p:val>
                                        </p:tav>
                                        <p:tav tm="100000">
                                          <p:val>
                                            <p:strVal val="ppt_y"/>
                                          </p:val>
                                        </p:tav>
                                      </p:tavLst>
                                    </p:anim>
                                    <p:set>
                                      <p:cBhvr>
                                        <p:cTn id="41" dur="1" fill="hold">
                                          <p:stCondLst>
                                            <p:cond delay="299"/>
                                          </p:stCondLst>
                                        </p:cTn>
                                        <p:tgtEl>
                                          <p:spTgt spid="16"/>
                                        </p:tgtEl>
                                        <p:attrNameLst>
                                          <p:attrName>style.visibility</p:attrName>
                                        </p:attrNameLst>
                                      </p:cBhvr>
                                      <p:to>
                                        <p:strVal val="hidden"/>
                                      </p:to>
                                    </p:set>
                                  </p:childTnLst>
                                </p:cTn>
                              </p:par>
                              <p:par>
                                <p:cTn id="42" presetID="2" presetClass="exit" presetSubtype="2" fill="hold" grpId="0" nodeType="withEffect">
                                  <p:stCondLst>
                                    <p:cond delay="0"/>
                                  </p:stCondLst>
                                  <p:childTnLst>
                                    <p:anim calcmode="lin" valueType="num">
                                      <p:cBhvr additive="base">
                                        <p:cTn id="43" dur="500"/>
                                        <p:tgtEl>
                                          <p:spTgt spid="4"/>
                                        </p:tgtEl>
                                        <p:attrNameLst>
                                          <p:attrName>ppt_x</p:attrName>
                                        </p:attrNameLst>
                                      </p:cBhvr>
                                      <p:tavLst>
                                        <p:tav tm="0">
                                          <p:val>
                                            <p:strVal val="ppt_x"/>
                                          </p:val>
                                        </p:tav>
                                        <p:tav tm="100000">
                                          <p:val>
                                            <p:strVal val="1+ppt_w/2"/>
                                          </p:val>
                                        </p:tav>
                                      </p:tavLst>
                                    </p:anim>
                                    <p:anim calcmode="lin" valueType="num">
                                      <p:cBhvr additive="base">
                                        <p:cTn id="44" dur="500"/>
                                        <p:tgtEl>
                                          <p:spTgt spid="4"/>
                                        </p:tgtEl>
                                        <p:attrNameLst>
                                          <p:attrName>ppt_y</p:attrName>
                                        </p:attrNameLst>
                                      </p:cBhvr>
                                      <p:tavLst>
                                        <p:tav tm="0">
                                          <p:val>
                                            <p:strVal val="ppt_y"/>
                                          </p:val>
                                        </p:tav>
                                        <p:tav tm="100000">
                                          <p:val>
                                            <p:strVal val="ppt_y"/>
                                          </p:val>
                                        </p:tav>
                                      </p:tavLst>
                                    </p:anim>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2" presetClass="entr" presetSubtype="2"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100" fill="hold"/>
                                        <p:tgtEl>
                                          <p:spTgt spid="5"/>
                                        </p:tgtEl>
                                        <p:attrNameLst>
                                          <p:attrName>ppt_x</p:attrName>
                                        </p:attrNameLst>
                                      </p:cBhvr>
                                      <p:tavLst>
                                        <p:tav tm="0">
                                          <p:val>
                                            <p:strVal val="1+#ppt_w/2"/>
                                          </p:val>
                                        </p:tav>
                                        <p:tav tm="100000">
                                          <p:val>
                                            <p:strVal val="#ppt_x"/>
                                          </p:val>
                                        </p:tav>
                                      </p:tavLst>
                                    </p:anim>
                                    <p:anim calcmode="lin" valueType="num">
                                      <p:cBhvr additive="base">
                                        <p:cTn id="52" dur="100" fill="hold"/>
                                        <p:tgtEl>
                                          <p:spTgt spid="5"/>
                                        </p:tgtEl>
                                        <p:attrNameLst>
                                          <p:attrName>ppt_y</p:attrName>
                                        </p:attrNameLst>
                                      </p:cBhvr>
                                      <p:tavLst>
                                        <p:tav tm="0">
                                          <p:val>
                                            <p:strVal val="#ppt_y"/>
                                          </p:val>
                                        </p:tav>
                                        <p:tav tm="100000">
                                          <p:val>
                                            <p:strVal val="#ppt_y"/>
                                          </p:val>
                                        </p:tav>
                                      </p:tavLst>
                                    </p:anim>
                                  </p:childTnLst>
                                </p:cTn>
                              </p:par>
                              <p:par>
                                <p:cTn id="53" presetID="2" presetClass="entr" presetSubtype="2" fill="hold" grpId="1"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100" fill="hold"/>
                                        <p:tgtEl>
                                          <p:spTgt spid="14"/>
                                        </p:tgtEl>
                                        <p:attrNameLst>
                                          <p:attrName>ppt_x</p:attrName>
                                        </p:attrNameLst>
                                      </p:cBhvr>
                                      <p:tavLst>
                                        <p:tav tm="0">
                                          <p:val>
                                            <p:strVal val="1+#ppt_w/2"/>
                                          </p:val>
                                        </p:tav>
                                        <p:tav tm="100000">
                                          <p:val>
                                            <p:strVal val="#ppt_x"/>
                                          </p:val>
                                        </p:tav>
                                      </p:tavLst>
                                    </p:anim>
                                    <p:anim calcmode="lin" valueType="num">
                                      <p:cBhvr additive="base">
                                        <p:cTn id="56" dur="100" fill="hold"/>
                                        <p:tgtEl>
                                          <p:spTgt spid="14"/>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100" fill="hold"/>
                                        <p:tgtEl>
                                          <p:spTgt spid="8"/>
                                        </p:tgtEl>
                                        <p:attrNameLst>
                                          <p:attrName>ppt_x</p:attrName>
                                        </p:attrNameLst>
                                      </p:cBhvr>
                                      <p:tavLst>
                                        <p:tav tm="0">
                                          <p:val>
                                            <p:strVal val="1+#ppt_w/2"/>
                                          </p:val>
                                        </p:tav>
                                        <p:tav tm="100000">
                                          <p:val>
                                            <p:strVal val="#ppt_x"/>
                                          </p:val>
                                        </p:tav>
                                      </p:tavLst>
                                    </p:anim>
                                    <p:anim calcmode="lin" valueType="num">
                                      <p:cBhvr additive="base">
                                        <p:cTn id="60" dur="100" fill="hold"/>
                                        <p:tgtEl>
                                          <p:spTgt spid="8"/>
                                        </p:tgtEl>
                                        <p:attrNameLst>
                                          <p:attrName>ppt_y</p:attrName>
                                        </p:attrNameLst>
                                      </p:cBhvr>
                                      <p:tavLst>
                                        <p:tav tm="0">
                                          <p:val>
                                            <p:strVal val="#ppt_y"/>
                                          </p:val>
                                        </p:tav>
                                        <p:tav tm="100000">
                                          <p:val>
                                            <p:strVal val="#ppt_y"/>
                                          </p:val>
                                        </p:tav>
                                      </p:tavLst>
                                    </p:anim>
                                  </p:childTnLst>
                                </p:cTn>
                              </p:par>
                              <p:par>
                                <p:cTn id="61" presetID="2" presetClass="entr" presetSubtype="2" fill="hold" grpId="1"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100" fill="hold"/>
                                        <p:tgtEl>
                                          <p:spTgt spid="13"/>
                                        </p:tgtEl>
                                        <p:attrNameLst>
                                          <p:attrName>ppt_x</p:attrName>
                                        </p:attrNameLst>
                                      </p:cBhvr>
                                      <p:tavLst>
                                        <p:tav tm="0">
                                          <p:val>
                                            <p:strVal val="1+#ppt_w/2"/>
                                          </p:val>
                                        </p:tav>
                                        <p:tav tm="100000">
                                          <p:val>
                                            <p:strVal val="#ppt_x"/>
                                          </p:val>
                                        </p:tav>
                                      </p:tavLst>
                                    </p:anim>
                                    <p:anim calcmode="lin" valueType="num">
                                      <p:cBhvr additive="base">
                                        <p:cTn id="64" dur="100" fill="hold"/>
                                        <p:tgtEl>
                                          <p:spTgt spid="13"/>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100" fill="hold"/>
                                        <p:tgtEl>
                                          <p:spTgt spid="15"/>
                                        </p:tgtEl>
                                        <p:attrNameLst>
                                          <p:attrName>ppt_x</p:attrName>
                                        </p:attrNameLst>
                                      </p:cBhvr>
                                      <p:tavLst>
                                        <p:tav tm="0">
                                          <p:val>
                                            <p:strVal val="1+#ppt_w/2"/>
                                          </p:val>
                                        </p:tav>
                                        <p:tav tm="100000">
                                          <p:val>
                                            <p:strVal val="#ppt_x"/>
                                          </p:val>
                                        </p:tav>
                                      </p:tavLst>
                                    </p:anim>
                                    <p:anim calcmode="lin" valueType="num">
                                      <p:cBhvr additive="base">
                                        <p:cTn id="68" dur="100" fill="hold"/>
                                        <p:tgtEl>
                                          <p:spTgt spid="15"/>
                                        </p:tgtEl>
                                        <p:attrNameLst>
                                          <p:attrName>ppt_y</p:attrName>
                                        </p:attrNameLst>
                                      </p:cBhvr>
                                      <p:tavLst>
                                        <p:tav tm="0">
                                          <p:val>
                                            <p:strVal val="#ppt_y"/>
                                          </p:val>
                                        </p:tav>
                                        <p:tav tm="100000">
                                          <p:val>
                                            <p:strVal val="#ppt_y"/>
                                          </p:val>
                                        </p:tav>
                                      </p:tavLst>
                                    </p:anim>
                                  </p:childTnLst>
                                </p:cTn>
                              </p:par>
                              <p:par>
                                <p:cTn id="69" presetID="2" presetClass="entr" presetSubtype="2" fill="hold" grpId="1"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100" fill="hold"/>
                                        <p:tgtEl>
                                          <p:spTgt spid="9"/>
                                        </p:tgtEl>
                                        <p:attrNameLst>
                                          <p:attrName>ppt_x</p:attrName>
                                        </p:attrNameLst>
                                      </p:cBhvr>
                                      <p:tavLst>
                                        <p:tav tm="0">
                                          <p:val>
                                            <p:strVal val="1+#ppt_w/2"/>
                                          </p:val>
                                        </p:tav>
                                        <p:tav tm="100000">
                                          <p:val>
                                            <p:strVal val="#ppt_x"/>
                                          </p:val>
                                        </p:tav>
                                      </p:tavLst>
                                    </p:anim>
                                    <p:anim calcmode="lin" valueType="num">
                                      <p:cBhvr additive="base">
                                        <p:cTn id="72" dur="100" fill="hold"/>
                                        <p:tgtEl>
                                          <p:spTgt spid="9"/>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100" fill="hold"/>
                                        <p:tgtEl>
                                          <p:spTgt spid="16"/>
                                        </p:tgtEl>
                                        <p:attrNameLst>
                                          <p:attrName>ppt_x</p:attrName>
                                        </p:attrNameLst>
                                      </p:cBhvr>
                                      <p:tavLst>
                                        <p:tav tm="0">
                                          <p:val>
                                            <p:strVal val="1+#ppt_w/2"/>
                                          </p:val>
                                        </p:tav>
                                        <p:tav tm="100000">
                                          <p:val>
                                            <p:strVal val="#ppt_x"/>
                                          </p:val>
                                        </p:tav>
                                      </p:tavLst>
                                    </p:anim>
                                    <p:anim calcmode="lin" valueType="num">
                                      <p:cBhvr additive="base">
                                        <p:cTn id="76" dur="1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grpId="1"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100" fill="hold"/>
                                        <p:tgtEl>
                                          <p:spTgt spid="4"/>
                                        </p:tgtEl>
                                        <p:attrNameLst>
                                          <p:attrName>ppt_x</p:attrName>
                                        </p:attrNameLst>
                                      </p:cBhvr>
                                      <p:tavLst>
                                        <p:tav tm="0">
                                          <p:val>
                                            <p:strVal val="1+#ppt_w/2"/>
                                          </p:val>
                                        </p:tav>
                                        <p:tav tm="100000">
                                          <p:val>
                                            <p:strVal val="#ppt_x"/>
                                          </p:val>
                                        </p:tav>
                                      </p:tavLst>
                                    </p:anim>
                                    <p:anim calcmode="lin" valueType="num">
                                      <p:cBhvr additive="base">
                                        <p:cTn id="80" dur="1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8"/>
                  </p:tgtEl>
                </p:cond>
              </p:nextCondLst>
            </p:seq>
          </p:childTnLst>
        </p:cTn>
      </p:par>
    </p:tnLst>
    <p:bldLst>
      <p:bldP spid="4" grpId="0" animBg="1"/>
      <p:bldP spid="4" grpId="1" animBg="1"/>
      <p:bldP spid="9" grpId="0" animBg="1"/>
      <p:bldP spid="9" grpId="1" animBg="1"/>
      <p:bldP spid="13" grpId="0" animBg="1"/>
      <p:bldP spid="13" grpId="1" animBg="1"/>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Y1-S01-S12 - The Stars danc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5788" y="226758"/>
            <a:ext cx="609600" cy="609600"/>
          </a:xfrm>
          <a:prstGeom prst="rect">
            <a:avLst/>
          </a:prstGeom>
        </p:spPr>
      </p:pic>
      <p:sp>
        <p:nvSpPr>
          <p:cNvPr id="35" name="TextBox 34"/>
          <p:cNvSpPr txBox="1"/>
          <p:nvPr/>
        </p:nvSpPr>
        <p:spPr>
          <a:xfrm>
            <a:off x="4753707" y="6396335"/>
            <a:ext cx="2684585" cy="461665"/>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Click bottom of cards to flip through.</a:t>
            </a:r>
          </a:p>
          <a:p>
            <a:pPr algn="ctr"/>
            <a:endParaRPr lang="en-NZ" sz="1200" dirty="0">
              <a:latin typeface="Arial" panose="020B0604020202020204" pitchFamily="34" charset="0"/>
              <a:cs typeface="Arial" panose="020B0604020202020204" pitchFamily="34" charset="0"/>
            </a:endParaRP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S-12</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229" y="1815353"/>
            <a:ext cx="4676023" cy="3851874"/>
          </a:xfrm>
          <a:prstGeom prst="rect">
            <a:avLst/>
          </a:prstGeom>
        </p:spPr>
      </p:pic>
      <p:sp>
        <p:nvSpPr>
          <p:cNvPr id="22" name="Card 1L"/>
          <p:cNvSpPr/>
          <p:nvPr/>
        </p:nvSpPr>
        <p:spPr>
          <a:xfrm>
            <a:off x="6326668" y="2151528"/>
            <a:ext cx="2716306" cy="3536577"/>
          </a:xfrm>
          <a:prstGeom prst="roundRect">
            <a:avLst/>
          </a:prstGeom>
          <a:solidFill>
            <a:schemeClr val="accent4">
              <a:lumMod val="20000"/>
              <a:lumOff val="80000"/>
            </a:schemeClr>
          </a:solidFill>
          <a:ln>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Z" sz="2200" dirty="0">
                <a:solidFill>
                  <a:schemeClr val="tx1"/>
                </a:solidFill>
                <a:latin typeface="Arial" panose="020B0604020202020204" pitchFamily="34" charset="0"/>
                <a:cs typeface="Arial" panose="020B0604020202020204" pitchFamily="34" charset="0"/>
              </a:rPr>
              <a:t>The shepherds listened to the angels’ message.</a:t>
            </a:r>
          </a:p>
        </p:txBody>
      </p:sp>
      <p:pic>
        <p:nvPicPr>
          <p:cNvPr id="23" name="Picture 1L"/>
          <p:cNvPicPr>
            <a:picLocks noChangeAspect="1"/>
          </p:cNvPicPr>
          <p:nvPr/>
        </p:nvPicPr>
        <p:blipFill rotWithShape="1">
          <a:blip r:embed="rId7">
            <a:extLst>
              <a:ext uri="{28A0092B-C50C-407E-A947-70E740481C1C}">
                <a14:useLocalDpi xmlns:a14="http://schemas.microsoft.com/office/drawing/2010/main" val="0"/>
              </a:ext>
            </a:extLst>
          </a:blip>
          <a:srcRect t="7172" r="80667" b="34138"/>
          <a:stretch/>
        </p:blipFill>
        <p:spPr>
          <a:xfrm>
            <a:off x="7125821" y="2433918"/>
            <a:ext cx="1104900" cy="1990164"/>
          </a:xfrm>
          <a:prstGeom prst="rect">
            <a:avLst/>
          </a:prstGeom>
          <a:ln>
            <a:solidFill>
              <a:schemeClr val="tx1"/>
            </a:solidFill>
          </a:ln>
          <a:scene3d>
            <a:camera prst="orthographicFront">
              <a:rot lat="0" lon="10800000" rev="0"/>
            </a:camera>
            <a:lightRig rig="threePt" dir="t"/>
          </a:scene3d>
        </p:spPr>
      </p:pic>
      <p:sp>
        <p:nvSpPr>
          <p:cNvPr id="14" name="Card 2L"/>
          <p:cNvSpPr/>
          <p:nvPr/>
        </p:nvSpPr>
        <p:spPr>
          <a:xfrm>
            <a:off x="6320118" y="2151529"/>
            <a:ext cx="2716306" cy="3536577"/>
          </a:xfrm>
          <a:prstGeom prst="roundRect">
            <a:avLst/>
          </a:prstGeom>
          <a:solidFill>
            <a:schemeClr val="accent4">
              <a:lumMod val="20000"/>
              <a:lumOff val="80000"/>
            </a:schemeClr>
          </a:solidFill>
          <a:ln>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rIns="0" rtlCol="0" anchor="b"/>
          <a:lstStyle/>
          <a:p>
            <a:pPr algn="ctr"/>
            <a:r>
              <a:rPr lang="en-NZ" sz="2200" dirty="0">
                <a:solidFill>
                  <a:schemeClr val="tx1"/>
                </a:solidFill>
                <a:latin typeface="Arial" panose="020B0604020202020204" pitchFamily="34" charset="0"/>
                <a:cs typeface="Arial" panose="020B0604020202020204" pitchFamily="34" charset="0"/>
              </a:rPr>
              <a:t>They were the first people to hear the good news of Jesus’ birth.</a:t>
            </a:r>
          </a:p>
        </p:txBody>
      </p:sp>
      <p:pic>
        <p:nvPicPr>
          <p:cNvPr id="24" name="Picture 2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7175" y="2496117"/>
            <a:ext cx="1962193" cy="1469275"/>
          </a:xfrm>
          <a:prstGeom prst="rect">
            <a:avLst/>
          </a:prstGeom>
          <a:scene3d>
            <a:camera prst="orthographicFront">
              <a:rot lat="0" lon="10800000" rev="0"/>
            </a:camera>
            <a:lightRig rig="threePt" dir="t"/>
          </a:scene3d>
        </p:spPr>
      </p:pic>
      <p:sp>
        <p:nvSpPr>
          <p:cNvPr id="3" name="Card 3L"/>
          <p:cNvSpPr/>
          <p:nvPr/>
        </p:nvSpPr>
        <p:spPr>
          <a:xfrm>
            <a:off x="6320118" y="2151529"/>
            <a:ext cx="2716306" cy="3536577"/>
          </a:xfrm>
          <a:prstGeom prst="roundRect">
            <a:avLst/>
          </a:prstGeom>
          <a:solidFill>
            <a:schemeClr val="accent4">
              <a:lumMod val="20000"/>
              <a:lumOff val="80000"/>
            </a:schemeClr>
          </a:solidFill>
          <a:ln>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NZ" sz="2200" dirty="0">
                <a:solidFill>
                  <a:prstClr val="black"/>
                </a:solidFill>
                <a:latin typeface="Arial" panose="020B0604020202020204" pitchFamily="34" charset="0"/>
                <a:cs typeface="Arial" panose="020B0604020202020204" pitchFamily="34" charset="0"/>
              </a:rPr>
              <a:t>They hurried to the stable to see Mary and Joseph and their baby.</a:t>
            </a:r>
          </a:p>
        </p:txBody>
      </p:sp>
      <p:pic>
        <p:nvPicPr>
          <p:cNvPr id="26" name="Picture 3L"/>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7175" y="2562638"/>
            <a:ext cx="2056074" cy="1464953"/>
          </a:xfrm>
          <a:prstGeom prst="rect">
            <a:avLst/>
          </a:prstGeom>
          <a:scene3d>
            <a:camera prst="orthographicFront">
              <a:rot lat="0" lon="10800000" rev="0"/>
            </a:camera>
            <a:lightRig rig="threePt" dir="t"/>
          </a:scene3d>
        </p:spPr>
      </p:pic>
      <p:sp>
        <p:nvSpPr>
          <p:cNvPr id="7" name="Card 4L"/>
          <p:cNvSpPr/>
          <p:nvPr/>
        </p:nvSpPr>
        <p:spPr>
          <a:xfrm>
            <a:off x="6320118" y="2151529"/>
            <a:ext cx="2716306" cy="3536577"/>
          </a:xfrm>
          <a:prstGeom prst="roundRect">
            <a:avLst/>
          </a:prstGeom>
          <a:solidFill>
            <a:schemeClr val="accent4">
              <a:lumMod val="20000"/>
              <a:lumOff val="80000"/>
            </a:schemeClr>
          </a:solidFill>
          <a:ln>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lvl="0" algn="ctr"/>
            <a:r>
              <a:rPr lang="en-NZ" sz="2200" dirty="0">
                <a:solidFill>
                  <a:prstClr val="black"/>
                </a:solidFill>
                <a:latin typeface="Arial" panose="020B0604020202020204" pitchFamily="34" charset="0"/>
                <a:cs typeface="Arial" panose="020B0604020202020204" pitchFamily="34" charset="0"/>
              </a:rPr>
              <a:t>They adored him because they knew he was the saviour of the world.</a:t>
            </a:r>
          </a:p>
        </p:txBody>
      </p:sp>
      <p:pic>
        <p:nvPicPr>
          <p:cNvPr id="28" name="Picture 4L"/>
          <p:cNvPicPr>
            <a:picLocks noChangeAspect="1"/>
          </p:cNvPicPr>
          <p:nvPr/>
        </p:nvPicPr>
        <p:blipFill rotWithShape="1">
          <a:blip r:embed="rId6">
            <a:extLst>
              <a:ext uri="{28A0092B-C50C-407E-A947-70E740481C1C}">
                <a14:useLocalDpi xmlns:a14="http://schemas.microsoft.com/office/drawing/2010/main" val="0"/>
              </a:ext>
            </a:extLst>
          </a:blip>
          <a:srcRect l="60071" b="42261"/>
          <a:stretch/>
        </p:blipFill>
        <p:spPr>
          <a:xfrm>
            <a:off x="6978537" y="2373611"/>
            <a:ext cx="1439151" cy="1714286"/>
          </a:xfrm>
          <a:prstGeom prst="rect">
            <a:avLst/>
          </a:prstGeom>
          <a:scene3d>
            <a:camera prst="orthographicFront">
              <a:rot lat="0" lon="10800000" rev="0"/>
            </a:camera>
            <a:lightRig rig="threePt" dir="t"/>
          </a:scene3d>
        </p:spPr>
      </p:pic>
      <p:sp>
        <p:nvSpPr>
          <p:cNvPr id="8" name="Card 5L"/>
          <p:cNvSpPr/>
          <p:nvPr/>
        </p:nvSpPr>
        <p:spPr>
          <a:xfrm>
            <a:off x="6320118" y="2151529"/>
            <a:ext cx="2716306" cy="3536577"/>
          </a:xfrm>
          <a:prstGeom prst="roundRect">
            <a:avLst/>
          </a:prstGeom>
          <a:solidFill>
            <a:schemeClr val="accent4">
              <a:lumMod val="20000"/>
              <a:lumOff val="80000"/>
            </a:schemeClr>
          </a:solidFill>
          <a:ln>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NZ" sz="2200" dirty="0">
                <a:solidFill>
                  <a:schemeClr val="tx1"/>
                </a:solidFill>
                <a:latin typeface="Arial" panose="020B0604020202020204" pitchFamily="34" charset="0"/>
                <a:cs typeface="Arial" panose="020B0604020202020204" pitchFamily="34" charset="0"/>
              </a:rPr>
              <a:t>They spread the news of Jesus’ birth to everyone they met.</a:t>
            </a:r>
          </a:p>
        </p:txBody>
      </p:sp>
      <p:pic>
        <p:nvPicPr>
          <p:cNvPr id="31" name="Picture 5L"/>
          <p:cNvPicPr>
            <a:picLocks noChangeAspect="1"/>
          </p:cNvPicPr>
          <p:nvPr/>
        </p:nvPicPr>
        <p:blipFill rotWithShape="1">
          <a:blip r:embed="rId10">
            <a:extLst>
              <a:ext uri="{28A0092B-C50C-407E-A947-70E740481C1C}">
                <a14:useLocalDpi xmlns:a14="http://schemas.microsoft.com/office/drawing/2010/main" val="0"/>
              </a:ext>
            </a:extLst>
          </a:blip>
          <a:srcRect l="52647" t="35214" r="12866" b="34559"/>
          <a:stretch/>
        </p:blipFill>
        <p:spPr>
          <a:xfrm>
            <a:off x="6541338" y="2603658"/>
            <a:ext cx="2273866" cy="1147580"/>
          </a:xfrm>
          <a:prstGeom prst="rect">
            <a:avLst/>
          </a:prstGeom>
          <a:scene3d>
            <a:camera prst="orthographicFront">
              <a:rot lat="0" lon="10800000" rev="0"/>
            </a:camera>
            <a:lightRig rig="threePt" dir="t"/>
          </a:scene3d>
        </p:spPr>
      </p:pic>
      <p:sp>
        <p:nvSpPr>
          <p:cNvPr id="13" name="Card 6L"/>
          <p:cNvSpPr/>
          <p:nvPr/>
        </p:nvSpPr>
        <p:spPr>
          <a:xfrm>
            <a:off x="6320118" y="2151529"/>
            <a:ext cx="2716306" cy="3536577"/>
          </a:xfrm>
          <a:prstGeom prst="roundRect">
            <a:avLst/>
          </a:prstGeom>
          <a:solidFill>
            <a:schemeClr val="accent4">
              <a:lumMod val="20000"/>
              <a:lumOff val="80000"/>
            </a:schemeClr>
          </a:solidFill>
          <a:ln>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NZ" sz="2200" b="1" dirty="0">
                <a:solidFill>
                  <a:schemeClr val="tx1"/>
                </a:solidFill>
                <a:latin typeface="Arial" panose="020B0604020202020204" pitchFamily="34" charset="0"/>
                <a:cs typeface="Arial" panose="020B0604020202020204" pitchFamily="34" charset="0"/>
              </a:rPr>
              <a:t>What do you think the shepherds said to Jesus when they saw him?</a:t>
            </a:r>
            <a:endParaRPr lang="en-NZ" sz="2200" dirty="0">
              <a:solidFill>
                <a:schemeClr val="tx1"/>
              </a:solidFill>
              <a:latin typeface="Arial" panose="020B0604020202020204" pitchFamily="34" charset="0"/>
              <a:cs typeface="Arial" panose="020B0604020202020204" pitchFamily="34" charset="0"/>
            </a:endParaRPr>
          </a:p>
        </p:txBody>
      </p:sp>
      <p:pic>
        <p:nvPicPr>
          <p:cNvPr id="33" name="Picture 6L"/>
          <p:cNvPicPr>
            <a:picLocks noChangeAspect="1"/>
          </p:cNvPicPr>
          <p:nvPr/>
        </p:nvPicPr>
        <p:blipFill rotWithShape="1">
          <a:blip r:embed="rId11" cstate="print">
            <a:extLst>
              <a:ext uri="{28A0092B-C50C-407E-A947-70E740481C1C}">
                <a14:useLocalDpi xmlns:a14="http://schemas.microsoft.com/office/drawing/2010/main" val="0"/>
              </a:ext>
            </a:extLst>
          </a:blip>
          <a:srcRect t="5477" r="41195" b="14455"/>
          <a:stretch/>
        </p:blipFill>
        <p:spPr>
          <a:xfrm>
            <a:off x="6951945" y="2373610"/>
            <a:ext cx="1535494" cy="1389631"/>
          </a:xfrm>
          <a:prstGeom prst="rect">
            <a:avLst/>
          </a:prstGeom>
          <a:scene3d>
            <a:camera prst="orthographicFront">
              <a:rot lat="0" lon="10800000" rev="0"/>
            </a:camera>
            <a:lightRig rig="threePt" dir="t"/>
          </a:scene3d>
        </p:spPr>
      </p:pic>
      <p:sp>
        <p:nvSpPr>
          <p:cNvPr id="15" name="Card 6R"/>
          <p:cNvSpPr/>
          <p:nvPr/>
        </p:nvSpPr>
        <p:spPr>
          <a:xfrm>
            <a:off x="9036424" y="2151529"/>
            <a:ext cx="2716306" cy="353657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NZ" sz="2200" b="1" dirty="0">
                <a:solidFill>
                  <a:schemeClr val="tx1"/>
                </a:solidFill>
                <a:latin typeface="Arial" panose="020B0604020202020204" pitchFamily="34" charset="0"/>
                <a:cs typeface="Arial" panose="020B0604020202020204" pitchFamily="34" charset="0"/>
              </a:rPr>
              <a:t>What do you think the shepherds said to Jesus when they saw him?</a:t>
            </a:r>
            <a:endParaRPr lang="en-NZ" sz="2200" dirty="0">
              <a:solidFill>
                <a:schemeClr val="tx1"/>
              </a:solidFill>
              <a:latin typeface="Arial" panose="020B0604020202020204" pitchFamily="34" charset="0"/>
              <a:cs typeface="Arial" panose="020B0604020202020204" pitchFamily="34" charset="0"/>
            </a:endParaRPr>
          </a:p>
        </p:txBody>
      </p:sp>
      <p:pic>
        <p:nvPicPr>
          <p:cNvPr id="32" name="Picture 6R"/>
          <p:cNvPicPr>
            <a:picLocks noChangeAspect="1"/>
          </p:cNvPicPr>
          <p:nvPr/>
        </p:nvPicPr>
        <p:blipFill rotWithShape="1">
          <a:blip r:embed="rId11" cstate="print">
            <a:extLst>
              <a:ext uri="{28A0092B-C50C-407E-A947-70E740481C1C}">
                <a14:useLocalDpi xmlns:a14="http://schemas.microsoft.com/office/drawing/2010/main" val="0"/>
              </a:ext>
            </a:extLst>
          </a:blip>
          <a:srcRect t="5477" r="41195" b="14455"/>
          <a:stretch/>
        </p:blipFill>
        <p:spPr>
          <a:xfrm>
            <a:off x="9634560" y="2361607"/>
            <a:ext cx="1535494" cy="1389631"/>
          </a:xfrm>
          <a:prstGeom prst="rect">
            <a:avLst/>
          </a:prstGeom>
        </p:spPr>
      </p:pic>
      <p:sp>
        <p:nvSpPr>
          <p:cNvPr id="16" name="Card 5R"/>
          <p:cNvSpPr/>
          <p:nvPr/>
        </p:nvSpPr>
        <p:spPr>
          <a:xfrm>
            <a:off x="9043694" y="2151529"/>
            <a:ext cx="2716306" cy="353657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NZ" sz="2200" dirty="0">
                <a:solidFill>
                  <a:schemeClr val="tx1"/>
                </a:solidFill>
                <a:latin typeface="Arial" panose="020B0604020202020204" pitchFamily="34" charset="0"/>
                <a:cs typeface="Arial" panose="020B0604020202020204" pitchFamily="34" charset="0"/>
              </a:rPr>
              <a:t>They spread the news of Jesus’ birth to everyone they met.</a:t>
            </a:r>
          </a:p>
        </p:txBody>
      </p:sp>
      <p:pic>
        <p:nvPicPr>
          <p:cNvPr id="30" name="Picture 5R"/>
          <p:cNvPicPr>
            <a:picLocks noChangeAspect="1"/>
          </p:cNvPicPr>
          <p:nvPr/>
        </p:nvPicPr>
        <p:blipFill rotWithShape="1">
          <a:blip r:embed="rId10">
            <a:extLst>
              <a:ext uri="{28A0092B-C50C-407E-A947-70E740481C1C}">
                <a14:useLocalDpi xmlns:a14="http://schemas.microsoft.com/office/drawing/2010/main" val="0"/>
              </a:ext>
            </a:extLst>
          </a:blip>
          <a:srcRect l="52647" t="35214" r="12866" b="34559"/>
          <a:stretch/>
        </p:blipFill>
        <p:spPr>
          <a:xfrm>
            <a:off x="9257644" y="2603658"/>
            <a:ext cx="2273866" cy="1147580"/>
          </a:xfrm>
          <a:prstGeom prst="rect">
            <a:avLst/>
          </a:prstGeom>
        </p:spPr>
      </p:pic>
      <p:sp>
        <p:nvSpPr>
          <p:cNvPr id="17" name="Card 4R"/>
          <p:cNvSpPr/>
          <p:nvPr/>
        </p:nvSpPr>
        <p:spPr>
          <a:xfrm>
            <a:off x="9043694" y="2151529"/>
            <a:ext cx="2716306" cy="353657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NZ" sz="2200" dirty="0">
                <a:solidFill>
                  <a:schemeClr val="tx1"/>
                </a:solidFill>
                <a:latin typeface="Arial" panose="020B0604020202020204" pitchFamily="34" charset="0"/>
                <a:cs typeface="Arial" panose="020B0604020202020204" pitchFamily="34" charset="0"/>
              </a:rPr>
              <a:t>They adored him because they knew he was the saviour of the world.</a:t>
            </a:r>
          </a:p>
        </p:txBody>
      </p:sp>
      <p:pic>
        <p:nvPicPr>
          <p:cNvPr id="27" name="Picture 4R"/>
          <p:cNvPicPr>
            <a:picLocks noChangeAspect="1"/>
          </p:cNvPicPr>
          <p:nvPr/>
        </p:nvPicPr>
        <p:blipFill rotWithShape="1">
          <a:blip r:embed="rId6">
            <a:extLst>
              <a:ext uri="{28A0092B-C50C-407E-A947-70E740481C1C}">
                <a14:useLocalDpi xmlns:a14="http://schemas.microsoft.com/office/drawing/2010/main" val="0"/>
              </a:ext>
            </a:extLst>
          </a:blip>
          <a:srcRect l="60071" b="42261"/>
          <a:stretch/>
        </p:blipFill>
        <p:spPr>
          <a:xfrm>
            <a:off x="9696455" y="2373611"/>
            <a:ext cx="1439151" cy="1714286"/>
          </a:xfrm>
          <a:prstGeom prst="rect">
            <a:avLst/>
          </a:prstGeom>
        </p:spPr>
      </p:pic>
      <p:sp>
        <p:nvSpPr>
          <p:cNvPr id="18" name="Card 3R"/>
          <p:cNvSpPr/>
          <p:nvPr/>
        </p:nvSpPr>
        <p:spPr>
          <a:xfrm>
            <a:off x="9050964" y="2151529"/>
            <a:ext cx="2716306" cy="353657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Z" sz="2200" dirty="0">
                <a:solidFill>
                  <a:schemeClr val="tx1"/>
                </a:solidFill>
                <a:latin typeface="Arial" panose="020B0604020202020204" pitchFamily="34" charset="0"/>
                <a:cs typeface="Arial" panose="020B0604020202020204" pitchFamily="34" charset="0"/>
              </a:rPr>
              <a:t>They hurried to the stable to see Mary and Joseph and their baby.</a:t>
            </a:r>
          </a:p>
        </p:txBody>
      </p:sp>
      <p:pic>
        <p:nvPicPr>
          <p:cNvPr id="6" name="Picture 3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35795" y="2603659"/>
            <a:ext cx="1933329" cy="1377496"/>
          </a:xfrm>
          <a:prstGeom prst="rect">
            <a:avLst/>
          </a:prstGeom>
        </p:spPr>
      </p:pic>
      <p:sp>
        <p:nvSpPr>
          <p:cNvPr id="19" name="Card 2R"/>
          <p:cNvSpPr/>
          <p:nvPr/>
        </p:nvSpPr>
        <p:spPr>
          <a:xfrm>
            <a:off x="9050964" y="2151528"/>
            <a:ext cx="2716306" cy="353657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algn="ctr"/>
            <a:r>
              <a:rPr lang="en-NZ" sz="2200" dirty="0">
                <a:solidFill>
                  <a:schemeClr val="tx1"/>
                </a:solidFill>
                <a:latin typeface="Arial" panose="020B0604020202020204" pitchFamily="34" charset="0"/>
                <a:cs typeface="Arial" panose="020B0604020202020204" pitchFamily="34" charset="0"/>
              </a:rPr>
              <a:t>They were the first people to hear the good news of Jesus’ birth.</a:t>
            </a:r>
          </a:p>
        </p:txBody>
      </p:sp>
      <p:pic>
        <p:nvPicPr>
          <p:cNvPr id="5" name="Picture 2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4935" y="2496117"/>
            <a:ext cx="1962193" cy="1469275"/>
          </a:xfrm>
          <a:prstGeom prst="rect">
            <a:avLst/>
          </a:prstGeom>
        </p:spPr>
      </p:pic>
      <p:sp>
        <p:nvSpPr>
          <p:cNvPr id="20" name="Card 1R"/>
          <p:cNvSpPr/>
          <p:nvPr/>
        </p:nvSpPr>
        <p:spPr>
          <a:xfrm>
            <a:off x="9058234" y="2151528"/>
            <a:ext cx="2716306" cy="3536577"/>
          </a:xfrm>
          <a:prstGeom prst="roundRect">
            <a:avLst/>
          </a:prstGeom>
          <a:solidFill>
            <a:schemeClr val="accent4">
              <a:lumMod val="20000"/>
              <a:lumOff val="80000"/>
            </a:schemeClr>
          </a:solidFill>
          <a:ln>
            <a:solidFill>
              <a:srgbClr val="C0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Z" sz="2200" dirty="0">
                <a:solidFill>
                  <a:schemeClr val="tx1"/>
                </a:solidFill>
                <a:latin typeface="Arial" panose="020B0604020202020204" pitchFamily="34" charset="0"/>
                <a:cs typeface="Arial" panose="020B0604020202020204" pitchFamily="34" charset="0"/>
              </a:rPr>
              <a:t>The shepherds listened to the angels’ message.</a:t>
            </a:r>
          </a:p>
        </p:txBody>
      </p:sp>
      <p:pic>
        <p:nvPicPr>
          <p:cNvPr id="4" name="Picture 1R"/>
          <p:cNvPicPr>
            <a:picLocks noChangeAspect="1"/>
          </p:cNvPicPr>
          <p:nvPr/>
        </p:nvPicPr>
        <p:blipFill rotWithShape="1">
          <a:blip r:embed="rId7">
            <a:extLst>
              <a:ext uri="{28A0092B-C50C-407E-A947-70E740481C1C}">
                <a14:useLocalDpi xmlns:a14="http://schemas.microsoft.com/office/drawing/2010/main" val="0"/>
              </a:ext>
            </a:extLst>
          </a:blip>
          <a:srcRect t="7172" r="80667" b="34138"/>
          <a:stretch/>
        </p:blipFill>
        <p:spPr>
          <a:xfrm>
            <a:off x="9842127" y="2433918"/>
            <a:ext cx="1104900" cy="1990164"/>
          </a:xfrm>
          <a:prstGeom prst="rect">
            <a:avLst/>
          </a:prstGeom>
          <a:ln>
            <a:solidFill>
              <a:schemeClr val="tx1"/>
            </a:solidFill>
          </a:ln>
        </p:spPr>
      </p:pic>
      <p:sp>
        <p:nvSpPr>
          <p:cNvPr id="36" name="Title 35"/>
          <p:cNvSpPr>
            <a:spLocks noGrp="1"/>
          </p:cNvSpPr>
          <p:nvPr>
            <p:ph type="title"/>
          </p:nvPr>
        </p:nvSpPr>
        <p:spPr/>
        <p:txBody>
          <a:bodyPr>
            <a:normAutofit/>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What the shepherds did </a:t>
            </a:r>
            <a:b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b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when Jesus was born</a:t>
            </a:r>
            <a:endParaRPr lang="en-NZ" dirty="0">
              <a:ln w="10160">
                <a:solidFill>
                  <a:schemeClr val="bg1"/>
                </a:solidFill>
                <a:prstDash val="solid"/>
              </a:ln>
              <a:solidFill>
                <a:srgbClr val="C00000"/>
              </a:solidFill>
            </a:endParaRPr>
          </a:p>
        </p:txBody>
      </p:sp>
      <p:sp>
        <p:nvSpPr>
          <p:cNvPr id="38"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Tool instructions stop"/>
          <p:cNvSpPr txBox="1"/>
          <p:nvPr/>
        </p:nvSpPr>
        <p:spPr>
          <a:xfrm>
            <a:off x="4319258" y="6581001"/>
            <a:ext cx="345318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‘The Stars danced’</a:t>
            </a:r>
            <a:endParaRPr lang="en-GB" sz="1200" dirty="0">
              <a:latin typeface="Arial" panose="020B0604020202020204" pitchFamily="34" charset="0"/>
              <a:cs typeface="Arial" panose="020B0604020202020204" pitchFamily="34" charset="0"/>
            </a:endParaRPr>
          </a:p>
        </p:txBody>
      </p:sp>
      <p:sp>
        <p:nvSpPr>
          <p:cNvPr id="40" name="TextBox: Tool instructions start"/>
          <p:cNvSpPr txBox="1"/>
          <p:nvPr/>
        </p:nvSpPr>
        <p:spPr>
          <a:xfrm>
            <a:off x="4302429" y="6581001"/>
            <a:ext cx="3477234"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‘The Stars danced’</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66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with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childTnLst>
              </p:cTn>
              <p:nextCondLst>
                <p:cond evt="onClick" delay="0">
                  <p:tgtEl>
                    <p:spTgt spid="18"/>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with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withEffect">
                                  <p:stCondLst>
                                    <p:cond delay="0"/>
                                  </p:stCondLst>
                                  <p:childTnLst>
                                    <p:animEffect transition="out" filter="fade">
                                      <p:cBhvr>
                                        <p:cTn id="71" dur="500"/>
                                        <p:tgtEl>
                                          <p:spTgt spid="30"/>
                                        </p:tgtEl>
                                      </p:cBhvr>
                                    </p:animEffect>
                                    <p:set>
                                      <p:cBhvr>
                                        <p:cTn id="72" dur="1" fill="hold">
                                          <p:stCondLst>
                                            <p:cond delay="499"/>
                                          </p:stCondLst>
                                        </p:cTn>
                                        <p:tgtEl>
                                          <p:spTgt spid="30"/>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childTnLst>
                                </p:cTn>
                              </p:par>
                            </p:childTnLst>
                          </p:cTn>
                        </p:par>
                      </p:childTnLst>
                    </p:cTn>
                  </p:par>
                </p:childTnLst>
              </p:cTn>
              <p:nextCondLst>
                <p:cond evt="onClick" delay="0">
                  <p:tgtEl>
                    <p:spTgt spid="16"/>
                  </p:tgtEl>
                </p:cond>
              </p:nextCondLst>
            </p:seq>
            <p:seq concurrent="1" nextAc="seek">
              <p:cTn id="82" restart="whenNotActive" fill="hold" evtFilter="cancelBubble" nodeType="interactiveSeq">
                <p:stCondLst>
                  <p:cond evt="onClick" delay="0">
                    <p:tgtEl>
                      <p:spTgt spid="15"/>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withEffect">
                                  <p:stCondLst>
                                    <p:cond delay="0"/>
                                  </p:stCondLst>
                                  <p:childTnLst>
                                    <p:animEffect transition="out" filter="fade">
                                      <p:cBhvr>
                                        <p:cTn id="86" dur="500"/>
                                        <p:tgtEl>
                                          <p:spTgt spid="32"/>
                                        </p:tgtEl>
                                      </p:cBhvr>
                                    </p:animEffect>
                                    <p:set>
                                      <p:cBhvr>
                                        <p:cTn id="87" dur="1" fill="hold">
                                          <p:stCondLst>
                                            <p:cond delay="499"/>
                                          </p:stCondLst>
                                        </p:cTn>
                                        <p:tgtEl>
                                          <p:spTgt spid="32"/>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childTnLst>
                          </p:cTn>
                        </p:par>
                      </p:childTnLst>
                    </p:cTn>
                  </p:par>
                </p:childTnLst>
              </p:cTn>
              <p:nextCondLst>
                <p:cond evt="onClick" delay="0">
                  <p:tgtEl>
                    <p:spTgt spid="15"/>
                  </p:tgtEl>
                </p:cond>
              </p:nextCondLst>
            </p:seq>
            <p:seq concurrent="1" nextAc="seek">
              <p:cTn id="97" restart="whenNotActive" fill="hold" evtFilter="cancelBubble" nodeType="interactiveSeq">
                <p:stCondLst>
                  <p:cond evt="onClick" delay="0">
                    <p:tgtEl>
                      <p:spTgt spid="1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20"/>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5"/>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17"/>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30"/>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16"/>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15"/>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23"/>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22"/>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24"/>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26"/>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3"/>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28"/>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7"/>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31"/>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8"/>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33"/>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8" restart="whenNotActive" fill="hold" evtFilter="cancelBubble" nodeType="interactiveSeq">
                <p:stCondLst>
                  <p:cond evt="onClick" delay="0">
                    <p:tgtEl>
                      <p:spTgt spid="12"/>
                    </p:tgtEl>
                  </p:cond>
                </p:stCondLst>
                <p:endSync evt="end" delay="0">
                  <p:rtn val="all"/>
                </p:endSync>
                <p:childTnLst>
                  <p:par>
                    <p:cTn id="149" fill="hold">
                      <p:stCondLst>
                        <p:cond delay="0"/>
                      </p:stCondLst>
                      <p:childTnLst>
                        <p:par>
                          <p:cTn id="150" fill="hold">
                            <p:stCondLst>
                              <p:cond delay="0"/>
                            </p:stCondLst>
                            <p:childTnLst>
                              <p:par>
                                <p:cTn id="151" presetID="1" presetClass="entr" presetSubtype="0" fill="hold" nodeType="withEffect">
                                  <p:stCondLst>
                                    <p:cond delay="0"/>
                                  </p:stCondLst>
                                  <p:childTnLst>
                                    <p:set>
                                      <p:cBhvr>
                                        <p:cTn id="152" dur="1" fill="hold">
                                          <p:stCondLst>
                                            <p:cond delay="0"/>
                                          </p:stCondLst>
                                        </p:cTn>
                                        <p:tgtEl>
                                          <p:spTgt spid="4"/>
                                        </p:tgtEl>
                                        <p:attrNameLst>
                                          <p:attrName>style.visibility</p:attrName>
                                        </p:attrNameLst>
                                      </p:cBhvr>
                                      <p:to>
                                        <p:strVal val="visible"/>
                                      </p:to>
                                    </p:set>
                                  </p:childTnLst>
                                </p:cTn>
                              </p:par>
                              <p:par>
                                <p:cTn id="153" presetID="1" presetClass="entr" presetSubtype="0" fill="hold" grpId="2" nodeType="withEffect">
                                  <p:stCondLst>
                                    <p:cond delay="0"/>
                                  </p:stCondLst>
                                  <p:childTnLst>
                                    <p:set>
                                      <p:cBhvr>
                                        <p:cTn id="154" dur="1" fill="hold">
                                          <p:stCondLst>
                                            <p:cond delay="0"/>
                                          </p:stCondLst>
                                        </p:cTn>
                                        <p:tgtEl>
                                          <p:spTgt spid="20"/>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5"/>
                                        </p:tgtEl>
                                        <p:attrNameLst>
                                          <p:attrName>style.visibility</p:attrName>
                                        </p:attrNameLst>
                                      </p:cBhvr>
                                      <p:to>
                                        <p:strVal val="visible"/>
                                      </p:to>
                                    </p:set>
                                  </p:childTnLst>
                                </p:cTn>
                              </p:par>
                              <p:par>
                                <p:cTn id="157" presetID="1" presetClass="entr" presetSubtype="0" fill="hold" grpId="2" nodeType="withEffect">
                                  <p:stCondLst>
                                    <p:cond delay="0"/>
                                  </p:stCondLst>
                                  <p:childTnLst>
                                    <p:set>
                                      <p:cBhvr>
                                        <p:cTn id="158" dur="1" fill="hold">
                                          <p:stCondLst>
                                            <p:cond delay="0"/>
                                          </p:stCondLst>
                                        </p:cTn>
                                        <p:tgtEl>
                                          <p:spTgt spid="19"/>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6"/>
                                        </p:tgtEl>
                                        <p:attrNameLst>
                                          <p:attrName>style.visibility</p:attrName>
                                        </p:attrNameLst>
                                      </p:cBhvr>
                                      <p:to>
                                        <p:strVal val="visible"/>
                                      </p:to>
                                    </p:set>
                                  </p:childTnLst>
                                </p:cTn>
                              </p:par>
                              <p:par>
                                <p:cTn id="161" presetID="1" presetClass="entr" presetSubtype="0" fill="hold" grpId="2" nodeType="withEffect">
                                  <p:stCondLst>
                                    <p:cond delay="0"/>
                                  </p:stCondLst>
                                  <p:childTnLst>
                                    <p:set>
                                      <p:cBhvr>
                                        <p:cTn id="162" dur="1" fill="hold">
                                          <p:stCondLst>
                                            <p:cond delay="0"/>
                                          </p:stCondLst>
                                        </p:cTn>
                                        <p:tgtEl>
                                          <p:spTgt spid="18"/>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27"/>
                                        </p:tgtEl>
                                        <p:attrNameLst>
                                          <p:attrName>style.visibility</p:attrName>
                                        </p:attrNameLst>
                                      </p:cBhvr>
                                      <p:to>
                                        <p:strVal val="visible"/>
                                      </p:to>
                                    </p:set>
                                  </p:childTnLst>
                                </p:cTn>
                              </p:par>
                              <p:par>
                                <p:cTn id="165" presetID="1" presetClass="entr" presetSubtype="0" fill="hold" grpId="2" nodeType="withEffect">
                                  <p:stCondLst>
                                    <p:cond delay="0"/>
                                  </p:stCondLst>
                                  <p:childTnLst>
                                    <p:set>
                                      <p:cBhvr>
                                        <p:cTn id="166" dur="1" fill="hold">
                                          <p:stCondLst>
                                            <p:cond delay="0"/>
                                          </p:stCondLst>
                                        </p:cTn>
                                        <p:tgtEl>
                                          <p:spTgt spid="17"/>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30"/>
                                        </p:tgtEl>
                                        <p:attrNameLst>
                                          <p:attrName>style.visibility</p:attrName>
                                        </p:attrNameLst>
                                      </p:cBhvr>
                                      <p:to>
                                        <p:strVal val="visible"/>
                                      </p:to>
                                    </p:set>
                                  </p:childTnLst>
                                </p:cTn>
                              </p:par>
                              <p:par>
                                <p:cTn id="169" presetID="1" presetClass="entr" presetSubtype="0" fill="hold" grpId="2" nodeType="withEffect">
                                  <p:stCondLst>
                                    <p:cond delay="0"/>
                                  </p:stCondLst>
                                  <p:childTnLst>
                                    <p:set>
                                      <p:cBhvr>
                                        <p:cTn id="170" dur="1" fill="hold">
                                          <p:stCondLst>
                                            <p:cond delay="0"/>
                                          </p:stCondLst>
                                        </p:cTn>
                                        <p:tgtEl>
                                          <p:spTgt spid="16"/>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32"/>
                                        </p:tgtEl>
                                        <p:attrNameLst>
                                          <p:attrName>style.visibility</p:attrName>
                                        </p:attrNameLst>
                                      </p:cBhvr>
                                      <p:to>
                                        <p:strVal val="visible"/>
                                      </p:to>
                                    </p:set>
                                  </p:childTnLst>
                                </p:cTn>
                              </p:par>
                              <p:par>
                                <p:cTn id="173" presetID="1" presetClass="entr" presetSubtype="0" fill="hold" grpId="2" nodeType="withEffect">
                                  <p:stCondLst>
                                    <p:cond delay="0"/>
                                  </p:stCondLst>
                                  <p:childTnLst>
                                    <p:set>
                                      <p:cBhvr>
                                        <p:cTn id="174" dur="1" fill="hold">
                                          <p:stCondLst>
                                            <p:cond delay="0"/>
                                          </p:stCondLst>
                                        </p:cTn>
                                        <p:tgtEl>
                                          <p:spTgt spid="15"/>
                                        </p:tgtEl>
                                        <p:attrNameLst>
                                          <p:attrName>style.visibility</p:attrName>
                                        </p:attrNameLst>
                                      </p:cBhvr>
                                      <p:to>
                                        <p:strVal val="visible"/>
                                      </p:to>
                                    </p:set>
                                  </p:childTnLst>
                                </p:cTn>
                              </p:par>
                              <p:par>
                                <p:cTn id="175" presetID="1" presetClass="exit" presetSubtype="0" fill="hold" nodeType="withEffect">
                                  <p:stCondLst>
                                    <p:cond delay="0"/>
                                  </p:stCondLst>
                                  <p:childTnLst>
                                    <p:set>
                                      <p:cBhvr>
                                        <p:cTn id="176" dur="1" fill="hold">
                                          <p:stCondLst>
                                            <p:cond delay="0"/>
                                          </p:stCondLst>
                                        </p:cTn>
                                        <p:tgtEl>
                                          <p:spTgt spid="23"/>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22"/>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24"/>
                                        </p:tgtEl>
                                        <p:attrNameLst>
                                          <p:attrName>style.visibility</p:attrName>
                                        </p:attrNameLst>
                                      </p:cBhvr>
                                      <p:to>
                                        <p:strVal val="hidden"/>
                                      </p:to>
                                    </p:set>
                                  </p:childTnLst>
                                </p:cTn>
                              </p:par>
                              <p:par>
                                <p:cTn id="181" presetID="1" presetClass="exit" presetSubtype="0" fill="hold" grpId="2" nodeType="withEffect">
                                  <p:stCondLst>
                                    <p:cond delay="0"/>
                                  </p:stCondLst>
                                  <p:childTnLst>
                                    <p:set>
                                      <p:cBhvr>
                                        <p:cTn id="182" dur="1" fill="hold">
                                          <p:stCondLst>
                                            <p:cond delay="0"/>
                                          </p:stCondLst>
                                        </p:cTn>
                                        <p:tgtEl>
                                          <p:spTgt spid="14"/>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26"/>
                                        </p:tgtEl>
                                        <p:attrNameLst>
                                          <p:attrName>style.visibility</p:attrName>
                                        </p:attrNameLst>
                                      </p:cBhvr>
                                      <p:to>
                                        <p:strVal val="hidden"/>
                                      </p:to>
                                    </p:set>
                                  </p:childTnLst>
                                </p:cTn>
                              </p:par>
                              <p:par>
                                <p:cTn id="185" presetID="1" presetClass="exit" presetSubtype="0" fill="hold" grpId="2" nodeType="withEffect">
                                  <p:stCondLst>
                                    <p:cond delay="0"/>
                                  </p:stCondLst>
                                  <p:childTnLst>
                                    <p:set>
                                      <p:cBhvr>
                                        <p:cTn id="186" dur="1" fill="hold">
                                          <p:stCondLst>
                                            <p:cond delay="0"/>
                                          </p:stCondLst>
                                        </p:cTn>
                                        <p:tgtEl>
                                          <p:spTgt spid="3"/>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28"/>
                                        </p:tgtEl>
                                        <p:attrNameLst>
                                          <p:attrName>style.visibility</p:attrName>
                                        </p:attrNameLst>
                                      </p:cBhvr>
                                      <p:to>
                                        <p:strVal val="hidden"/>
                                      </p:to>
                                    </p:set>
                                  </p:childTnLst>
                                </p:cTn>
                              </p:par>
                              <p:par>
                                <p:cTn id="189" presetID="1" presetClass="exit" presetSubtype="0" fill="hold" grpId="2" nodeType="withEffect">
                                  <p:stCondLst>
                                    <p:cond delay="0"/>
                                  </p:stCondLst>
                                  <p:childTnLst>
                                    <p:set>
                                      <p:cBhvr>
                                        <p:cTn id="190" dur="1" fill="hold">
                                          <p:stCondLst>
                                            <p:cond delay="0"/>
                                          </p:stCondLst>
                                        </p:cTn>
                                        <p:tgtEl>
                                          <p:spTgt spid="7"/>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31"/>
                                        </p:tgtEl>
                                        <p:attrNameLst>
                                          <p:attrName>style.visibility</p:attrName>
                                        </p:attrNameLst>
                                      </p:cBhvr>
                                      <p:to>
                                        <p:strVal val="hidden"/>
                                      </p:to>
                                    </p:set>
                                  </p:childTnLst>
                                </p:cTn>
                              </p:par>
                              <p:par>
                                <p:cTn id="193" presetID="1" presetClass="exit" presetSubtype="0" fill="hold" grpId="2" nodeType="withEffect">
                                  <p:stCondLst>
                                    <p:cond delay="0"/>
                                  </p:stCondLst>
                                  <p:childTnLst>
                                    <p:set>
                                      <p:cBhvr>
                                        <p:cTn id="194" dur="1" fill="hold">
                                          <p:stCondLst>
                                            <p:cond delay="0"/>
                                          </p:stCondLst>
                                        </p:cTn>
                                        <p:tgtEl>
                                          <p:spTgt spid="8"/>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33"/>
                                        </p:tgtEl>
                                        <p:attrNameLst>
                                          <p:attrName>style.visibility</p:attrName>
                                        </p:attrNameLst>
                                      </p:cBhvr>
                                      <p:to>
                                        <p:strVal val="hidden"/>
                                      </p:to>
                                    </p:set>
                                  </p:childTnLst>
                                </p:cTn>
                              </p:par>
                              <p:par>
                                <p:cTn id="197" presetID="1" presetClass="exit" presetSubtype="0" fill="hold" grpId="2" nodeType="withEffect">
                                  <p:stCondLst>
                                    <p:cond delay="0"/>
                                  </p:stCondLst>
                                  <p:childTnLst>
                                    <p:set>
                                      <p:cBhvr>
                                        <p:cTn id="19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9" restart="whenNotActive" fill="hold" evtFilter="cancelBubble" nodeType="interactiveSeq">
                <p:stCondLst>
                  <p:cond evt="onClick" delay="0">
                    <p:tgtEl>
                      <p:spTgt spid="38"/>
                    </p:tgtEl>
                  </p:cond>
                </p:stCondLst>
                <p:endSync evt="end" delay="0">
                  <p:rtn val="all"/>
                </p:endSync>
                <p:childTnLst>
                  <p:par>
                    <p:cTn id="200" fill="hold">
                      <p:stCondLst>
                        <p:cond delay="0"/>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39"/>
                                        </p:tgtEl>
                                        <p:attrNameLst>
                                          <p:attrName>style.visibility</p:attrName>
                                        </p:attrNameLst>
                                      </p:cBhvr>
                                      <p:to>
                                        <p:strVal val="visible"/>
                                      </p:to>
                                    </p:set>
                                    <p:animEffect transition="in" filter="fade">
                                      <p:cBhvr>
                                        <p:cTn id="204" dur="500"/>
                                        <p:tgtEl>
                                          <p:spTgt spid="39"/>
                                        </p:tgtEl>
                                      </p:cBhvr>
                                    </p:animEffect>
                                  </p:childTnLst>
                                </p:cTn>
                              </p:par>
                              <p:par>
                                <p:cTn id="205" presetID="10" presetClass="exit" presetSubtype="0" fill="hold" grpId="1" nodeType="withEffect">
                                  <p:stCondLst>
                                    <p:cond delay="0"/>
                                  </p:stCondLst>
                                  <p:childTnLst>
                                    <p:animEffect transition="out" filter="fade">
                                      <p:cBhvr>
                                        <p:cTn id="206" dur="500"/>
                                        <p:tgtEl>
                                          <p:spTgt spid="40"/>
                                        </p:tgtEl>
                                      </p:cBhvr>
                                    </p:animEffect>
                                    <p:set>
                                      <p:cBhvr>
                                        <p:cTn id="207" dur="1" fill="hold">
                                          <p:stCondLst>
                                            <p:cond delay="499"/>
                                          </p:stCondLst>
                                        </p:cTn>
                                        <p:tgtEl>
                                          <p:spTgt spid="40"/>
                                        </p:tgtEl>
                                        <p:attrNameLst>
                                          <p:attrName>style.visibility</p:attrName>
                                        </p:attrNameLst>
                                      </p:cBhvr>
                                      <p:to>
                                        <p:strVal val="hidden"/>
                                      </p:to>
                                    </p:set>
                                  </p:childTnLst>
                                </p:cTn>
                              </p:par>
                            </p:childTnLst>
                          </p:cTn>
                        </p:par>
                        <p:par>
                          <p:cTn id="208" fill="hold">
                            <p:stCondLst>
                              <p:cond delay="500"/>
                            </p:stCondLst>
                            <p:childTnLst>
                              <p:par>
                                <p:cTn id="209" presetID="1" presetClass="mediacall" presetSubtype="0" fill="hold" nodeType="afterEffect">
                                  <p:stCondLst>
                                    <p:cond delay="0"/>
                                  </p:stCondLst>
                                  <p:childTnLst>
                                    <p:cmd type="call" cmd="playFrom(0.0)">
                                      <p:cBhvr>
                                        <p:cTn id="210" dur="151758" fill="hold"/>
                                        <p:tgtEl>
                                          <p:spTgt spid="9"/>
                                        </p:tgtEl>
                                      </p:cBhvr>
                                    </p:cmd>
                                  </p:childTnLst>
                                </p:cTn>
                              </p:par>
                              <p:par>
                                <p:cTn id="211" presetID="1" presetClass="emph" presetSubtype="2" fill="hold" nodeType="withEffect">
                                  <p:stCondLst>
                                    <p:cond delay="0"/>
                                  </p:stCondLst>
                                  <p:childTnLst>
                                    <p:animClr clrSpc="rgb" dir="cw">
                                      <p:cBhvr>
                                        <p:cTn id="212" dur="1000" fill="hold"/>
                                        <p:tgtEl>
                                          <p:spTgt spid="38"/>
                                        </p:tgtEl>
                                        <p:attrNameLst>
                                          <p:attrName>fillcolor</p:attrName>
                                        </p:attrNameLst>
                                      </p:cBhvr>
                                      <p:to>
                                        <a:schemeClr val="accent2"/>
                                      </p:to>
                                    </p:animClr>
                                    <p:set>
                                      <p:cBhvr>
                                        <p:cTn id="213" dur="1000" fill="hold"/>
                                        <p:tgtEl>
                                          <p:spTgt spid="38"/>
                                        </p:tgtEl>
                                        <p:attrNameLst>
                                          <p:attrName>fill.type</p:attrName>
                                        </p:attrNameLst>
                                      </p:cBhvr>
                                      <p:to>
                                        <p:strVal val="solid"/>
                                      </p:to>
                                    </p:set>
                                    <p:set>
                                      <p:cBhvr>
                                        <p:cTn id="214" dur="1000" fill="hold"/>
                                        <p:tgtEl>
                                          <p:spTgt spid="38"/>
                                        </p:tgtEl>
                                        <p:attrNameLst>
                                          <p:attrName>fill.on</p:attrName>
                                        </p:attrNameLst>
                                      </p:cBhvr>
                                      <p:to>
                                        <p:strVal val="true"/>
                                      </p:to>
                                    </p:set>
                                  </p:childTnLst>
                                </p:cTn>
                              </p:par>
                            </p:childTnLst>
                          </p:cTn>
                        </p:par>
                      </p:childTnLst>
                    </p:cTn>
                  </p:par>
                  <p:par>
                    <p:cTn id="215" fill="hold">
                      <p:stCondLst>
                        <p:cond delay="indefinite"/>
                      </p:stCondLst>
                      <p:childTnLst>
                        <p:par>
                          <p:cTn id="216" fill="hold">
                            <p:stCondLst>
                              <p:cond delay="0"/>
                            </p:stCondLst>
                            <p:childTnLst>
                              <p:par>
                                <p:cTn id="217" presetID="3" presetClass="mediacall" presetSubtype="0" fill="hold" nodeType="clickEffect">
                                  <p:stCondLst>
                                    <p:cond delay="0"/>
                                  </p:stCondLst>
                                  <p:childTnLst>
                                    <p:cmd type="call" cmd="stop">
                                      <p:cBhvr>
                                        <p:cTn id="218" dur="1" fill="hold"/>
                                        <p:tgtEl>
                                          <p:spTgt spid="9"/>
                                        </p:tgtEl>
                                      </p:cBhvr>
                                    </p:cmd>
                                  </p:childTnLst>
                                </p:cTn>
                              </p:par>
                              <p:par>
                                <p:cTn id="219" presetID="10" presetClass="exit" presetSubtype="0" fill="hold" grpId="1" nodeType="withEffect">
                                  <p:stCondLst>
                                    <p:cond delay="0"/>
                                  </p:stCondLst>
                                  <p:childTnLst>
                                    <p:animEffect transition="out" filter="fade">
                                      <p:cBhvr>
                                        <p:cTn id="220" dur="500"/>
                                        <p:tgtEl>
                                          <p:spTgt spid="39"/>
                                        </p:tgtEl>
                                      </p:cBhvr>
                                    </p:animEffect>
                                    <p:set>
                                      <p:cBhvr>
                                        <p:cTn id="221" dur="1" fill="hold">
                                          <p:stCondLst>
                                            <p:cond delay="499"/>
                                          </p:stCondLst>
                                        </p:cTn>
                                        <p:tgtEl>
                                          <p:spTgt spid="39"/>
                                        </p:tgtEl>
                                        <p:attrNameLst>
                                          <p:attrName>style.visibility</p:attrName>
                                        </p:attrNameLst>
                                      </p:cBhvr>
                                      <p:to>
                                        <p:strVal val="hidden"/>
                                      </p:to>
                                    </p:set>
                                  </p:childTnLst>
                                </p:cTn>
                              </p:par>
                              <p:par>
                                <p:cTn id="222" presetID="10" presetClass="entr" presetSubtype="0" fill="hold" grpId="2" nodeType="withEffect">
                                  <p:stCondLst>
                                    <p:cond delay="0"/>
                                  </p:stCondLst>
                                  <p:childTnLst>
                                    <p:set>
                                      <p:cBhvr>
                                        <p:cTn id="223" dur="1" fill="hold">
                                          <p:stCondLst>
                                            <p:cond delay="0"/>
                                          </p:stCondLst>
                                        </p:cTn>
                                        <p:tgtEl>
                                          <p:spTgt spid="40"/>
                                        </p:tgtEl>
                                        <p:attrNameLst>
                                          <p:attrName>style.visibility</p:attrName>
                                        </p:attrNameLst>
                                      </p:cBhvr>
                                      <p:to>
                                        <p:strVal val="visible"/>
                                      </p:to>
                                    </p:set>
                                    <p:animEffect transition="in" filter="fade">
                                      <p:cBhvr>
                                        <p:cTn id="224" dur="500"/>
                                        <p:tgtEl>
                                          <p:spTgt spid="40"/>
                                        </p:tgtEl>
                                      </p:cBhvr>
                                    </p:animEffect>
                                  </p:childTnLst>
                                </p:cTn>
                              </p:par>
                              <p:par>
                                <p:cTn id="225" presetID="1" presetClass="emph" presetSubtype="2" fill="hold" nodeType="withEffect">
                                  <p:stCondLst>
                                    <p:cond delay="0"/>
                                  </p:stCondLst>
                                  <p:childTnLst>
                                    <p:animClr clrSpc="rgb" dir="cw">
                                      <p:cBhvr>
                                        <p:cTn id="226" dur="2000" fill="hold"/>
                                        <p:tgtEl>
                                          <p:spTgt spid="38"/>
                                        </p:tgtEl>
                                        <p:attrNameLst>
                                          <p:attrName>fillcolor</p:attrName>
                                        </p:attrNameLst>
                                      </p:cBhvr>
                                      <p:to>
                                        <a:schemeClr val="bg1"/>
                                      </p:to>
                                    </p:animClr>
                                    <p:set>
                                      <p:cBhvr>
                                        <p:cTn id="227" dur="2000" fill="hold"/>
                                        <p:tgtEl>
                                          <p:spTgt spid="38"/>
                                        </p:tgtEl>
                                        <p:attrNameLst>
                                          <p:attrName>fill.type</p:attrName>
                                        </p:attrNameLst>
                                      </p:cBhvr>
                                      <p:to>
                                        <p:strVal val="solid"/>
                                      </p:to>
                                    </p:set>
                                    <p:set>
                                      <p:cBhvr>
                                        <p:cTn id="228" dur="20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audio>
              <p:cMediaNode vol="80000">
                <p:cTn id="229" fill="hold" display="0">
                  <p:stCondLst>
                    <p:cond delay="indefinite"/>
                  </p:stCondLst>
                  <p:endCondLst>
                    <p:cond evt="onStopAudio" delay="0">
                      <p:tgtEl>
                        <p:sldTgt/>
                      </p:tgtEl>
                    </p:cond>
                  </p:endCondLst>
                </p:cTn>
                <p:tgtEl>
                  <p:spTgt spid="9"/>
                </p:tgtEl>
              </p:cMediaNode>
            </p:audio>
          </p:childTnLst>
        </p:cTn>
      </p:par>
    </p:tnLst>
    <p:bldLst>
      <p:bldP spid="22" grpId="0" animBg="1"/>
      <p:bldP spid="22" grpId="1" animBg="1"/>
      <p:bldP spid="22" grpId="2" animBg="1"/>
      <p:bldP spid="14" grpId="0" animBg="1"/>
      <p:bldP spid="14" grpId="1" animBg="1"/>
      <p:bldP spid="14" grpId="2" animBg="1"/>
      <p:bldP spid="3" grpId="0" animBg="1"/>
      <p:bldP spid="3" grpId="1" animBg="1"/>
      <p:bldP spid="3" grpId="2" animBg="1"/>
      <p:bldP spid="7" grpId="0" animBg="1"/>
      <p:bldP spid="7" grpId="1" animBg="1"/>
      <p:bldP spid="7" grpId="2" animBg="1"/>
      <p:bldP spid="8" grpId="0" animBg="1"/>
      <p:bldP spid="8" grpId="1" animBg="1"/>
      <p:bldP spid="8" grpId="2" animBg="1"/>
      <p:bldP spid="13" grpId="0" animBg="1"/>
      <p:bldP spid="13" grpId="1" animBg="1"/>
      <p:bldP spid="13"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39" grpId="0"/>
      <p:bldP spid="39" grpId="1"/>
      <p:bldP spid="40" grpId="0"/>
      <p:bldP spid="40" grpId="1"/>
      <p:bldP spid="40"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696107" y="4993642"/>
            <a:ext cx="5405581" cy="566528"/>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I would like to be an angel because…</a:t>
            </a:r>
            <a:endParaRPr lang="en-NZ" sz="2400"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696105" y="3857496"/>
            <a:ext cx="5405581" cy="879169"/>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I would like to be a shepherd because...</a:t>
            </a:r>
            <a:endParaRPr lang="en-NZ" sz="2400"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6696105" y="3005295"/>
            <a:ext cx="5405581" cy="566528"/>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I would like to be Joseph because…</a:t>
            </a:r>
            <a:endParaRPr lang="en-NZ" sz="24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6696105" y="2020310"/>
            <a:ext cx="5405581" cy="566528"/>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ea typeface="Calibri" panose="020F0502020204030204" pitchFamily="34" charset="0"/>
                <a:cs typeface="Arial" panose="020B0604020202020204" pitchFamily="34" charset="0"/>
              </a:rPr>
              <a:t>I would like to be Mary because…</a:t>
            </a:r>
            <a:endParaRPr lang="en-NZ" dirty="0">
              <a:solidFill>
                <a:schemeClr val="tx1"/>
              </a:solidFill>
              <a:latin typeface="Arial" panose="020B0604020202020204" pitchFamily="34" charset="0"/>
              <a:cs typeface="Arial" panose="020B0604020202020204" pitchFamily="34" charset="0"/>
            </a:endParaRP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S-13</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05" y="1854861"/>
            <a:ext cx="5150310" cy="3885583"/>
          </a:xfrm>
          <a:prstGeom prst="rect">
            <a:avLst/>
          </a:prstGeom>
        </p:spPr>
      </p:pic>
      <p:pic>
        <p:nvPicPr>
          <p:cNvPr id="4" name="Picture M"/>
          <p:cNvPicPr>
            <a:picLocks noChangeAspect="1"/>
          </p:cNvPicPr>
          <p:nvPr/>
        </p:nvPicPr>
        <p:blipFill rotWithShape="1">
          <a:blip r:embed="rId4">
            <a:extLst>
              <a:ext uri="{28A0092B-C50C-407E-A947-70E740481C1C}">
                <a14:useLocalDpi xmlns:a14="http://schemas.microsoft.com/office/drawing/2010/main" val="0"/>
              </a:ext>
            </a:extLst>
          </a:blip>
          <a:srcRect l="13310" t="13384" r="50798" b="53775"/>
          <a:stretch/>
        </p:blipFill>
        <p:spPr>
          <a:xfrm>
            <a:off x="5916177" y="1854861"/>
            <a:ext cx="635791" cy="87951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J"/>
          <p:cNvPicPr>
            <a:picLocks noChangeAspect="1"/>
          </p:cNvPicPr>
          <p:nvPr/>
        </p:nvPicPr>
        <p:blipFill rotWithShape="1">
          <a:blip r:embed="rId4">
            <a:extLst>
              <a:ext uri="{28A0092B-C50C-407E-A947-70E740481C1C}">
                <a14:useLocalDpi xmlns:a14="http://schemas.microsoft.com/office/drawing/2010/main" val="0"/>
              </a:ext>
            </a:extLst>
          </a:blip>
          <a:srcRect l="52193" t="551" r="16701" b="69629"/>
          <a:stretch/>
        </p:blipFill>
        <p:spPr>
          <a:xfrm>
            <a:off x="5916177" y="2859231"/>
            <a:ext cx="645460" cy="8928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S"/>
          <p:cNvPicPr>
            <a:picLocks noChangeAspect="1"/>
          </p:cNvPicPr>
          <p:nvPr/>
        </p:nvPicPr>
        <p:blipFill rotWithShape="1">
          <a:blip r:embed="rId5">
            <a:extLst>
              <a:ext uri="{28A0092B-C50C-407E-A947-70E740481C1C}">
                <a14:useLocalDpi xmlns:a14="http://schemas.microsoft.com/office/drawing/2010/main" val="0"/>
              </a:ext>
            </a:extLst>
          </a:blip>
          <a:srcRect l="22203" t="2228" r="410" b="54259"/>
          <a:stretch/>
        </p:blipFill>
        <p:spPr>
          <a:xfrm>
            <a:off x="5916177" y="3853394"/>
            <a:ext cx="645460" cy="8928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A"/>
          <p:cNvPicPr>
            <a:picLocks noChangeAspect="1"/>
          </p:cNvPicPr>
          <p:nvPr/>
        </p:nvPicPr>
        <p:blipFill rotWithShape="1">
          <a:blip r:embed="rId6">
            <a:extLst>
              <a:ext uri="{28A0092B-C50C-407E-A947-70E740481C1C}">
                <a14:useLocalDpi xmlns:a14="http://schemas.microsoft.com/office/drawing/2010/main" val="0"/>
              </a:ext>
            </a:extLst>
          </a:blip>
          <a:srcRect l="48346" r="6979" b="60020"/>
          <a:stretch/>
        </p:blipFill>
        <p:spPr>
          <a:xfrm>
            <a:off x="5916177" y="4847558"/>
            <a:ext cx="645460" cy="8928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Rectangle 8"/>
          <p:cNvSpPr/>
          <p:nvPr/>
        </p:nvSpPr>
        <p:spPr>
          <a:xfrm>
            <a:off x="3292246" y="1347586"/>
            <a:ext cx="6304931" cy="446276"/>
          </a:xfrm>
          <a:prstGeom prst="rect">
            <a:avLst/>
          </a:prstGeom>
        </p:spPr>
        <p:txBody>
          <a:bodyPr wrap="none">
            <a:spAutoFit/>
          </a:bodyPr>
          <a:lstStyle/>
          <a:p>
            <a:pPr>
              <a:lnSpc>
                <a:spcPct val="115000"/>
              </a:lnSpc>
              <a:spcAft>
                <a:spcPts val="1000"/>
              </a:spcAft>
            </a:pPr>
            <a:r>
              <a:rPr lang="en-NZ" sz="2000" b="1">
                <a:latin typeface="Arial" panose="020B0604020202020204" pitchFamily="34" charset="0"/>
                <a:ea typeface="Calibri" panose="020F0502020204030204" pitchFamily="34" charset="0"/>
                <a:cs typeface="Arial" panose="020B0604020202020204" pitchFamily="34" charset="0"/>
              </a:rPr>
              <a:t>Which </a:t>
            </a:r>
            <a:r>
              <a:rPr lang="en-NZ" sz="2000" b="1" dirty="0">
                <a:latin typeface="Arial" panose="020B0604020202020204" pitchFamily="34" charset="0"/>
                <a:ea typeface="Calibri" panose="020F0502020204030204" pitchFamily="34" charset="0"/>
                <a:cs typeface="Arial" panose="020B0604020202020204" pitchFamily="34" charset="0"/>
              </a:rPr>
              <a:t>character in the story would you like to be?</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Title 16"/>
          <p:cNvSpPr>
            <a:spLocks noGrp="1"/>
          </p:cNvSpPr>
          <p:nvPr>
            <p:ph type="title"/>
          </p:nvPr>
        </p:nvSpPr>
        <p:spPr>
          <a:xfrm>
            <a:off x="976272" y="22023"/>
            <a:ext cx="10515600" cy="1325563"/>
          </a:xfrm>
        </p:spPr>
        <p:txBody>
          <a:bodyPr>
            <a:normAutofit/>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Every Christmas children act out </a:t>
            </a:r>
            <a:b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b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the Christmas story</a:t>
            </a:r>
            <a:endParaRPr lang="en-NZ" dirty="0">
              <a:ln w="10160">
                <a:solidFill>
                  <a:schemeClr val="bg1"/>
                </a:solidFill>
                <a:prstDash val="solid"/>
              </a:ln>
              <a:solidFill>
                <a:srgbClr val="C00000"/>
              </a:solidFill>
            </a:endParaRPr>
          </a:p>
        </p:txBody>
      </p:sp>
      <p:sp>
        <p:nvSpPr>
          <p:cNvPr id="6" name="TextBox 5"/>
          <p:cNvSpPr txBox="1"/>
          <p:nvPr/>
        </p:nvSpPr>
        <p:spPr>
          <a:xfrm>
            <a:off x="0" y="6637867"/>
            <a:ext cx="12192000"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Click characters to display text</a:t>
            </a:r>
          </a:p>
        </p:txBody>
      </p:sp>
    </p:spTree>
    <p:extLst>
      <p:ext uri="{BB962C8B-B14F-4D97-AF65-F5344CB8AC3E}">
        <p14:creationId xmlns:p14="http://schemas.microsoft.com/office/powerpoint/2010/main" val="259130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2"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3" nodeType="withEffect">
                                  <p:stCondLst>
                                    <p:cond delay="0"/>
                                  </p:stCondLst>
                                  <p:childTnLst>
                                    <p:set>
                                      <p:cBhvr>
                                        <p:cTn id="41" dur="1" fill="hold">
                                          <p:stCondLst>
                                            <p:cond delay="0"/>
                                          </p:stCondLst>
                                        </p:cTn>
                                        <p:tgtEl>
                                          <p:spTgt spid="2"/>
                                        </p:tgtEl>
                                        <p:attrNameLst>
                                          <p:attrName>style.visibility</p:attrName>
                                        </p:attrNameLst>
                                      </p:cBhvr>
                                      <p:to>
                                        <p:strVal val="hidden"/>
                                      </p:to>
                                    </p:set>
                                  </p:childTnLst>
                                </p:cTn>
                              </p:par>
                              <p:par>
                                <p:cTn id="42" presetID="1" presetClass="exit" presetSubtype="0" fill="hold" grpId="3" nodeType="withEffect">
                                  <p:stCondLst>
                                    <p:cond delay="0"/>
                                  </p:stCondLst>
                                  <p:childTnLst>
                                    <p:set>
                                      <p:cBhvr>
                                        <p:cTn id="43" dur="1" fill="hold">
                                          <p:stCondLst>
                                            <p:cond delay="0"/>
                                          </p:stCondLst>
                                        </p:cTn>
                                        <p:tgtEl>
                                          <p:spTgt spid="18"/>
                                        </p:tgtEl>
                                        <p:attrNameLst>
                                          <p:attrName>style.visibility</p:attrName>
                                        </p:attrNameLst>
                                      </p:cBhvr>
                                      <p:to>
                                        <p:strVal val="hidden"/>
                                      </p:to>
                                    </p:set>
                                  </p:childTnLst>
                                </p:cTn>
                              </p:par>
                              <p:par>
                                <p:cTn id="44" presetID="1" presetClass="exit" presetSubtype="0" fill="hold" grpId="3" nodeType="withEffect">
                                  <p:stCondLst>
                                    <p:cond delay="0"/>
                                  </p:stCondLst>
                                  <p:childTnLst>
                                    <p:set>
                                      <p:cBhvr>
                                        <p:cTn id="45" dur="1" fill="hold">
                                          <p:stCondLst>
                                            <p:cond delay="0"/>
                                          </p:stCondLst>
                                        </p:cTn>
                                        <p:tgtEl>
                                          <p:spTgt spid="19"/>
                                        </p:tgtEl>
                                        <p:attrNameLst>
                                          <p:attrName>style.visibility</p:attrName>
                                        </p:attrNameLst>
                                      </p:cBhvr>
                                      <p:to>
                                        <p:strVal val="hidden"/>
                                      </p:to>
                                    </p:set>
                                  </p:childTnLst>
                                </p:cTn>
                              </p:par>
                              <p:par>
                                <p:cTn id="46" presetID="1" presetClass="exit" presetSubtype="0" fill="hold" grpId="3"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0" grpId="0" animBg="1"/>
      <p:bldP spid="20" grpId="2" animBg="1"/>
      <p:bldP spid="20" grpId="3" animBg="1"/>
      <p:bldP spid="19" grpId="0" animBg="1"/>
      <p:bldP spid="19" grpId="2" animBg="1"/>
      <p:bldP spid="19" grpId="3" animBg="1"/>
      <p:bldP spid="18" grpId="0" animBg="1"/>
      <p:bldP spid="18" grpId="2" animBg="1"/>
      <p:bldP spid="18" grpId="3" animBg="1"/>
      <p:bldP spid="2" grpId="0" animBg="1"/>
      <p:bldP spid="2" grpId="2" animBg="1"/>
      <p:bldP spid="2" grpId="3"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Border 5"/>
          <p:cNvSpPr/>
          <p:nvPr/>
        </p:nvSpPr>
        <p:spPr>
          <a:xfrm>
            <a:off x="1196191" y="5109449"/>
            <a:ext cx="9892363" cy="451405"/>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lesson are…</a:t>
            </a:r>
          </a:p>
        </p:txBody>
      </p:sp>
      <p:sp>
        <p:nvSpPr>
          <p:cNvPr id="37" name="Shape: Border 4"/>
          <p:cNvSpPr/>
          <p:nvPr/>
        </p:nvSpPr>
        <p:spPr>
          <a:xfrm>
            <a:off x="1196188" y="4379014"/>
            <a:ext cx="9892365" cy="451405"/>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lesson?</a:t>
            </a:r>
            <a:endParaRPr lang="en-GB" sz="2400" dirty="0">
              <a:solidFill>
                <a:schemeClr val="tx1"/>
              </a:solidFill>
              <a:latin typeface="Arial" panose="020B0604020202020204" pitchFamily="34" charset="0"/>
              <a:cs typeface="Arial" panose="020B0604020202020204" pitchFamily="34" charset="0"/>
            </a:endParaRPr>
          </a:p>
        </p:txBody>
      </p:sp>
      <p:sp>
        <p:nvSpPr>
          <p:cNvPr id="23" name="Shape: Border 3"/>
          <p:cNvSpPr/>
          <p:nvPr/>
        </p:nvSpPr>
        <p:spPr>
          <a:xfrm>
            <a:off x="1196187" y="3645075"/>
            <a:ext cx="9892365" cy="451405"/>
          </a:xfrm>
          <a:prstGeom prst="rect">
            <a:avLst/>
          </a:prstGeom>
          <a:solidFill>
            <a:schemeClr val="accent4">
              <a:lumMod val="20000"/>
              <a:lumOff val="80000"/>
            </a:schemeClr>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Christian people who follow Jesus celebrate his birth on…</a:t>
            </a:r>
            <a:endParaRPr lang="en-NZ" sz="2800" dirty="0">
              <a:solidFill>
                <a:schemeClr val="tx1"/>
              </a:solidFill>
              <a:latin typeface="Arial" panose="020B0604020202020204" pitchFamily="34" charset="0"/>
              <a:cs typeface="Arial" panose="020B0604020202020204" pitchFamily="34" charset="0"/>
            </a:endParaRPr>
          </a:p>
        </p:txBody>
      </p:sp>
      <p:sp>
        <p:nvSpPr>
          <p:cNvPr id="24" name="Shape: Border 2"/>
          <p:cNvSpPr/>
          <p:nvPr/>
        </p:nvSpPr>
        <p:spPr>
          <a:xfrm>
            <a:off x="1196189" y="2765635"/>
            <a:ext cx="9892365" cy="682073"/>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Choose one character or group in the story and share what they did when Jesus was born.</a:t>
            </a:r>
            <a:endParaRPr lang="en-NZ" sz="2400" dirty="0">
              <a:solidFill>
                <a:schemeClr val="tx1"/>
              </a:solidFill>
              <a:latin typeface="Arial" panose="020B0604020202020204" pitchFamily="34" charset="0"/>
              <a:cs typeface="Arial" panose="020B0604020202020204" pitchFamily="34" charset="0"/>
            </a:endParaRPr>
          </a:p>
        </p:txBody>
      </p:sp>
      <p:sp>
        <p:nvSpPr>
          <p:cNvPr id="25" name="Shape: Border 1"/>
          <p:cNvSpPr/>
          <p:nvPr/>
        </p:nvSpPr>
        <p:spPr>
          <a:xfrm>
            <a:off x="1196190" y="2135974"/>
            <a:ext cx="9892364" cy="451405"/>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Tell the Christmas story around your class circle.</a:t>
            </a:r>
            <a:endParaRPr lang="en-NZ" sz="2800" dirty="0">
              <a:solidFill>
                <a:schemeClr val="tx1"/>
              </a:solidFill>
              <a:latin typeface="Arial" panose="020B0604020202020204" pitchFamily="34" charset="0"/>
              <a:cs typeface="Arial" panose="020B0604020202020204" pitchFamily="34" charset="0"/>
            </a:endParaRPr>
          </a:p>
        </p:txBody>
      </p:sp>
      <p:sp>
        <p:nvSpPr>
          <p:cNvPr id="38" name="Shape: Number 5"/>
          <p:cNvSpPr txBox="1"/>
          <p:nvPr/>
        </p:nvSpPr>
        <p:spPr>
          <a:xfrm>
            <a:off x="743568" y="5128373"/>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5)</a:t>
            </a:r>
          </a:p>
        </p:txBody>
      </p:sp>
      <p:sp>
        <p:nvSpPr>
          <p:cNvPr id="39" name="Shape: Number 4"/>
          <p:cNvSpPr txBox="1"/>
          <p:nvPr/>
        </p:nvSpPr>
        <p:spPr>
          <a:xfrm>
            <a:off x="743568" y="4394434"/>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4)</a:t>
            </a:r>
          </a:p>
        </p:txBody>
      </p:sp>
      <p:sp>
        <p:nvSpPr>
          <p:cNvPr id="27" name="Shape: Number 3"/>
          <p:cNvSpPr txBox="1"/>
          <p:nvPr/>
        </p:nvSpPr>
        <p:spPr>
          <a:xfrm>
            <a:off x="743568" y="3660447"/>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3)</a:t>
            </a:r>
          </a:p>
        </p:txBody>
      </p:sp>
      <p:sp>
        <p:nvSpPr>
          <p:cNvPr id="28" name="Shape: Number 2"/>
          <p:cNvSpPr txBox="1"/>
          <p:nvPr/>
        </p:nvSpPr>
        <p:spPr>
          <a:xfrm>
            <a:off x="743568" y="2891815"/>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2)</a:t>
            </a:r>
          </a:p>
        </p:txBody>
      </p:sp>
      <p:sp>
        <p:nvSpPr>
          <p:cNvPr id="29" name="Shape: Number 1"/>
          <p:cNvSpPr txBox="1"/>
          <p:nvPr/>
        </p:nvSpPr>
        <p:spPr>
          <a:xfrm>
            <a:off x="743569" y="2148394"/>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S-14</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in each caption space to reveal text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707" y="461919"/>
            <a:ext cx="2457845" cy="1624570"/>
          </a:xfrm>
          <a:prstGeom prst="rect">
            <a:avLst/>
          </a:prstGeom>
          <a:ln>
            <a:noFill/>
          </a:ln>
          <a:effectLst>
            <a:softEdge rad="112500"/>
          </a:effectLst>
        </p:spPr>
      </p:pic>
      <p:sp>
        <p:nvSpPr>
          <p:cNvPr id="5" name="Title 4"/>
          <p:cNvSpPr>
            <a:spLocks noGrp="1"/>
          </p:cNvSpPr>
          <p:nvPr>
            <p:ph type="title"/>
          </p:nvPr>
        </p:nvSpPr>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Check Up</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4166212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F600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F600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nodeType="with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par>
                                <p:cTn id="24" presetID="3" presetClass="emph" presetSubtype="2" fill="hold" nodeType="withEffect">
                                  <p:stCondLst>
                                    <p:cond delay="0"/>
                                  </p:stCondLst>
                                  <p:childTnLst>
                                    <p:animClr clrSpc="rgb" dir="cw">
                                      <p:cBhvr override="childStyle">
                                        <p:cTn id="25" dur="750" fill="hold"/>
                                        <p:tgtEl>
                                          <p:spTgt spid="23">
                                            <p:txEl>
                                              <p:pRg st="0" end="0"/>
                                            </p:txEl>
                                          </p:spTgt>
                                        </p:tgtEl>
                                        <p:attrNameLst>
                                          <p:attrName>style.color</p:attrName>
                                        </p:attrNameLst>
                                      </p:cBhvr>
                                      <p:to>
                                        <a:srgbClr val="7F6000"/>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37">
                                            <p:txEl>
                                              <p:pRg st="0" end="0"/>
                                            </p:txEl>
                                          </p:spTgt>
                                        </p:tgtEl>
                                        <p:attrNameLst>
                                          <p:attrName>style.color</p:attrName>
                                        </p:attrNameLst>
                                      </p:cBhvr>
                                      <p:to>
                                        <a:srgbClr val="7F6000"/>
                                      </p:to>
                                    </p:animClr>
                                  </p:childTnLst>
                                </p:cTn>
                              </p:par>
                              <p:par>
                                <p:cTn id="31" presetID="22" presetClass="entr" presetSubtype="8" fill="hold" nodeType="with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left)">
                                      <p:cBhvr>
                                        <p:cTn id="33" dur="500"/>
                                        <p:tgtEl>
                                          <p:spTgt spid="36">
                                            <p:txEl>
                                              <p:pRg st="0" end="0"/>
                                            </p:txEl>
                                          </p:spTgt>
                                        </p:tgtEl>
                                      </p:cBhvr>
                                    </p:animEffect>
                                  </p:childTnLst>
                                </p:cTn>
                              </p:par>
                            </p:childTnLst>
                          </p:cTn>
                        </p:par>
                      </p:childTnLst>
                    </p:cTn>
                  </p:par>
                </p:childTnLst>
              </p:cTn>
              <p:nextCondLst>
                <p:cond evt="onClick" delay="0">
                  <p:tgtEl>
                    <p:spTgt spid="36"/>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withEffect">
                                  <p:stCondLst>
                                    <p:cond delay="0"/>
                                  </p:stCondLst>
                                  <p:childTnLst>
                                    <p:animClr clrSpc="rgb" dir="cw">
                                      <p:cBhvr override="childStyle">
                                        <p:cTn id="38" dur="10" fill="hold"/>
                                        <p:tgtEl>
                                          <p:spTgt spid="25">
                                            <p:txEl>
                                              <p:pRg st="0" end="0"/>
                                            </p:txEl>
                                          </p:spTgt>
                                        </p:tgtEl>
                                        <p:attrNameLst>
                                          <p:attrName>style.color</p:attrName>
                                        </p:attrNameLst>
                                      </p:cBhvr>
                                      <p:to>
                                        <a:srgbClr val="000000"/>
                                      </p:to>
                                    </p:animClr>
                                  </p:childTnLst>
                                </p:cTn>
                              </p:par>
                              <p:par>
                                <p:cTn id="39" presetID="3" presetClass="emph" presetSubtype="2" fill="hold" nodeType="withEffect">
                                  <p:stCondLst>
                                    <p:cond delay="0"/>
                                  </p:stCondLst>
                                  <p:childTnLst>
                                    <p:animClr clrSpc="rgb" dir="cw">
                                      <p:cBhvr override="childStyle">
                                        <p:cTn id="40" dur="10" fill="hold"/>
                                        <p:tgtEl>
                                          <p:spTgt spid="24">
                                            <p:txEl>
                                              <p:pRg st="0" end="0"/>
                                            </p:txEl>
                                          </p:spTgt>
                                        </p:tgtEl>
                                        <p:attrNameLst>
                                          <p:attrName>style.color</p:attrName>
                                        </p:attrNameLst>
                                      </p:cBhvr>
                                      <p:to>
                                        <a:srgbClr val="000000"/>
                                      </p:to>
                                    </p:animClr>
                                  </p:childTnLst>
                                </p:cTn>
                              </p:par>
                              <p:par>
                                <p:cTn id="41" presetID="3" presetClass="emph" presetSubtype="2" fill="hold" nodeType="withEffect">
                                  <p:stCondLst>
                                    <p:cond delay="0"/>
                                  </p:stCondLst>
                                  <p:childTnLst>
                                    <p:animClr clrSpc="rgb" dir="cw">
                                      <p:cBhvr override="childStyle">
                                        <p:cTn id="42" dur="10" fill="hold"/>
                                        <p:tgtEl>
                                          <p:spTgt spid="23">
                                            <p:txEl>
                                              <p:pRg st="0" end="0"/>
                                            </p:txEl>
                                          </p:spTgt>
                                        </p:tgtEl>
                                        <p:attrNameLst>
                                          <p:attrName>style.color</p:attrName>
                                        </p:attrNameLst>
                                      </p:cBhvr>
                                      <p:to>
                                        <a:srgbClr val="000000"/>
                                      </p:to>
                                    </p:animClr>
                                  </p:childTnLst>
                                </p:cTn>
                              </p:par>
                              <p:par>
                                <p:cTn id="43" presetID="3" presetClass="emph" presetSubtype="2" fill="hold" nodeType="withEffect">
                                  <p:stCondLst>
                                    <p:cond delay="0"/>
                                  </p:stCondLst>
                                  <p:childTnLst>
                                    <p:animClr clrSpc="rgb" dir="cw">
                                      <p:cBhvr override="childStyle">
                                        <p:cTn id="44" dur="10" fill="hold"/>
                                        <p:tgtEl>
                                          <p:spTgt spid="37">
                                            <p:txEl>
                                              <p:pRg st="0" end="0"/>
                                            </p:txEl>
                                          </p:spTgt>
                                        </p:tgtEl>
                                        <p:attrNameLst>
                                          <p:attrName>style.color</p:attrName>
                                        </p:attrNameLst>
                                      </p:cBhvr>
                                      <p:to>
                                        <a:srgbClr val="000000"/>
                                      </p:to>
                                    </p:animClr>
                                  </p:childTnLst>
                                </p:cTn>
                              </p:par>
                              <p:par>
                                <p:cTn id="45" presetID="1" presetClass="exit" presetSubtype="0" fill="hold" nodeType="withEffect">
                                  <p:stCondLst>
                                    <p:cond delay="0"/>
                                  </p:stCondLst>
                                  <p:childTnLst>
                                    <p:set>
                                      <p:cBhvr>
                                        <p:cTn id="46" dur="1" fill="hold">
                                          <p:stCondLst>
                                            <p:cond delay="0"/>
                                          </p:stCondLst>
                                        </p:cTn>
                                        <p:tgtEl>
                                          <p:spTgt spid="24">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3">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7">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3" presetClass="emph" presetSubtype="2" fill="hold" grpId="0" nodeType="withEffect">
                                  <p:stCondLst>
                                    <p:cond delay="0"/>
                                  </p:stCondLst>
                                  <p:childTnLst>
                                    <p:animClr clrSpc="rgb" dir="cw">
                                      <p:cBhvr override="childStyle">
                                        <p:cTn id="57" dur="10" fill="hold"/>
                                        <p:tgtEl>
                                          <p:spTgt spid="25">
                                            <p:txEl>
                                              <p:pRg st="0" end="0"/>
                                            </p:txEl>
                                          </p:spTgt>
                                        </p:tgtEl>
                                        <p:attrNameLst>
                                          <p:attrName>style.color</p:attrName>
                                        </p:attrNameLst>
                                      </p:cBhvr>
                                      <p:to>
                                        <a:srgbClr val="000000"/>
                                      </p:to>
                                    </p:animClr>
                                  </p:childTnLst>
                                </p:cTn>
                              </p:par>
                              <p:par>
                                <p:cTn id="58" presetID="3" presetClass="emph" presetSubtype="2" fill="hold" nodeType="withEffect">
                                  <p:stCondLst>
                                    <p:cond delay="0"/>
                                  </p:stCondLst>
                                  <p:childTnLst>
                                    <p:animClr clrSpc="rgb" dir="cw">
                                      <p:cBhvr override="childStyle">
                                        <p:cTn id="59" dur="10" fill="hold"/>
                                        <p:tgtEl>
                                          <p:spTgt spid="24">
                                            <p:txEl>
                                              <p:pRg st="0" end="0"/>
                                            </p:txEl>
                                          </p:spTgt>
                                        </p:tgtEl>
                                        <p:attrNameLst>
                                          <p:attrName>style.color</p:attrName>
                                        </p:attrNameLst>
                                      </p:cBhvr>
                                      <p:to>
                                        <a:srgbClr val="000000"/>
                                      </p:to>
                                    </p:animClr>
                                  </p:childTnLst>
                                </p:cTn>
                              </p:par>
                              <p:par>
                                <p:cTn id="60" presetID="3" presetClass="emph" presetSubtype="2" fill="hold" nodeType="withEffect">
                                  <p:stCondLst>
                                    <p:cond delay="0"/>
                                  </p:stCondLst>
                                  <p:childTnLst>
                                    <p:animClr clrSpc="rgb" dir="cw">
                                      <p:cBhvr override="childStyle">
                                        <p:cTn id="61" dur="10" fill="hold"/>
                                        <p:tgtEl>
                                          <p:spTgt spid="23">
                                            <p:txEl>
                                              <p:pRg st="0" end="0"/>
                                            </p:txEl>
                                          </p:spTgt>
                                        </p:tgtEl>
                                        <p:attrNameLst>
                                          <p:attrName>style.color</p:attrName>
                                        </p:attrNameLst>
                                      </p:cBhvr>
                                      <p:to>
                                        <a:srgbClr val="000000"/>
                                      </p:to>
                                    </p:animClr>
                                  </p:childTnLst>
                                </p:cTn>
                              </p:par>
                              <p:par>
                                <p:cTn id="62" presetID="3" presetClass="emph" presetSubtype="2" fill="hold" nodeType="withEffect">
                                  <p:stCondLst>
                                    <p:cond delay="0"/>
                                  </p:stCondLst>
                                  <p:childTnLst>
                                    <p:animClr clrSpc="rgb" dir="cw">
                                      <p:cBhvr override="childStyle">
                                        <p:cTn id="63" dur="10" fill="hold"/>
                                        <p:tgtEl>
                                          <p:spTgt spid="37">
                                            <p:txEl>
                                              <p:pRg st="0" end="0"/>
                                            </p:txEl>
                                          </p:spTgt>
                                        </p:tgtEl>
                                        <p:attrNameLst>
                                          <p:attrName>style.color</p:attrName>
                                        </p:attrNameLst>
                                      </p:cBhvr>
                                      <p:to>
                                        <a:srgbClr val="000000"/>
                                      </p:to>
                                    </p:animClr>
                                  </p:childTnLst>
                                </p:cTn>
                              </p:par>
                              <p:par>
                                <p:cTn id="64" presetID="1" presetClass="exit" presetSubtype="0" fill="hold" nodeType="withEffect">
                                  <p:stCondLst>
                                    <p:cond delay="0"/>
                                  </p:stCondLst>
                                  <p:childTnLst>
                                    <p:set>
                                      <p:cBhvr>
                                        <p:cTn id="65" dur="1" fill="hold">
                                          <p:stCondLst>
                                            <p:cond delay="0"/>
                                          </p:stCondLst>
                                        </p:cTn>
                                        <p:tgtEl>
                                          <p:spTgt spid="24">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3">
                                            <p:txEl>
                                              <p:pRg st="0" end="0"/>
                                            </p:txEl>
                                          </p:spTgt>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7">
                                            <p:txEl>
                                              <p:pRg st="0" end="0"/>
                                            </p:txEl>
                                          </p:spTgt>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pic>
        <p:nvPicPr>
          <p:cNvPr id="9" name="Y1 - Cum natus esset Jesu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75788" y="234641"/>
            <a:ext cx="609600" cy="609600"/>
          </a:xfrm>
          <a:prstGeom prst="rect">
            <a:avLst/>
          </a:prstGeom>
        </p:spPr>
      </p:pic>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S-15</a:t>
            </a:r>
          </a:p>
        </p:txBody>
      </p:sp>
      <p:sp>
        <p:nvSpPr>
          <p:cNvPr id="12" name="Action Button: Back">
            <a:hlinkClick r:id="" action="ppaction://hlinkshowjump?jump=previousslide" highlightClick="1"/>
          </p:cNvPr>
          <p:cNvSpPr/>
          <p:nvPr/>
        </p:nvSpPr>
        <p:spPr>
          <a:xfrm>
            <a:off x="10748214"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3439" t="10821" r="-365" b="10450"/>
          <a:stretch/>
        </p:blipFill>
        <p:spPr>
          <a:xfrm>
            <a:off x="3813045" y="756777"/>
            <a:ext cx="4506866" cy="5824722"/>
          </a:xfrm>
          <a:prstGeom prst="rect">
            <a:avLst/>
          </a:prstGeom>
          <a:ln>
            <a:noFill/>
          </a:ln>
          <a:effectLst>
            <a:softEdge rad="228600"/>
          </a:effectLst>
        </p:spPr>
      </p:pic>
      <p:sp>
        <p:nvSpPr>
          <p:cNvPr id="4" name="Title 3"/>
          <p:cNvSpPr>
            <a:spLocks noGrp="1"/>
          </p:cNvSpPr>
          <p:nvPr>
            <p:ph type="title"/>
          </p:nvPr>
        </p:nvSpPr>
        <p:spPr>
          <a:xfrm>
            <a:off x="808678" y="0"/>
            <a:ext cx="10515600" cy="1325563"/>
          </a:xfrm>
        </p:spPr>
        <p:txBody>
          <a:bodyPr>
            <a:normAutofit/>
          </a:bodyPr>
          <a:lstStyle/>
          <a:p>
            <a:pPr algn="ctr"/>
            <a:r>
              <a:rPr lang="en-GB" sz="5400" b="1" kern="0" spc="50" dirty="0">
                <a:ln w="0"/>
                <a:solidFill>
                  <a:schemeClr val="bg2"/>
                </a:solidFill>
                <a:effectLst>
                  <a:glow rad="63500">
                    <a:srgbClr val="C00000">
                      <a:alpha val="40000"/>
                    </a:srgbClr>
                  </a:glow>
                  <a:outerShdw blurRad="50800" dist="38100" dir="10800000" algn="r" rotWithShape="0">
                    <a:prstClr val="black">
                      <a:alpha val="40000"/>
                    </a:prstClr>
                  </a:outerShdw>
                </a:effectLst>
                <a:latin typeface="Leelawadee" panose="020B0502040204020203" pitchFamily="34" charset="-34"/>
                <a:cs typeface="Leelawadee" panose="020B0502040204020203" pitchFamily="34" charset="-34"/>
              </a:rPr>
              <a:t>Time for Reflection</a:t>
            </a:r>
            <a:endParaRPr lang="en-NZ" sz="5400" dirty="0"/>
          </a:p>
        </p:txBody>
      </p:sp>
      <p:sp>
        <p:nvSpPr>
          <p:cNvPr id="11"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stop"/>
          <p:cNvSpPr txBox="1"/>
          <p:nvPr/>
        </p:nvSpPr>
        <p:spPr>
          <a:xfrm>
            <a:off x="4004991" y="6581001"/>
            <a:ext cx="332494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Reflective Music</a:t>
            </a:r>
            <a:endParaRPr lang="en-GB" sz="1200" dirty="0">
              <a:latin typeface="Arial" panose="020B0604020202020204" pitchFamily="34" charset="0"/>
              <a:cs typeface="Arial" panose="020B0604020202020204" pitchFamily="34" charset="0"/>
            </a:endParaRPr>
          </a:p>
        </p:txBody>
      </p:sp>
      <p:sp>
        <p:nvSpPr>
          <p:cNvPr id="14" name="TextBox: Tool instructions start"/>
          <p:cNvSpPr txBox="1"/>
          <p:nvPr/>
        </p:nvSpPr>
        <p:spPr>
          <a:xfrm>
            <a:off x="4004994" y="6581001"/>
            <a:ext cx="3315331" cy="276999"/>
          </a:xfrm>
          <a:prstGeom prst="rect">
            <a:avLst/>
          </a:prstGeom>
          <a:noFill/>
        </p:spPr>
        <p:txBody>
          <a:bodyPr wrap="none" rtlCol="0">
            <a:spAutoFit/>
          </a:bodyPr>
          <a:lstStyle/>
          <a:p>
            <a:pPr algn="ctr"/>
            <a:r>
              <a:rPr lang="en-GB" sz="1200" kern="0" dirty="0">
                <a:solidFill>
                  <a:sysClr val="windowText" lastClr="000000"/>
                </a:solidFill>
                <a:latin typeface="Arial" panose="020B0604020202020204" pitchFamily="34" charset="0"/>
                <a:cs typeface="Arial" panose="020B0604020202020204" pitchFamily="34" charset="0"/>
              </a:rPr>
              <a:t>Click the audio button to play Reflective Music</a:t>
            </a:r>
          </a:p>
        </p:txBody>
      </p:sp>
      <p:pic>
        <p:nvPicPr>
          <p:cNvPr id="15" name="Feedback" descr="D:\03 Projects\TCI\02 Deliverables\2016-10 Release Liturgical\Feedback button.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17457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075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53789" fill="hold"/>
                                        <p:tgtEl>
                                          <p:spTgt spid="9"/>
                                        </p:tgtEl>
                                      </p:cBhvr>
                                    </p:cmd>
                                  </p:childTnLst>
                                </p:cTn>
                              </p:par>
                              <p:par>
                                <p:cTn id="19" presetID="1" presetClass="emph" presetSubtype="2" fill="hold" nodeType="withEffect">
                                  <p:stCondLst>
                                    <p:cond delay="0"/>
                                  </p:stCondLst>
                                  <p:childTnLst>
                                    <p:animClr clrSpc="rgb" dir="cw">
                                      <p:cBhvr>
                                        <p:cTn id="20" dur="1000" fill="hold"/>
                                        <p:tgtEl>
                                          <p:spTgt spid="11"/>
                                        </p:tgtEl>
                                        <p:attrNameLst>
                                          <p:attrName>fillcolor</p:attrName>
                                        </p:attrNameLst>
                                      </p:cBhvr>
                                      <p:to>
                                        <a:schemeClr val="accent2"/>
                                      </p:to>
                                    </p:animClr>
                                    <p:set>
                                      <p:cBhvr>
                                        <p:cTn id="21" dur="1000" fill="hold"/>
                                        <p:tgtEl>
                                          <p:spTgt spid="11"/>
                                        </p:tgtEl>
                                        <p:attrNameLst>
                                          <p:attrName>fill.type</p:attrName>
                                        </p:attrNameLst>
                                      </p:cBhvr>
                                      <p:to>
                                        <p:strVal val="solid"/>
                                      </p:to>
                                    </p:set>
                                    <p:set>
                                      <p:cBhvr>
                                        <p:cTn id="22" dur="1000" fill="hold"/>
                                        <p:tgtEl>
                                          <p:spTgt spid="1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9"/>
                                        </p:tgtEl>
                                      </p:cBhvr>
                                    </p:cmd>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nodeType="withEffect">
                                  <p:stCondLst>
                                    <p:cond delay="0"/>
                                  </p:stCondLst>
                                  <p:childTnLst>
                                    <p:animClr clrSpc="rgb" dir="cw">
                                      <p:cBhvr>
                                        <p:cTn id="34" dur="2000" fill="hold"/>
                                        <p:tgtEl>
                                          <p:spTgt spid="11"/>
                                        </p:tgtEl>
                                        <p:attrNameLst>
                                          <p:attrName>fillcolor</p:attrName>
                                        </p:attrNameLst>
                                      </p:cBhvr>
                                      <p:to>
                                        <a:schemeClr val="bg1"/>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3" grpId="0"/>
      <p:bldP spid="13" grpId="1"/>
      <p:bldP spid="14" grpId="0"/>
      <p:bldP spid="14" grpId="1"/>
      <p:bldP spid="14" grpId="2"/>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L-1</a:t>
            </a:r>
          </a:p>
          <a:p>
            <a:pPr algn="ctr"/>
            <a:r>
              <a:rPr lang="en-GB" sz="1200" b="1" dirty="0">
                <a:latin typeface="Arial" pitchFamily="34" charset="0"/>
                <a:cs typeface="Arial" pitchFamily="34" charset="0"/>
              </a:rPr>
              <a:t>S-3</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r>
              <a:rPr lang="en-GB" sz="2133" b="1" dirty="0">
                <a:latin typeface="Arial" pitchFamily="34" charset="0"/>
                <a:cs typeface="Arial" pitchFamily="34" charset="0"/>
              </a:rPr>
              <a:t>Worksheet</a:t>
            </a:r>
          </a:p>
        </p:txBody>
      </p:sp>
      <p:sp>
        <p:nvSpPr>
          <p:cNvPr id="2" name="Rectangle 1"/>
          <p:cNvSpPr/>
          <p:nvPr/>
        </p:nvSpPr>
        <p:spPr>
          <a:xfrm>
            <a:off x="582859" y="1379781"/>
            <a:ext cx="6096000" cy="3347840"/>
          </a:xfrm>
          <a:prstGeom prst="rect">
            <a:avLst/>
          </a:prstGeom>
        </p:spPr>
        <p:txBody>
          <a:bodyPr>
            <a:spAutoFit/>
          </a:bodyPr>
          <a:lstStyle/>
          <a:p>
            <a:pPr>
              <a:lnSpc>
                <a:spcPct val="150000"/>
              </a:lnSpc>
            </a:pPr>
            <a:r>
              <a:rPr lang="en-NZ" sz="2400" dirty="0">
                <a:latin typeface="Arial" panose="020B0604020202020204" pitchFamily="34" charset="0"/>
                <a:cs typeface="Arial" panose="020B0604020202020204" pitchFamily="34" charset="0"/>
              </a:rPr>
              <a:t>Advent is the s</a:t>
            </a:r>
          </a:p>
          <a:p>
            <a:pPr>
              <a:lnSpc>
                <a:spcPct val="150000"/>
              </a:lnSpc>
            </a:pPr>
            <a:r>
              <a:rPr lang="en-NZ" sz="2400" dirty="0">
                <a:latin typeface="Arial" panose="020B0604020202020204" pitchFamily="34" charset="0"/>
                <a:cs typeface="Arial" panose="020B0604020202020204" pitchFamily="34" charset="0"/>
              </a:rPr>
              <a:t>Advent comes after O</a:t>
            </a:r>
          </a:p>
          <a:p>
            <a:pPr>
              <a:lnSpc>
                <a:spcPct val="150000"/>
              </a:lnSpc>
            </a:pPr>
            <a:r>
              <a:rPr lang="en-NZ" sz="2400" dirty="0">
                <a:latin typeface="Arial" panose="020B0604020202020204" pitchFamily="34" charset="0"/>
                <a:cs typeface="Arial" panose="020B0604020202020204" pitchFamily="34" charset="0"/>
              </a:rPr>
              <a:t>Advent is before C</a:t>
            </a:r>
          </a:p>
          <a:p>
            <a:pPr>
              <a:lnSpc>
                <a:spcPct val="150000"/>
              </a:lnSpc>
            </a:pPr>
            <a:r>
              <a:rPr lang="en-NZ" sz="2400" dirty="0">
                <a:latin typeface="Arial" panose="020B0604020202020204" pitchFamily="34" charset="0"/>
                <a:cs typeface="Arial" panose="020B0604020202020204" pitchFamily="34" charset="0"/>
              </a:rPr>
              <a:t>Christmas comes after A</a:t>
            </a:r>
          </a:p>
          <a:p>
            <a:pPr>
              <a:lnSpc>
                <a:spcPct val="150000"/>
              </a:lnSpc>
            </a:pPr>
            <a:r>
              <a:rPr lang="en-NZ" sz="2400" dirty="0">
                <a:latin typeface="Arial" panose="020B0604020202020204" pitchFamily="34" charset="0"/>
                <a:cs typeface="Arial" panose="020B0604020202020204" pitchFamily="34" charset="0"/>
              </a:rPr>
              <a:t>Christmas is the feast of J</a:t>
            </a:r>
          </a:p>
          <a:p>
            <a:pPr>
              <a:lnSpc>
                <a:spcPct val="150000"/>
              </a:lnSpc>
            </a:pPr>
            <a:r>
              <a:rPr lang="en-NZ" sz="2400" dirty="0">
                <a:latin typeface="Arial" panose="020B0604020202020204" pitchFamily="34" charset="0"/>
                <a:cs typeface="Arial" panose="020B0604020202020204" pitchFamily="34" charset="0"/>
              </a:rPr>
              <a:t>The colours for Christmas are w</a:t>
            </a:r>
          </a:p>
        </p:txBody>
      </p:sp>
      <p:sp>
        <p:nvSpPr>
          <p:cNvPr id="9" name="Shape: Word list border"/>
          <p:cNvSpPr/>
          <p:nvPr/>
        </p:nvSpPr>
        <p:spPr>
          <a:xfrm>
            <a:off x="582859" y="4995867"/>
            <a:ext cx="9338824" cy="12861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pPr algn="ctr">
              <a:lnSpc>
                <a:spcPct val="150000"/>
              </a:lnSpc>
            </a:pPr>
            <a:r>
              <a:rPr lang="en-NZ" sz="2400" dirty="0">
                <a:solidFill>
                  <a:schemeClr val="tx1"/>
                </a:solidFill>
              </a:rPr>
              <a:t>Ordinary Time</a:t>
            </a:r>
          </a:p>
          <a:p>
            <a:pPr algn="ctr">
              <a:lnSpc>
                <a:spcPct val="150000"/>
              </a:lnSpc>
            </a:pPr>
            <a:r>
              <a:rPr lang="en-NZ" sz="2400" dirty="0">
                <a:solidFill>
                  <a:schemeClr val="tx1"/>
                </a:solidFill>
              </a:rPr>
              <a:t>season for getting ready</a:t>
            </a:r>
          </a:p>
          <a:p>
            <a:pPr algn="ctr">
              <a:lnSpc>
                <a:spcPct val="150000"/>
              </a:lnSpc>
            </a:pPr>
            <a:r>
              <a:rPr lang="en-NZ" sz="2400" dirty="0">
                <a:solidFill>
                  <a:schemeClr val="tx1"/>
                </a:solidFill>
              </a:rPr>
              <a:t>Christmas</a:t>
            </a:r>
          </a:p>
          <a:p>
            <a:pPr algn="ctr">
              <a:lnSpc>
                <a:spcPct val="150000"/>
              </a:lnSpc>
            </a:pPr>
            <a:r>
              <a:rPr lang="en-NZ" sz="2400" dirty="0">
                <a:solidFill>
                  <a:schemeClr val="tx1"/>
                </a:solidFill>
              </a:rPr>
              <a:t>Advent</a:t>
            </a:r>
          </a:p>
          <a:p>
            <a:pPr algn="ctr">
              <a:lnSpc>
                <a:spcPct val="150000"/>
              </a:lnSpc>
            </a:pPr>
            <a:r>
              <a:rPr lang="en-NZ" sz="2400" dirty="0">
                <a:solidFill>
                  <a:schemeClr val="tx1"/>
                </a:solidFill>
              </a:rPr>
              <a:t>white, yellow or gold</a:t>
            </a:r>
          </a:p>
          <a:p>
            <a:pPr algn="ctr">
              <a:lnSpc>
                <a:spcPct val="150000"/>
              </a:lnSpc>
            </a:pPr>
            <a:r>
              <a:rPr lang="en-NZ" sz="2400" dirty="0">
                <a:solidFill>
                  <a:schemeClr val="tx1"/>
                </a:solidFill>
              </a:rPr>
              <a:t>Jesus’ birth</a:t>
            </a:r>
          </a:p>
        </p:txBody>
      </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514" t="1917" r="2208" b="2961"/>
          <a:stretch/>
        </p:blipFill>
        <p:spPr>
          <a:xfrm>
            <a:off x="8886339" y="1471386"/>
            <a:ext cx="3026230" cy="2971800"/>
          </a:xfrm>
          <a:prstGeom prst="ellipse">
            <a:avLst/>
          </a:prstGeom>
          <a:ln>
            <a:solidFill>
              <a:schemeClr val="tx1"/>
            </a:solidFill>
          </a:ln>
        </p:spPr>
      </p:pic>
      <p:cxnSp>
        <p:nvCxnSpPr>
          <p:cNvPr id="5" name="Straight Connector 4"/>
          <p:cNvCxnSpPr/>
          <p:nvPr/>
        </p:nvCxnSpPr>
        <p:spPr>
          <a:xfrm>
            <a:off x="2547257" y="1866580"/>
            <a:ext cx="4441372"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3355788" y="2422392"/>
            <a:ext cx="4441372"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977563" y="2957286"/>
            <a:ext cx="4441372"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4767943" y="4609780"/>
            <a:ext cx="4441372"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4026434" y="4053968"/>
            <a:ext cx="4441372"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3744493" y="3509967"/>
            <a:ext cx="4441372" cy="0"/>
          </a:xfrm>
          <a:prstGeom prst="line">
            <a:avLst/>
          </a:prstGeom>
        </p:spPr>
        <p:style>
          <a:lnRef idx="1">
            <a:schemeClr val="dk1"/>
          </a:lnRef>
          <a:fillRef idx="0">
            <a:schemeClr val="dk1"/>
          </a:fillRef>
          <a:effectRef idx="0">
            <a:schemeClr val="dk1"/>
          </a:effectRef>
          <a:fontRef idx="minor">
            <a:schemeClr val="tx1"/>
          </a:fontRef>
        </p:style>
      </p:cxnSp>
      <p:sp>
        <p:nvSpPr>
          <p:cNvPr id="35" name="Rectangle 34"/>
          <p:cNvSpPr/>
          <p:nvPr/>
        </p:nvSpPr>
        <p:spPr>
          <a:xfrm>
            <a:off x="0" y="30621"/>
            <a:ext cx="12192000" cy="307777"/>
          </a:xfrm>
          <a:prstGeom prst="rect">
            <a:avLst/>
          </a:prstGeom>
        </p:spPr>
        <p:txBody>
          <a:bodyPr wrap="square">
            <a:spAutoFit/>
          </a:bodyPr>
          <a:lstStyle/>
          <a:p>
            <a:pPr algn="ctr"/>
            <a:r>
              <a:rPr lang="en-NZ" sz="1400" dirty="0">
                <a:latin typeface="Arial" panose="020B0604020202020204" pitchFamily="34" charset="0"/>
                <a:cs typeface="Arial" panose="020B0604020202020204" pitchFamily="34" charset="0"/>
              </a:rPr>
              <a:t>Name___________________________ Date_______________</a:t>
            </a:r>
          </a:p>
        </p:txBody>
      </p:sp>
      <p:sp>
        <p:nvSpPr>
          <p:cNvPr id="36" name="Title 35"/>
          <p:cNvSpPr>
            <a:spLocks noGrp="1"/>
          </p:cNvSpPr>
          <p:nvPr>
            <p:ph type="title"/>
          </p:nvPr>
        </p:nvSpPr>
        <p:spPr>
          <a:xfrm>
            <a:off x="-1" y="143752"/>
            <a:ext cx="12192000" cy="1325563"/>
          </a:xfrm>
        </p:spPr>
        <p:txBody>
          <a:bodyPr>
            <a:normAutofit/>
          </a:bodyPr>
          <a:lstStyle/>
          <a:p>
            <a:r>
              <a:rPr lang="en-NZ" sz="4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end of Advent brings us to the feast of Christmas</a:t>
            </a:r>
            <a:endParaRPr lang="en-NZ" sz="4000" dirty="0"/>
          </a:p>
        </p:txBody>
      </p:sp>
    </p:spTree>
    <p:extLst>
      <p:ext uri="{BB962C8B-B14F-4D97-AF65-F5344CB8AC3E}">
        <p14:creationId xmlns:p14="http://schemas.microsoft.com/office/powerpoint/2010/main" val="789598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Border 3"/>
          <p:cNvSpPr/>
          <p:nvPr/>
        </p:nvSpPr>
        <p:spPr>
          <a:xfrm>
            <a:off x="1515407" y="5107567"/>
            <a:ext cx="10333493" cy="615553"/>
          </a:xfrm>
          <a:prstGeom prst="rect">
            <a:avLst/>
          </a:prstGeom>
          <a:solidFill>
            <a:schemeClr val="accent4">
              <a:lumMod val="20000"/>
              <a:lumOff val="80000"/>
            </a:schemeClr>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NZ" sz="2800" i="1" dirty="0">
                <a:solidFill>
                  <a:schemeClr val="tx1"/>
                </a:solidFill>
                <a:latin typeface="Arial" panose="020B0604020202020204" pitchFamily="34" charset="0"/>
                <a:cs typeface="Arial" panose="020B0604020202020204" pitchFamily="34" charset="0"/>
              </a:rPr>
              <a:t>name the day people celebrate the birth of Jesus.</a:t>
            </a:r>
            <a:endParaRPr lang="en-GB" sz="3600" i="1" dirty="0">
              <a:solidFill>
                <a:schemeClr val="tx1"/>
              </a:solidFill>
              <a:latin typeface="Arial" panose="020B0604020202020204" pitchFamily="34" charset="0"/>
              <a:cs typeface="Arial" panose="020B0604020202020204" pitchFamily="34" charset="0"/>
            </a:endParaRPr>
          </a:p>
        </p:txBody>
      </p:sp>
      <p:sp>
        <p:nvSpPr>
          <p:cNvPr id="12" name="Shape: Border 2"/>
          <p:cNvSpPr/>
          <p:nvPr/>
        </p:nvSpPr>
        <p:spPr>
          <a:xfrm>
            <a:off x="1530794" y="3964045"/>
            <a:ext cx="10318107" cy="615553"/>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800" i="1" dirty="0">
                <a:solidFill>
                  <a:schemeClr val="tx1"/>
                </a:solidFill>
                <a:latin typeface="Arial" panose="020B0604020202020204" pitchFamily="34" charset="0"/>
                <a:cs typeface="Arial" panose="020B0604020202020204" pitchFamily="34" charset="0"/>
              </a:rPr>
              <a:t>name ways people in the story responded to the birth of Jesus.</a:t>
            </a:r>
          </a:p>
        </p:txBody>
      </p:sp>
      <p:sp>
        <p:nvSpPr>
          <p:cNvPr id="13" name="Shape: Border 1"/>
          <p:cNvSpPr/>
          <p:nvPr/>
        </p:nvSpPr>
        <p:spPr>
          <a:xfrm>
            <a:off x="1523148" y="2847851"/>
            <a:ext cx="10325753" cy="589862"/>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800" i="1" dirty="0">
                <a:solidFill>
                  <a:schemeClr val="tx1"/>
                </a:solidFill>
                <a:latin typeface="Arial" panose="020B0604020202020204" pitchFamily="34" charset="0"/>
                <a:cs typeface="Arial" panose="020B0604020202020204" pitchFamily="34" charset="0"/>
              </a:rPr>
              <a:t>recall the story of the birth of Jesus.</a:t>
            </a:r>
          </a:p>
        </p:txBody>
      </p:sp>
      <p:sp>
        <p:nvSpPr>
          <p:cNvPr id="14" name="Shape: Number 3"/>
          <p:cNvSpPr txBox="1"/>
          <p:nvPr/>
        </p:nvSpPr>
        <p:spPr>
          <a:xfrm>
            <a:off x="999879" y="5097430"/>
            <a:ext cx="530915" cy="584775"/>
          </a:xfrm>
          <a:prstGeom prst="rect">
            <a:avLst/>
          </a:prstGeom>
          <a:noFill/>
        </p:spPr>
        <p:txBody>
          <a:bodyPr wrap="none" rtlCol="0">
            <a:spAutoFit/>
          </a:bodyPr>
          <a:lstStyle/>
          <a:p>
            <a:r>
              <a:rPr lang="en-US" sz="3200" i="1" dirty="0">
                <a:latin typeface="Segoe UI" pitchFamily="34" charset="0"/>
                <a:ea typeface="Segoe UI" pitchFamily="34" charset="0"/>
                <a:cs typeface="Segoe UI" pitchFamily="34" charset="0"/>
              </a:rPr>
              <a:t>3)</a:t>
            </a:r>
            <a:endParaRPr lang="en-GB" sz="3200" i="1" dirty="0">
              <a:latin typeface="Segoe UI" pitchFamily="34" charset="0"/>
              <a:ea typeface="Segoe UI" pitchFamily="34" charset="0"/>
              <a:cs typeface="Segoe UI" pitchFamily="34" charset="0"/>
            </a:endParaRPr>
          </a:p>
        </p:txBody>
      </p:sp>
      <p:sp>
        <p:nvSpPr>
          <p:cNvPr id="15" name="Shape: Number 2"/>
          <p:cNvSpPr txBox="1"/>
          <p:nvPr/>
        </p:nvSpPr>
        <p:spPr>
          <a:xfrm>
            <a:off x="999879" y="3979433"/>
            <a:ext cx="530915" cy="584775"/>
          </a:xfrm>
          <a:prstGeom prst="rect">
            <a:avLst/>
          </a:prstGeom>
          <a:noFill/>
        </p:spPr>
        <p:txBody>
          <a:bodyPr wrap="none" rtlCol="0">
            <a:spAutoFit/>
          </a:bodyPr>
          <a:lstStyle/>
          <a:p>
            <a:r>
              <a:rPr lang="en-US" sz="3200" i="1" dirty="0">
                <a:latin typeface="Segoe UI" pitchFamily="34" charset="0"/>
                <a:ea typeface="Segoe UI" pitchFamily="34" charset="0"/>
                <a:cs typeface="Segoe UI" pitchFamily="34" charset="0"/>
              </a:rPr>
              <a:t>2)</a:t>
            </a:r>
            <a:endParaRPr lang="en-GB" sz="3200" i="1" dirty="0">
              <a:latin typeface="Segoe UI" pitchFamily="34" charset="0"/>
              <a:ea typeface="Segoe UI" pitchFamily="34" charset="0"/>
              <a:cs typeface="Segoe UI" pitchFamily="34" charset="0"/>
            </a:endParaRPr>
          </a:p>
        </p:txBody>
      </p:sp>
      <p:sp>
        <p:nvSpPr>
          <p:cNvPr id="16" name="Shape: Number 1"/>
          <p:cNvSpPr txBox="1"/>
          <p:nvPr/>
        </p:nvSpPr>
        <p:spPr>
          <a:xfrm>
            <a:off x="999879" y="2852938"/>
            <a:ext cx="530915" cy="584775"/>
          </a:xfrm>
          <a:prstGeom prst="rect">
            <a:avLst/>
          </a:prstGeom>
          <a:noFill/>
        </p:spPr>
        <p:txBody>
          <a:bodyPr wrap="none" rtlCol="0">
            <a:spAutoFit/>
          </a:bodyPr>
          <a:lstStyle/>
          <a:p>
            <a:r>
              <a:rPr lang="en-US" sz="3200" i="1" dirty="0">
                <a:latin typeface="Segoe UI" pitchFamily="34" charset="0"/>
                <a:ea typeface="Segoe UI" pitchFamily="34" charset="0"/>
                <a:cs typeface="Segoe UI" pitchFamily="34" charset="0"/>
              </a:rPr>
              <a:t>1)</a:t>
            </a:r>
            <a:endParaRPr lang="en-GB" sz="3200" i="1" dirty="0">
              <a:latin typeface="Segoe UI" pitchFamily="34" charset="0"/>
              <a:ea typeface="Segoe UI" pitchFamily="34" charset="0"/>
              <a:cs typeface="Segoe UI" pitchFamily="34" charset="0"/>
            </a:endParaRP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S-02</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074" y="560567"/>
            <a:ext cx="2728826" cy="1803681"/>
          </a:xfrm>
          <a:prstGeom prst="rect">
            <a:avLst/>
          </a:prstGeom>
          <a:ln>
            <a:noFill/>
          </a:ln>
          <a:effectLst>
            <a:softEdge rad="112500"/>
          </a:effectLst>
        </p:spPr>
      </p:pic>
      <p:sp>
        <p:nvSpPr>
          <p:cNvPr id="5" name="Rectangle 4"/>
          <p:cNvSpPr/>
          <p:nvPr/>
        </p:nvSpPr>
        <p:spPr>
          <a:xfrm>
            <a:off x="5000187" y="6581001"/>
            <a:ext cx="2191626" cy="276999"/>
          </a:xfrm>
          <a:prstGeom prst="rect">
            <a:avLst/>
          </a:prstGeom>
        </p:spPr>
        <p:txBody>
          <a:bodyPr wrap="none">
            <a:spAutoFit/>
          </a:bodyPr>
          <a:lstStyle/>
          <a:p>
            <a:r>
              <a:rPr lang="en-NZ" sz="1200" dirty="0">
                <a:latin typeface="Arial" panose="020B0604020202020204" pitchFamily="34" charset="0"/>
                <a:cs typeface="Arial" panose="020B0604020202020204" pitchFamily="34" charset="0"/>
              </a:rPr>
              <a:t>Click the boxes to reveal text.</a:t>
            </a:r>
          </a:p>
        </p:txBody>
      </p:sp>
      <p:sp>
        <p:nvSpPr>
          <p:cNvPr id="7" name="Title 6"/>
          <p:cNvSpPr>
            <a:spLocks noGrp="1"/>
          </p:cNvSpPr>
          <p:nvPr>
            <p:ph type="title"/>
          </p:nvPr>
        </p:nvSpPr>
        <p:spPr>
          <a:xfrm>
            <a:off x="838200" y="799625"/>
            <a:ext cx="10515600" cy="1325563"/>
          </a:xfrm>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Learning Intentions</a:t>
            </a:r>
            <a:endParaRPr lang="en-NZ" dirty="0">
              <a:ln w="10160">
                <a:solidFill>
                  <a:schemeClr val="bg1"/>
                </a:solidFill>
                <a:prstDash val="solid"/>
              </a:ln>
              <a:solidFill>
                <a:srgbClr val="C00000"/>
              </a:solidFill>
            </a:endParaRPr>
          </a:p>
        </p:txBody>
      </p:sp>
      <p:sp>
        <p:nvSpPr>
          <p:cNvPr id="2" name="TextBox 1"/>
          <p:cNvSpPr txBox="1"/>
          <p:nvPr/>
        </p:nvSpPr>
        <p:spPr>
          <a:xfrm>
            <a:off x="1530794" y="2364248"/>
            <a:ext cx="5457028" cy="523220"/>
          </a:xfrm>
          <a:prstGeom prst="rect">
            <a:avLst/>
          </a:prstGeom>
          <a:noFill/>
        </p:spPr>
        <p:txBody>
          <a:bodyPr wrap="square" rtlCol="0">
            <a:spAutoFit/>
          </a:bodyPr>
          <a:lstStyle/>
          <a:p>
            <a:r>
              <a:rPr lang="en-NZ" sz="2800" b="1" dirty="0">
                <a:latin typeface="Arial" panose="020B0604020202020204" pitchFamily="34" charset="0"/>
                <a:cs typeface="Arial" panose="020B0604020202020204" pitchFamily="34" charset="0"/>
              </a:rPr>
              <a:t>The children will:</a:t>
            </a:r>
          </a:p>
        </p:txBody>
      </p:sp>
    </p:spTree>
    <p:extLst>
      <p:ext uri="{BB962C8B-B14F-4D97-AF65-F5344CB8AC3E}">
        <p14:creationId xmlns:p14="http://schemas.microsoft.com/office/powerpoint/2010/main" val="3035158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wipe(left)">
                                      <p:cBhvr>
                                        <p:cTn id="13"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7228" y="2357080"/>
            <a:ext cx="2897608" cy="2880047"/>
          </a:xfrm>
          <a:prstGeom prst="ellipse">
            <a:avLst/>
          </a:prstGeom>
        </p:spPr>
      </p:pic>
      <p:sp>
        <p:nvSpPr>
          <p:cNvPr id="6" name="TextBox 5"/>
          <p:cNvSpPr txBox="1"/>
          <p:nvPr/>
        </p:nvSpPr>
        <p:spPr>
          <a:xfrm>
            <a:off x="698445" y="1387493"/>
            <a:ext cx="5445180" cy="3970318"/>
          </a:xfrm>
          <a:prstGeom prst="rect">
            <a:avLst/>
          </a:prstGeom>
          <a:noFill/>
        </p:spPr>
        <p:txBody>
          <a:bodyPr wrap="square" rtlCol="0">
            <a:spAutoFit/>
          </a:bodyPr>
          <a:lstStyle/>
          <a:p>
            <a:pPr>
              <a:lnSpc>
                <a:spcPct val="150000"/>
              </a:lnSpc>
            </a:pPr>
            <a:r>
              <a:rPr lang="en-NZ" sz="2800" dirty="0">
                <a:latin typeface="Arial" panose="020B0604020202020204" pitchFamily="34" charset="0"/>
                <a:cs typeface="Arial" panose="020B0604020202020204" pitchFamily="34" charset="0"/>
              </a:rPr>
              <a:t>Advent is the s</a:t>
            </a:r>
          </a:p>
          <a:p>
            <a:pPr>
              <a:lnSpc>
                <a:spcPct val="150000"/>
              </a:lnSpc>
            </a:pPr>
            <a:r>
              <a:rPr lang="en-NZ" sz="2800" dirty="0">
                <a:latin typeface="Arial" panose="020B0604020202020204" pitchFamily="34" charset="0"/>
                <a:cs typeface="Arial" panose="020B0604020202020204" pitchFamily="34" charset="0"/>
              </a:rPr>
              <a:t>Advent comes after O</a:t>
            </a:r>
          </a:p>
          <a:p>
            <a:pPr>
              <a:lnSpc>
                <a:spcPct val="150000"/>
              </a:lnSpc>
            </a:pPr>
            <a:r>
              <a:rPr lang="en-NZ" sz="2800" dirty="0">
                <a:latin typeface="Arial" panose="020B0604020202020204" pitchFamily="34" charset="0"/>
                <a:cs typeface="Arial" panose="020B0604020202020204" pitchFamily="34" charset="0"/>
              </a:rPr>
              <a:t>Advent is before C</a:t>
            </a:r>
          </a:p>
          <a:p>
            <a:pPr>
              <a:lnSpc>
                <a:spcPct val="150000"/>
              </a:lnSpc>
            </a:pPr>
            <a:r>
              <a:rPr lang="en-NZ" sz="2800" dirty="0">
                <a:latin typeface="Arial" panose="020B0604020202020204" pitchFamily="34" charset="0"/>
                <a:cs typeface="Arial" panose="020B0604020202020204" pitchFamily="34" charset="0"/>
              </a:rPr>
              <a:t>Christmas comes after A</a:t>
            </a:r>
          </a:p>
          <a:p>
            <a:pPr>
              <a:lnSpc>
                <a:spcPct val="150000"/>
              </a:lnSpc>
            </a:pPr>
            <a:r>
              <a:rPr lang="en-NZ" sz="2800" dirty="0">
                <a:latin typeface="Arial" panose="020B0604020202020204" pitchFamily="34" charset="0"/>
                <a:cs typeface="Arial" panose="020B0604020202020204" pitchFamily="34" charset="0"/>
              </a:rPr>
              <a:t>Christmas is the feast of J</a:t>
            </a:r>
          </a:p>
          <a:p>
            <a:pPr>
              <a:lnSpc>
                <a:spcPct val="150000"/>
              </a:lnSpc>
            </a:pPr>
            <a:r>
              <a:rPr lang="en-NZ" sz="2800" dirty="0">
                <a:latin typeface="Arial" panose="020B0604020202020204" pitchFamily="34" charset="0"/>
                <a:cs typeface="Arial" panose="020B0604020202020204" pitchFamily="34" charset="0"/>
              </a:rPr>
              <a:t>The colours for Christmas are w</a:t>
            </a:r>
          </a:p>
        </p:txBody>
      </p:sp>
      <p:sp>
        <p:nvSpPr>
          <p:cNvPr id="21" name="Shape: Word list border"/>
          <p:cNvSpPr/>
          <p:nvPr/>
        </p:nvSpPr>
        <p:spPr>
          <a:xfrm>
            <a:off x="701095" y="5279067"/>
            <a:ext cx="8344180" cy="1286112"/>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dirty="0">
              <a:solidFill>
                <a:schemeClr val="tx1"/>
              </a:solidFill>
            </a:endParaRPr>
          </a:p>
        </p:txBody>
      </p:sp>
      <p:sp>
        <p:nvSpPr>
          <p:cNvPr id="20" name="TextBox: Fifth word"/>
          <p:cNvSpPr txBox="1"/>
          <p:nvPr/>
        </p:nvSpPr>
        <p:spPr>
          <a:xfrm>
            <a:off x="6813575" y="5963315"/>
            <a:ext cx="2049071" cy="480000"/>
          </a:xfrm>
          <a:prstGeom prst="rect">
            <a:avLst/>
          </a:prstGeom>
          <a:noFill/>
          <a:ln>
            <a:solidFill>
              <a:schemeClr val="bg2">
                <a:lumMod val="90000"/>
              </a:schemeClr>
            </a:solidFill>
          </a:ln>
        </p:spPr>
        <p:txBody>
          <a:bodyPr wrap="none" rtlCol="0">
            <a:noAutofit/>
          </a:bodyPr>
          <a:lstStyle>
            <a:defPPr>
              <a:defRPr lang="en-US"/>
            </a:defPPr>
          </a:lstStyle>
          <a:p>
            <a:pPr algn="ctr"/>
            <a:r>
              <a:rPr lang="en-NZ" sz="2800" dirty="0">
                <a:latin typeface="Arial" panose="020B0604020202020204" pitchFamily="34" charset="0"/>
                <a:cs typeface="Arial" panose="020B0604020202020204" pitchFamily="34" charset="0"/>
              </a:rPr>
              <a:t>Jesus’ birth</a:t>
            </a:r>
          </a:p>
        </p:txBody>
      </p:sp>
      <p:sp>
        <p:nvSpPr>
          <p:cNvPr id="19" name="TextBox: Fourth word"/>
          <p:cNvSpPr txBox="1"/>
          <p:nvPr/>
        </p:nvSpPr>
        <p:spPr>
          <a:xfrm>
            <a:off x="5254537" y="5963315"/>
            <a:ext cx="1250088" cy="480000"/>
          </a:xfrm>
          <a:prstGeom prst="rect">
            <a:avLst/>
          </a:prstGeom>
          <a:noFill/>
          <a:ln>
            <a:solidFill>
              <a:schemeClr val="bg2">
                <a:lumMod val="90000"/>
              </a:schemeClr>
            </a:solidFill>
          </a:ln>
        </p:spPr>
        <p:txBody>
          <a:bodyPr wrap="none" rtlCol="0">
            <a:noAutofit/>
          </a:bodyPr>
          <a:lstStyle>
            <a:defPPr>
              <a:defRPr lang="en-US"/>
            </a:defPPr>
          </a:lstStyle>
          <a:p>
            <a:r>
              <a:rPr lang="en-NZ" sz="2800" dirty="0">
                <a:latin typeface="Arial" panose="020B0604020202020204" pitchFamily="34" charset="0"/>
                <a:cs typeface="Arial" panose="020B0604020202020204" pitchFamily="34" charset="0"/>
              </a:rPr>
              <a:t>Advent</a:t>
            </a:r>
          </a:p>
        </p:txBody>
      </p:sp>
      <p:sp>
        <p:nvSpPr>
          <p:cNvPr id="18" name="TextBox: Third word"/>
          <p:cNvSpPr txBox="1"/>
          <p:nvPr/>
        </p:nvSpPr>
        <p:spPr>
          <a:xfrm>
            <a:off x="3585768" y="5406358"/>
            <a:ext cx="1779925" cy="483777"/>
          </a:xfrm>
          <a:prstGeom prst="rect">
            <a:avLst/>
          </a:prstGeom>
          <a:noFill/>
          <a:ln>
            <a:solidFill>
              <a:schemeClr val="bg2">
                <a:lumMod val="90000"/>
              </a:schemeClr>
            </a:solidFill>
          </a:ln>
        </p:spPr>
        <p:txBody>
          <a:bodyPr wrap="none" rtlCol="0">
            <a:noAutofit/>
          </a:bodyPr>
          <a:lstStyle>
            <a:defPPr>
              <a:defRPr lang="en-US"/>
            </a:defPPr>
          </a:lstStyle>
          <a:p>
            <a:pPr algn="ctr"/>
            <a:r>
              <a:rPr lang="en-NZ" sz="2800" dirty="0">
                <a:latin typeface="Arial" panose="020B0604020202020204" pitchFamily="34" charset="0"/>
                <a:cs typeface="Arial" panose="020B0604020202020204" pitchFamily="34" charset="0"/>
              </a:rPr>
              <a:t>Christmas</a:t>
            </a:r>
          </a:p>
        </p:txBody>
      </p:sp>
      <p:sp>
        <p:nvSpPr>
          <p:cNvPr id="17" name="TextBox: Second word"/>
          <p:cNvSpPr txBox="1"/>
          <p:nvPr/>
        </p:nvSpPr>
        <p:spPr>
          <a:xfrm>
            <a:off x="1069896" y="5406358"/>
            <a:ext cx="2246723" cy="480000"/>
          </a:xfrm>
          <a:prstGeom prst="rect">
            <a:avLst/>
          </a:prstGeom>
          <a:noFill/>
          <a:ln>
            <a:solidFill>
              <a:schemeClr val="bg2">
                <a:lumMod val="90000"/>
              </a:schemeClr>
            </a:solidFill>
          </a:ln>
        </p:spPr>
        <p:txBody>
          <a:bodyPr wrap="none" rtlCol="0">
            <a:noAutofit/>
          </a:bodyPr>
          <a:lstStyle>
            <a:defPPr>
              <a:defRPr lang="en-US"/>
            </a:defPPr>
          </a:lstStyle>
          <a:p>
            <a:pPr algn="ctr"/>
            <a:r>
              <a:rPr lang="en-NZ" sz="2800" dirty="0">
                <a:latin typeface="Arial" panose="020B0604020202020204" pitchFamily="34" charset="0"/>
                <a:cs typeface="Arial" panose="020B0604020202020204" pitchFamily="34" charset="0"/>
              </a:rPr>
              <a:t>Ordinary time</a:t>
            </a:r>
          </a:p>
        </p:txBody>
      </p:sp>
      <p:sp>
        <p:nvSpPr>
          <p:cNvPr id="16" name="TextBox: First word"/>
          <p:cNvSpPr txBox="1"/>
          <p:nvPr/>
        </p:nvSpPr>
        <p:spPr>
          <a:xfrm>
            <a:off x="1069896" y="5963315"/>
            <a:ext cx="3946388" cy="480000"/>
          </a:xfrm>
          <a:prstGeom prst="rect">
            <a:avLst/>
          </a:prstGeom>
          <a:noFill/>
          <a:ln>
            <a:solidFill>
              <a:schemeClr val="bg2">
                <a:lumMod val="90000"/>
              </a:schemeClr>
            </a:solidFill>
          </a:ln>
        </p:spPr>
        <p:txBody>
          <a:bodyPr wrap="none" rtlCol="0">
            <a:noAutofit/>
          </a:bodyPr>
          <a:lstStyle>
            <a:defPPr>
              <a:defRPr lang="en-US"/>
            </a:defPPr>
          </a:lstStyle>
          <a:p>
            <a:pPr algn="ctr"/>
            <a:r>
              <a:rPr lang="en-NZ" sz="2800" dirty="0">
                <a:latin typeface="Arial" panose="020B0604020202020204" pitchFamily="34" charset="0"/>
                <a:cs typeface="Arial" panose="020B0604020202020204" pitchFamily="34" charset="0"/>
              </a:rPr>
              <a:t>season for getting ready</a:t>
            </a:r>
          </a:p>
        </p:txBody>
      </p:sp>
      <p:sp>
        <p:nvSpPr>
          <p:cNvPr id="23" name="Shape: Fifth position"/>
          <p:cNvSpPr/>
          <p:nvPr/>
        </p:nvSpPr>
        <p:spPr>
          <a:xfrm>
            <a:off x="4873957" y="4126701"/>
            <a:ext cx="1628958" cy="430887"/>
          </a:xfrm>
          <a:prstGeom prst="rect">
            <a:avLst/>
          </a:prstGeom>
          <a:solidFill>
            <a:schemeClr val="bg1">
              <a:alpha val="0"/>
            </a:schemeClr>
          </a:solidFill>
          <a:ln w="3175">
            <a:solidFill>
              <a:schemeClr val="tx1">
                <a:alpha val="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800" dirty="0">
                <a:solidFill>
                  <a:schemeClr val="tx1"/>
                </a:solidFill>
                <a:latin typeface="Arial" panose="020B0604020202020204" pitchFamily="34" charset="0"/>
                <a:cs typeface="Arial" panose="020B0604020202020204" pitchFamily="34" charset="0"/>
              </a:rPr>
              <a:t>esus’ birth</a:t>
            </a:r>
          </a:p>
        </p:txBody>
      </p:sp>
      <p:sp>
        <p:nvSpPr>
          <p:cNvPr id="69" name="Shape: Fourth position"/>
          <p:cNvSpPr/>
          <p:nvPr/>
        </p:nvSpPr>
        <p:spPr>
          <a:xfrm>
            <a:off x="4649284" y="3490429"/>
            <a:ext cx="912000" cy="430887"/>
          </a:xfrm>
          <a:prstGeom prst="rect">
            <a:avLst/>
          </a:prstGeom>
          <a:solidFill>
            <a:schemeClr val="bg1">
              <a:alpha val="0"/>
            </a:schemeClr>
          </a:solidFill>
          <a:ln w="3175">
            <a:solidFill>
              <a:schemeClr val="tx1">
                <a:alpha val="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800" dirty="0">
                <a:solidFill>
                  <a:schemeClr val="tx1"/>
                </a:solidFill>
                <a:latin typeface="Arial" panose="020B0604020202020204" pitchFamily="34" charset="0"/>
                <a:cs typeface="Arial" panose="020B0604020202020204" pitchFamily="34" charset="0"/>
              </a:rPr>
              <a:t>dvent</a:t>
            </a:r>
          </a:p>
        </p:txBody>
      </p:sp>
      <p:sp>
        <p:nvSpPr>
          <p:cNvPr id="68" name="Shape: Third position"/>
          <p:cNvSpPr/>
          <p:nvPr/>
        </p:nvSpPr>
        <p:spPr>
          <a:xfrm>
            <a:off x="3730740" y="2845364"/>
            <a:ext cx="1352175" cy="430887"/>
          </a:xfrm>
          <a:prstGeom prst="rect">
            <a:avLst/>
          </a:prstGeom>
          <a:solidFill>
            <a:schemeClr val="bg1">
              <a:alpha val="0"/>
            </a:schemeClr>
          </a:solidFill>
          <a:ln w="3175">
            <a:solidFill>
              <a:schemeClr val="tx1">
                <a:alpha val="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800" dirty="0">
                <a:solidFill>
                  <a:schemeClr val="tx1"/>
                </a:solidFill>
                <a:latin typeface="Arial" panose="020B0604020202020204" pitchFamily="34" charset="0"/>
                <a:cs typeface="Arial" panose="020B0604020202020204" pitchFamily="34" charset="0"/>
              </a:rPr>
              <a:t>hristmas</a:t>
            </a:r>
          </a:p>
        </p:txBody>
      </p:sp>
      <p:sp>
        <p:nvSpPr>
          <p:cNvPr id="70" name="Shape: Second position"/>
          <p:cNvSpPr/>
          <p:nvPr/>
        </p:nvSpPr>
        <p:spPr>
          <a:xfrm>
            <a:off x="4198322" y="2192131"/>
            <a:ext cx="2061564" cy="430887"/>
          </a:xfrm>
          <a:prstGeom prst="rect">
            <a:avLst/>
          </a:prstGeom>
          <a:solidFill>
            <a:schemeClr val="bg1">
              <a:alpha val="0"/>
            </a:schemeClr>
          </a:solidFill>
          <a:ln w="0">
            <a:solidFill>
              <a:schemeClr val="tx1">
                <a:alpha val="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800" dirty="0">
                <a:solidFill>
                  <a:schemeClr val="tx1"/>
                </a:solidFill>
                <a:latin typeface="Arial" panose="020B0604020202020204" pitchFamily="34" charset="0"/>
                <a:cs typeface="Arial" panose="020B0604020202020204" pitchFamily="34" charset="0"/>
              </a:rPr>
              <a:t>rdinary Time</a:t>
            </a:r>
          </a:p>
        </p:txBody>
      </p:sp>
      <p:sp>
        <p:nvSpPr>
          <p:cNvPr id="71" name="Shape: First position"/>
          <p:cNvSpPr/>
          <p:nvPr/>
        </p:nvSpPr>
        <p:spPr>
          <a:xfrm>
            <a:off x="3105397" y="1571586"/>
            <a:ext cx="3708178" cy="430887"/>
          </a:xfrm>
          <a:prstGeom prst="rect">
            <a:avLst/>
          </a:prstGeom>
          <a:solidFill>
            <a:schemeClr val="bg1">
              <a:alpha val="0"/>
            </a:schemeClr>
          </a:solidFill>
          <a:ln w="3175">
            <a:solidFill>
              <a:schemeClr val="tx1">
                <a:alpha val="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800" dirty="0">
                <a:solidFill>
                  <a:schemeClr val="tx1"/>
                </a:solidFill>
                <a:latin typeface="Arial" panose="020B0604020202020204" pitchFamily="34" charset="0"/>
                <a:cs typeface="Arial" panose="020B0604020202020204" pitchFamily="34" charset="0"/>
              </a:rPr>
              <a:t>eason for getting ready</a:t>
            </a:r>
          </a:p>
        </p:txBody>
      </p:sp>
      <p:sp>
        <p:nvSpPr>
          <p:cNvPr id="25"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S-03</a:t>
            </a:r>
          </a:p>
        </p:txBody>
      </p:sp>
      <p:sp>
        <p:nvSpPr>
          <p:cNvPr id="2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3583167" y="6550225"/>
            <a:ext cx="5025736"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words from the list or an empty space to correctly position words.</a:t>
            </a:r>
          </a:p>
        </p:txBody>
      </p:sp>
      <p:sp>
        <p:nvSpPr>
          <p:cNvPr id="22" name="Shape: Sixth position"/>
          <p:cNvSpPr/>
          <p:nvPr/>
        </p:nvSpPr>
        <p:spPr>
          <a:xfrm>
            <a:off x="5809591" y="4771670"/>
            <a:ext cx="3132192" cy="430887"/>
          </a:xfrm>
          <a:prstGeom prst="rect">
            <a:avLst/>
          </a:prstGeom>
          <a:solidFill>
            <a:schemeClr val="bg1">
              <a:alpha val="0"/>
            </a:schemeClr>
          </a:solidFill>
          <a:ln w="3175">
            <a:solidFill>
              <a:schemeClr val="tx1">
                <a:alpha val="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800" dirty="0">
                <a:solidFill>
                  <a:schemeClr val="tx1"/>
                </a:solidFill>
                <a:latin typeface="Arial" panose="020B0604020202020204" pitchFamily="34" charset="0"/>
                <a:cs typeface="Arial" panose="020B0604020202020204" pitchFamily="34" charset="0"/>
              </a:rPr>
              <a:t>hite, yellow or gold.</a:t>
            </a:r>
          </a:p>
        </p:txBody>
      </p:sp>
      <p:sp>
        <p:nvSpPr>
          <p:cNvPr id="24" name="TextBox: Sixth word"/>
          <p:cNvSpPr txBox="1"/>
          <p:nvPr/>
        </p:nvSpPr>
        <p:spPr>
          <a:xfrm>
            <a:off x="5634842" y="5408246"/>
            <a:ext cx="3265569" cy="480000"/>
          </a:xfrm>
          <a:prstGeom prst="rect">
            <a:avLst/>
          </a:prstGeom>
          <a:noFill/>
          <a:ln>
            <a:solidFill>
              <a:schemeClr val="bg2">
                <a:lumMod val="90000"/>
              </a:schemeClr>
            </a:solidFill>
          </a:ln>
        </p:spPr>
        <p:txBody>
          <a:bodyPr wrap="none" rtlCol="0">
            <a:noAutofit/>
          </a:bodyPr>
          <a:lstStyle>
            <a:defPPr>
              <a:defRPr lang="en-US"/>
            </a:defPPr>
          </a:lstStyle>
          <a:p>
            <a:pPr algn="ctr"/>
            <a:r>
              <a:rPr lang="en-NZ" sz="2800" dirty="0">
                <a:latin typeface="Arial" panose="020B0604020202020204" pitchFamily="34" charset="0"/>
                <a:cs typeface="Arial" panose="020B0604020202020204" pitchFamily="34" charset="0"/>
              </a:rPr>
              <a:t>white, yellow or gold</a:t>
            </a:r>
          </a:p>
        </p:txBody>
      </p:sp>
      <p:cxnSp>
        <p:nvCxnSpPr>
          <p:cNvPr id="3" name="Straight Connector 2"/>
          <p:cNvCxnSpPr/>
          <p:nvPr/>
        </p:nvCxnSpPr>
        <p:spPr>
          <a:xfrm>
            <a:off x="2928938" y="1998504"/>
            <a:ext cx="3901078"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014788" y="2625752"/>
            <a:ext cx="22745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443288" y="3262024"/>
            <a:ext cx="1661996"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4357688" y="3921316"/>
            <a:ext cx="1203596" cy="0"/>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4649284" y="4557588"/>
            <a:ext cx="1853631" cy="0"/>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5576099" y="5202557"/>
            <a:ext cx="3365684" cy="7440"/>
          </a:xfrm>
          <a:prstGeom prst="line">
            <a:avLst/>
          </a:prstGeom>
        </p:spPr>
        <p:style>
          <a:lnRef idx="1">
            <a:schemeClr val="dk1"/>
          </a:lnRef>
          <a:fillRef idx="0">
            <a:schemeClr val="dk1"/>
          </a:fillRef>
          <a:effectRef idx="0">
            <a:schemeClr val="dk1"/>
          </a:effectRef>
          <a:fontRef idx="minor">
            <a:schemeClr val="tx1"/>
          </a:fontRef>
        </p:style>
      </p:cxnSp>
      <p:sp>
        <p:nvSpPr>
          <p:cNvPr id="42" name="Action Button: Worksheet">
            <a:hlinkClick r:id="rId4" action="ppaction://hlinksldjump" highlightClick="1"/>
          </p:cNvPr>
          <p:cNvSpPr/>
          <p:nvPr/>
        </p:nvSpPr>
        <p:spPr>
          <a:xfrm>
            <a:off x="9456000"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4" name="Title 73"/>
          <p:cNvSpPr>
            <a:spLocks noGrp="1"/>
          </p:cNvSpPr>
          <p:nvPr>
            <p:ph type="title"/>
          </p:nvPr>
        </p:nvSpPr>
        <p:spPr>
          <a:xfrm>
            <a:off x="838235" y="236796"/>
            <a:ext cx="10515600" cy="1325563"/>
          </a:xfrm>
        </p:spPr>
        <p:txBody>
          <a:bodyPr>
            <a:normAutofit/>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The end of Advent brings us </a:t>
            </a:r>
            <a:b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b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to the feast of Christmas</a:t>
            </a:r>
            <a:endParaRPr lang="en-NZ" dirty="0"/>
          </a:p>
        </p:txBody>
      </p:sp>
    </p:spTree>
    <p:extLst>
      <p:ext uri="{BB962C8B-B14F-4D97-AF65-F5344CB8AC3E}">
        <p14:creationId xmlns:p14="http://schemas.microsoft.com/office/powerpoint/2010/main" val="43332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0" dur="1000"/>
                                        <p:tgtEl>
                                          <p:spTgt spid="69">
                                            <p:txEl>
                                              <p:charRg st="4294967295" end="4294967295"/>
                                            </p:txEl>
                                          </p:spTgt>
                                        </p:tgtEl>
                                      </p:cBhvr>
                                    </p:animEffect>
                                    <p:anim calcmode="lin" valueType="num">
                                      <p:cBhvr>
                                        <p:cTn id="91"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clickEffect">
                                  <p:stCondLst>
                                    <p:cond delay="0"/>
                                  </p:stCondLst>
                                  <p:childTnLst>
                                    <p:animEffect transition="out" filter="fade">
                                      <p:cBhvr>
                                        <p:cTn id="110" dur="1000"/>
                                        <p:tgtEl>
                                          <p:spTgt spid="20"/>
                                        </p:tgtEl>
                                      </p:cBhvr>
                                    </p:animEffect>
                                    <p:anim calcmode="lin" valueType="num">
                                      <p:cBhvr>
                                        <p:cTn id="111" dur="1000"/>
                                        <p:tgtEl>
                                          <p:spTgt spid="20"/>
                                        </p:tgtEl>
                                        <p:attrNameLst>
                                          <p:attrName>ppt_x</p:attrName>
                                        </p:attrNameLst>
                                      </p:cBhvr>
                                      <p:tavLst>
                                        <p:tav tm="0">
                                          <p:val>
                                            <p:strVal val="ppt_x"/>
                                          </p:val>
                                        </p:tav>
                                        <p:tav tm="100000">
                                          <p:val>
                                            <p:strVal val="ppt_x"/>
                                          </p:val>
                                        </p:tav>
                                      </p:tavLst>
                                    </p:anim>
                                    <p:anim calcmode="lin" valueType="num">
                                      <p:cBhvr>
                                        <p:cTn id="112" dur="1000"/>
                                        <p:tgtEl>
                                          <p:spTgt spid="20"/>
                                        </p:tgtEl>
                                        <p:attrNameLst>
                                          <p:attrName>ppt_y</p:attrName>
                                        </p:attrNameLst>
                                      </p:cBhvr>
                                      <p:tavLst>
                                        <p:tav tm="0">
                                          <p:val>
                                            <p:strVal val="ppt_y"/>
                                          </p:val>
                                        </p:tav>
                                        <p:tav tm="100000">
                                          <p:val>
                                            <p:strVal val="ppt_y-.1"/>
                                          </p:val>
                                        </p:tav>
                                      </p:tavLst>
                                    </p:anim>
                                    <p:set>
                                      <p:cBhvr>
                                        <p:cTn id="113" dur="1" fill="hold">
                                          <p:stCondLst>
                                            <p:cond delay="999"/>
                                          </p:stCondLst>
                                        </p:cTn>
                                        <p:tgtEl>
                                          <p:spTgt spid="2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6" dur="1000"/>
                                        <p:tgtEl>
                                          <p:spTgt spid="23">
                                            <p:txEl>
                                              <p:charRg st="4294967295" end="4294967295"/>
                                            </p:txEl>
                                          </p:spTgt>
                                        </p:tgtEl>
                                      </p:cBhvr>
                                    </p:animEffect>
                                    <p:anim calcmode="lin" valueType="num">
                                      <p:cBhvr>
                                        <p:cTn id="117"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4" dur="1000"/>
                                        <p:tgtEl>
                                          <p:spTgt spid="23">
                                            <p:txEl>
                                              <p:charRg st="4294967295" end="4294967295"/>
                                            </p:txEl>
                                          </p:spTgt>
                                        </p:tgtEl>
                                      </p:cBhvr>
                                    </p:animEffect>
                                    <p:anim calcmode="lin" valueType="num">
                                      <p:cBhvr>
                                        <p:cTn id="12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2" restart="whenNotActive" fill="hold" evtFilter="cancelBubble" nodeType="interactiveSeq">
                <p:stCondLst>
                  <p:cond evt="onClick" delay="0">
                    <p:tgtEl>
                      <p:spTgt spid="22"/>
                    </p:tgtEl>
                  </p:cond>
                </p:stCondLst>
                <p:endSync evt="end" delay="0">
                  <p:rtn val="all"/>
                </p:endSync>
                <p:childTnLst>
                  <p:par>
                    <p:cTn id="133" fill="hold">
                      <p:stCondLst>
                        <p:cond delay="0"/>
                      </p:stCondLst>
                      <p:childTnLst>
                        <p:par>
                          <p:cTn id="134" fill="hold">
                            <p:stCondLst>
                              <p:cond delay="0"/>
                            </p:stCondLst>
                            <p:childTnLst>
                              <p:par>
                                <p:cTn id="135" presetID="42" presetClass="entr" presetSubtype="0" fill="hold" grpId="1" nodeType="clickEffect">
                                  <p:stCondLst>
                                    <p:cond delay="0"/>
                                  </p:stCondLst>
                                  <p:childTnLst>
                                    <p:set>
                                      <p:cBhvr>
                                        <p:cTn id="136"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137" dur="1000"/>
                                        <p:tgtEl>
                                          <p:spTgt spid="22">
                                            <p:txEl>
                                              <p:charRg st="4294967295" end="4294967295"/>
                                            </p:txEl>
                                          </p:spTgt>
                                        </p:tgtEl>
                                      </p:cBhvr>
                                    </p:animEffect>
                                    <p:anim calcmode="lin" valueType="num">
                                      <p:cBhvr>
                                        <p:cTn id="138"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139"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par>
                                <p:cTn id="140" presetID="47" presetClass="exit" presetSubtype="0" fill="hold" grpId="1" nodeType="withEffect">
                                  <p:stCondLst>
                                    <p:cond delay="0"/>
                                  </p:stCondLst>
                                  <p:childTnLst>
                                    <p:animEffect transition="out" filter="fade">
                                      <p:cBhvr>
                                        <p:cTn id="141" dur="1000"/>
                                        <p:tgtEl>
                                          <p:spTgt spid="24"/>
                                        </p:tgtEl>
                                      </p:cBhvr>
                                    </p:animEffect>
                                    <p:anim calcmode="lin" valueType="num">
                                      <p:cBhvr>
                                        <p:cTn id="142" dur="1000"/>
                                        <p:tgtEl>
                                          <p:spTgt spid="24"/>
                                        </p:tgtEl>
                                        <p:attrNameLst>
                                          <p:attrName>ppt_x</p:attrName>
                                        </p:attrNameLst>
                                      </p:cBhvr>
                                      <p:tavLst>
                                        <p:tav tm="0">
                                          <p:val>
                                            <p:strVal val="ppt_x"/>
                                          </p:val>
                                        </p:tav>
                                        <p:tav tm="100000">
                                          <p:val>
                                            <p:strVal val="ppt_x"/>
                                          </p:val>
                                        </p:tav>
                                      </p:tavLst>
                                    </p:anim>
                                    <p:anim calcmode="lin" valueType="num">
                                      <p:cBhvr>
                                        <p:cTn id="143" dur="1000"/>
                                        <p:tgtEl>
                                          <p:spTgt spid="24"/>
                                        </p:tgtEl>
                                        <p:attrNameLst>
                                          <p:attrName>ppt_y</p:attrName>
                                        </p:attrNameLst>
                                      </p:cBhvr>
                                      <p:tavLst>
                                        <p:tav tm="0">
                                          <p:val>
                                            <p:strVal val="ppt_y"/>
                                          </p:val>
                                        </p:tav>
                                        <p:tav tm="100000">
                                          <p:val>
                                            <p:strVal val="ppt_y-.1"/>
                                          </p:val>
                                        </p:tav>
                                      </p:tavLst>
                                    </p:anim>
                                    <p:set>
                                      <p:cBhvr>
                                        <p:cTn id="14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5" restart="whenNotActive" fill="hold" evtFilter="cancelBubble" nodeType="interactiveSeq">
                <p:stCondLst>
                  <p:cond evt="onClick" delay="0">
                    <p:tgtEl>
                      <p:spTgt spid="24"/>
                    </p:tgtEl>
                  </p:cond>
                </p:stCondLst>
                <p:endSync evt="end" delay="0">
                  <p:rtn val="all"/>
                </p:endSync>
                <p:childTnLst>
                  <p:par>
                    <p:cTn id="146" fill="hold">
                      <p:stCondLst>
                        <p:cond delay="0"/>
                      </p:stCondLst>
                      <p:childTnLst>
                        <p:par>
                          <p:cTn id="147" fill="hold">
                            <p:stCondLst>
                              <p:cond delay="0"/>
                            </p:stCondLst>
                            <p:childTnLst>
                              <p:par>
                                <p:cTn id="148" presetID="47" presetClass="exit" presetSubtype="0" fill="hold" grpId="0" nodeType="clickEffect">
                                  <p:stCondLst>
                                    <p:cond delay="0"/>
                                  </p:stCondLst>
                                  <p:childTnLst>
                                    <p:animEffect transition="out" filter="fade">
                                      <p:cBhvr>
                                        <p:cTn id="149" dur="1000"/>
                                        <p:tgtEl>
                                          <p:spTgt spid="24"/>
                                        </p:tgtEl>
                                      </p:cBhvr>
                                    </p:animEffect>
                                    <p:anim calcmode="lin" valueType="num">
                                      <p:cBhvr>
                                        <p:cTn id="150" dur="1000"/>
                                        <p:tgtEl>
                                          <p:spTgt spid="24"/>
                                        </p:tgtEl>
                                        <p:attrNameLst>
                                          <p:attrName>ppt_x</p:attrName>
                                        </p:attrNameLst>
                                      </p:cBhvr>
                                      <p:tavLst>
                                        <p:tav tm="0">
                                          <p:val>
                                            <p:strVal val="ppt_x"/>
                                          </p:val>
                                        </p:tav>
                                        <p:tav tm="100000">
                                          <p:val>
                                            <p:strVal val="ppt_x"/>
                                          </p:val>
                                        </p:tav>
                                      </p:tavLst>
                                    </p:anim>
                                    <p:anim calcmode="lin" valueType="num">
                                      <p:cBhvr>
                                        <p:cTn id="151" dur="1000"/>
                                        <p:tgtEl>
                                          <p:spTgt spid="24"/>
                                        </p:tgtEl>
                                        <p:attrNameLst>
                                          <p:attrName>ppt_y</p:attrName>
                                        </p:attrNameLst>
                                      </p:cBhvr>
                                      <p:tavLst>
                                        <p:tav tm="0">
                                          <p:val>
                                            <p:strVal val="ppt_y"/>
                                          </p:val>
                                        </p:tav>
                                        <p:tav tm="100000">
                                          <p:val>
                                            <p:strVal val="ppt_y-.1"/>
                                          </p:val>
                                        </p:tav>
                                      </p:tavLst>
                                    </p:anim>
                                    <p:set>
                                      <p:cBhvr>
                                        <p:cTn id="152" dur="1" fill="hold">
                                          <p:stCondLst>
                                            <p:cond delay="999"/>
                                          </p:stCondLst>
                                        </p:cTn>
                                        <p:tgtEl>
                                          <p:spTgt spid="24"/>
                                        </p:tgtEl>
                                        <p:attrNameLst>
                                          <p:attrName>style.visibility</p:attrName>
                                        </p:attrNameLst>
                                      </p:cBhvr>
                                      <p:to>
                                        <p:strVal val="hidden"/>
                                      </p:to>
                                    </p:set>
                                  </p:childTnLst>
                                </p:cTn>
                              </p:par>
                              <p:par>
                                <p:cTn id="153" presetID="42" presetClass="entr" presetSubtype="0" fill="hold" grpId="0" nodeType="withEffect">
                                  <p:stCondLst>
                                    <p:cond delay="0"/>
                                  </p:stCondLst>
                                  <p:childTnLst>
                                    <p:set>
                                      <p:cBhvr>
                                        <p:cTn id="154"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155" dur="1000"/>
                                        <p:tgtEl>
                                          <p:spTgt spid="22">
                                            <p:txEl>
                                              <p:charRg st="4294967295" end="4294967295"/>
                                            </p:txEl>
                                          </p:spTgt>
                                        </p:tgtEl>
                                      </p:cBhvr>
                                    </p:animEffect>
                                    <p:anim calcmode="lin" valueType="num">
                                      <p:cBhvr>
                                        <p:cTn id="156"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157"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ntr" presetSubtype="0" fill="hold" grpId="2" nodeType="clickEffect">
                                  <p:stCondLst>
                                    <p:cond delay="0"/>
                                  </p:stCondLst>
                                  <p:childTnLst>
                                    <p:set>
                                      <p:cBhvr>
                                        <p:cTn id="162" dur="1" fill="hold">
                                          <p:stCondLst>
                                            <p:cond delay="0"/>
                                          </p:stCondLst>
                                        </p:cTn>
                                        <p:tgtEl>
                                          <p:spTgt spid="17"/>
                                        </p:tgtEl>
                                        <p:attrNameLst>
                                          <p:attrName>style.visibility</p:attrName>
                                        </p:attrNameLst>
                                      </p:cBhvr>
                                      <p:to>
                                        <p:strVal val="visible"/>
                                      </p:to>
                                    </p:set>
                                  </p:childTnLst>
                                </p:cTn>
                              </p:par>
                              <p:par>
                                <p:cTn id="163" presetID="1" presetClass="entr" presetSubtype="0" fill="hold" grpId="2" nodeType="withEffect">
                                  <p:stCondLst>
                                    <p:cond delay="0"/>
                                  </p:stCondLst>
                                  <p:childTnLst>
                                    <p:set>
                                      <p:cBhvr>
                                        <p:cTn id="164" dur="1" fill="hold">
                                          <p:stCondLst>
                                            <p:cond delay="0"/>
                                          </p:stCondLst>
                                        </p:cTn>
                                        <p:tgtEl>
                                          <p:spTgt spid="24"/>
                                        </p:tgtEl>
                                        <p:attrNameLst>
                                          <p:attrName>style.visibility</p:attrName>
                                        </p:attrNameLst>
                                      </p:cBhvr>
                                      <p:to>
                                        <p:strVal val="visible"/>
                                      </p:to>
                                    </p:set>
                                  </p:childTnLst>
                                </p:cTn>
                              </p:par>
                              <p:par>
                                <p:cTn id="165" presetID="1" presetClass="entr" presetSubtype="0" fill="hold" grpId="2" nodeType="withEffect">
                                  <p:stCondLst>
                                    <p:cond delay="0"/>
                                  </p:stCondLst>
                                  <p:childTnLst>
                                    <p:set>
                                      <p:cBhvr>
                                        <p:cTn id="166" dur="1" fill="hold">
                                          <p:stCondLst>
                                            <p:cond delay="0"/>
                                          </p:stCondLst>
                                        </p:cTn>
                                        <p:tgtEl>
                                          <p:spTgt spid="16"/>
                                        </p:tgtEl>
                                        <p:attrNameLst>
                                          <p:attrName>style.visibility</p:attrName>
                                        </p:attrNameLst>
                                      </p:cBhvr>
                                      <p:to>
                                        <p:strVal val="visible"/>
                                      </p:to>
                                    </p:set>
                                  </p:childTnLst>
                                </p:cTn>
                              </p:par>
                              <p:par>
                                <p:cTn id="167" presetID="1" presetClass="entr" presetSubtype="0" fill="hold" grpId="2" nodeType="withEffect">
                                  <p:stCondLst>
                                    <p:cond delay="0"/>
                                  </p:stCondLst>
                                  <p:childTnLst>
                                    <p:set>
                                      <p:cBhvr>
                                        <p:cTn id="168" dur="1" fill="hold">
                                          <p:stCondLst>
                                            <p:cond delay="0"/>
                                          </p:stCondLst>
                                        </p:cTn>
                                        <p:tgtEl>
                                          <p:spTgt spid="18"/>
                                        </p:tgtEl>
                                        <p:attrNameLst>
                                          <p:attrName>style.visibility</p:attrName>
                                        </p:attrNameLst>
                                      </p:cBhvr>
                                      <p:to>
                                        <p:strVal val="visible"/>
                                      </p:to>
                                    </p:set>
                                  </p:childTnLst>
                                </p:cTn>
                              </p:par>
                              <p:par>
                                <p:cTn id="169" presetID="1" presetClass="entr" presetSubtype="0" fill="hold" grpId="2" nodeType="withEffect">
                                  <p:stCondLst>
                                    <p:cond delay="0"/>
                                  </p:stCondLst>
                                  <p:childTnLst>
                                    <p:set>
                                      <p:cBhvr>
                                        <p:cTn id="170" dur="1" fill="hold">
                                          <p:stCondLst>
                                            <p:cond delay="0"/>
                                          </p:stCondLst>
                                        </p:cTn>
                                        <p:tgtEl>
                                          <p:spTgt spid="19"/>
                                        </p:tgtEl>
                                        <p:attrNameLst>
                                          <p:attrName>style.visibility</p:attrName>
                                        </p:attrNameLst>
                                      </p:cBhvr>
                                      <p:to>
                                        <p:strVal val="visible"/>
                                      </p:to>
                                    </p:set>
                                  </p:childTnLst>
                                </p:cTn>
                              </p:par>
                              <p:par>
                                <p:cTn id="171" presetID="1" presetClass="entr" presetSubtype="0" fill="hold" grpId="2" nodeType="withEffect">
                                  <p:stCondLst>
                                    <p:cond delay="0"/>
                                  </p:stCondLst>
                                  <p:childTnLst>
                                    <p:set>
                                      <p:cBhvr>
                                        <p:cTn id="172" dur="1" fill="hold">
                                          <p:stCondLst>
                                            <p:cond delay="0"/>
                                          </p:stCondLst>
                                        </p:cTn>
                                        <p:tgtEl>
                                          <p:spTgt spid="20"/>
                                        </p:tgtEl>
                                        <p:attrNameLst>
                                          <p:attrName>style.visibility</p:attrName>
                                        </p:attrNameLst>
                                      </p:cBhvr>
                                      <p:to>
                                        <p:strVal val="visible"/>
                                      </p:to>
                                    </p:set>
                                  </p:childTnLst>
                                </p:cTn>
                              </p:par>
                              <p:par>
                                <p:cTn id="173" presetID="1" presetClass="exit" presetSubtype="0" fill="hold" grpId="2" nodeType="withEffect">
                                  <p:stCondLst>
                                    <p:cond delay="0"/>
                                  </p:stCondLst>
                                  <p:childTnLst>
                                    <p:set>
                                      <p:cBhvr>
                                        <p:cTn id="174" dur="1" fill="hold">
                                          <p:stCondLst>
                                            <p:cond delay="0"/>
                                          </p:stCondLst>
                                        </p:cTn>
                                        <p:tgtEl>
                                          <p:spTgt spid="70">
                                            <p:txEl>
                                              <p:charRg st="4294967295" end="4294967295"/>
                                            </p:txEl>
                                          </p:spTgt>
                                        </p:tgtEl>
                                        <p:attrNameLst>
                                          <p:attrName>style.visibility</p:attrName>
                                        </p:attrNameLst>
                                      </p:cBhvr>
                                      <p:to>
                                        <p:strVal val="hidden"/>
                                      </p:to>
                                    </p:set>
                                  </p:childTnLst>
                                </p:cTn>
                              </p:par>
                              <p:par>
                                <p:cTn id="175" presetID="1" presetClass="exit" presetSubtype="0" fill="hold" grpId="2" nodeType="withEffect">
                                  <p:stCondLst>
                                    <p:cond delay="0"/>
                                  </p:stCondLst>
                                  <p:childTnLst>
                                    <p:set>
                                      <p:cBhvr>
                                        <p:cTn id="176" dur="1" fill="hold">
                                          <p:stCondLst>
                                            <p:cond delay="0"/>
                                          </p:stCondLst>
                                        </p:cTn>
                                        <p:tgtEl>
                                          <p:spTgt spid="71">
                                            <p:txEl>
                                              <p:charRg st="4294967295" end="4294967295"/>
                                            </p:txEl>
                                          </p:spTgt>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68">
                                            <p:txEl>
                                              <p:charRg st="4294967295" end="4294967295"/>
                                            </p:txEl>
                                          </p:spTgt>
                                        </p:tgtEl>
                                        <p:attrNameLst>
                                          <p:attrName>style.visibility</p:attrName>
                                        </p:attrNameLst>
                                      </p:cBhvr>
                                      <p:to>
                                        <p:strVal val="hidden"/>
                                      </p:to>
                                    </p:set>
                                  </p:childTnLst>
                                </p:cTn>
                              </p:par>
                              <p:par>
                                <p:cTn id="179" presetID="1" presetClass="exit" presetSubtype="0" fill="hold" grpId="2" nodeType="withEffect">
                                  <p:stCondLst>
                                    <p:cond delay="0"/>
                                  </p:stCondLst>
                                  <p:childTnLst>
                                    <p:set>
                                      <p:cBhvr>
                                        <p:cTn id="180" dur="1" fill="hold">
                                          <p:stCondLst>
                                            <p:cond delay="0"/>
                                          </p:stCondLst>
                                        </p:cTn>
                                        <p:tgtEl>
                                          <p:spTgt spid="69">
                                            <p:txEl>
                                              <p:charRg st="4294967295" end="4294967295"/>
                                            </p:txEl>
                                          </p:spTgt>
                                        </p:tgtEl>
                                        <p:attrNameLst>
                                          <p:attrName>style.visibility</p:attrName>
                                        </p:attrNameLst>
                                      </p:cBhvr>
                                      <p:to>
                                        <p:strVal val="hidden"/>
                                      </p:to>
                                    </p:set>
                                  </p:childTnLst>
                                </p:cTn>
                              </p:par>
                              <p:par>
                                <p:cTn id="181" presetID="1" presetClass="exit" presetSubtype="0" fill="hold" grpId="2" nodeType="withEffect">
                                  <p:stCondLst>
                                    <p:cond delay="0"/>
                                  </p:stCondLst>
                                  <p:childTnLst>
                                    <p:set>
                                      <p:cBhvr>
                                        <p:cTn id="182" dur="1" fill="hold">
                                          <p:stCondLst>
                                            <p:cond delay="0"/>
                                          </p:stCondLst>
                                        </p:cTn>
                                        <p:tgtEl>
                                          <p:spTgt spid="23">
                                            <p:txEl>
                                              <p:charRg st="4294967295" end="4294967295"/>
                                            </p:txEl>
                                          </p:spTgt>
                                        </p:tgtEl>
                                        <p:attrNameLst>
                                          <p:attrName>style.visibility</p:attrName>
                                        </p:attrNameLst>
                                      </p:cBhvr>
                                      <p:to>
                                        <p:strVal val="hidden"/>
                                      </p:to>
                                    </p:set>
                                  </p:childTnLst>
                                </p:cTn>
                              </p:par>
                              <p:par>
                                <p:cTn id="183" presetID="1" presetClass="exit" presetSubtype="0" fill="hold" grpId="2" nodeType="withEffect">
                                  <p:stCondLst>
                                    <p:cond delay="0"/>
                                  </p:stCondLst>
                                  <p:childTnLst>
                                    <p:set>
                                      <p:cBhvr>
                                        <p:cTn id="184" dur="1" fill="hold">
                                          <p:stCondLst>
                                            <p:cond delay="0"/>
                                          </p:stCondLst>
                                        </p:cTn>
                                        <p:tgtEl>
                                          <p:spTgt spid="22">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5" restart="whenNotActive" fill="hold" evtFilter="cancelBubble" nodeType="interactiveSeq">
                <p:stCondLst>
                  <p:cond evt="onClick" delay="0">
                    <p:tgtEl>
                      <p:spTgt spid="27"/>
                    </p:tgtEl>
                  </p:cond>
                </p:stCondLst>
                <p:endSync evt="end" delay="0">
                  <p:rtn val="all"/>
                </p:endSync>
                <p:childTnLst>
                  <p:par>
                    <p:cTn id="186" fill="hold">
                      <p:stCondLst>
                        <p:cond delay="0"/>
                      </p:stCondLst>
                      <p:childTnLst>
                        <p:par>
                          <p:cTn id="187" fill="hold">
                            <p:stCondLst>
                              <p:cond delay="0"/>
                            </p:stCondLst>
                            <p:childTnLst>
                              <p:par>
                                <p:cTn id="188" presetID="1" presetClass="entr" presetSubtype="0" fill="hold" grpId="3" nodeType="clickEffect">
                                  <p:stCondLst>
                                    <p:cond delay="0"/>
                                  </p:stCondLst>
                                  <p:childTnLst>
                                    <p:set>
                                      <p:cBhvr>
                                        <p:cTn id="189" dur="1" fill="hold">
                                          <p:stCondLst>
                                            <p:cond delay="0"/>
                                          </p:stCondLst>
                                        </p:cTn>
                                        <p:tgtEl>
                                          <p:spTgt spid="17"/>
                                        </p:tgtEl>
                                        <p:attrNameLst>
                                          <p:attrName>style.visibility</p:attrName>
                                        </p:attrNameLst>
                                      </p:cBhvr>
                                      <p:to>
                                        <p:strVal val="visible"/>
                                      </p:to>
                                    </p:set>
                                  </p:childTnLst>
                                </p:cTn>
                              </p:par>
                              <p:par>
                                <p:cTn id="190" presetID="1" presetClass="entr" presetSubtype="0" fill="hold" grpId="3" nodeType="withEffect">
                                  <p:stCondLst>
                                    <p:cond delay="0"/>
                                  </p:stCondLst>
                                  <p:childTnLst>
                                    <p:set>
                                      <p:cBhvr>
                                        <p:cTn id="191" dur="1" fill="hold">
                                          <p:stCondLst>
                                            <p:cond delay="0"/>
                                          </p:stCondLst>
                                        </p:cTn>
                                        <p:tgtEl>
                                          <p:spTgt spid="16"/>
                                        </p:tgtEl>
                                        <p:attrNameLst>
                                          <p:attrName>style.visibility</p:attrName>
                                        </p:attrNameLst>
                                      </p:cBhvr>
                                      <p:to>
                                        <p:strVal val="visible"/>
                                      </p:to>
                                    </p:set>
                                  </p:childTnLst>
                                </p:cTn>
                              </p:par>
                              <p:par>
                                <p:cTn id="192" presetID="1" presetClass="entr" presetSubtype="0" fill="hold" grpId="3" nodeType="withEffect">
                                  <p:stCondLst>
                                    <p:cond delay="0"/>
                                  </p:stCondLst>
                                  <p:childTnLst>
                                    <p:set>
                                      <p:cBhvr>
                                        <p:cTn id="193" dur="1" fill="hold">
                                          <p:stCondLst>
                                            <p:cond delay="0"/>
                                          </p:stCondLst>
                                        </p:cTn>
                                        <p:tgtEl>
                                          <p:spTgt spid="18"/>
                                        </p:tgtEl>
                                        <p:attrNameLst>
                                          <p:attrName>style.visibility</p:attrName>
                                        </p:attrNameLst>
                                      </p:cBhvr>
                                      <p:to>
                                        <p:strVal val="visible"/>
                                      </p:to>
                                    </p:set>
                                  </p:childTnLst>
                                </p:cTn>
                              </p:par>
                              <p:par>
                                <p:cTn id="194" presetID="1" presetClass="entr" presetSubtype="0" fill="hold" grpId="3" nodeType="withEffect">
                                  <p:stCondLst>
                                    <p:cond delay="0"/>
                                  </p:stCondLst>
                                  <p:childTnLst>
                                    <p:set>
                                      <p:cBhvr>
                                        <p:cTn id="195" dur="1" fill="hold">
                                          <p:stCondLst>
                                            <p:cond delay="0"/>
                                          </p:stCondLst>
                                        </p:cTn>
                                        <p:tgtEl>
                                          <p:spTgt spid="19"/>
                                        </p:tgtEl>
                                        <p:attrNameLst>
                                          <p:attrName>style.visibility</p:attrName>
                                        </p:attrNameLst>
                                      </p:cBhvr>
                                      <p:to>
                                        <p:strVal val="visible"/>
                                      </p:to>
                                    </p:set>
                                  </p:childTnLst>
                                </p:cTn>
                              </p:par>
                              <p:par>
                                <p:cTn id="196" presetID="1" presetClass="entr" presetSubtype="0" fill="hold" grpId="3" nodeType="withEffect">
                                  <p:stCondLst>
                                    <p:cond delay="0"/>
                                  </p:stCondLst>
                                  <p:childTnLst>
                                    <p:set>
                                      <p:cBhvr>
                                        <p:cTn id="197" dur="1" fill="hold">
                                          <p:stCondLst>
                                            <p:cond delay="0"/>
                                          </p:stCondLst>
                                        </p:cTn>
                                        <p:tgtEl>
                                          <p:spTgt spid="24"/>
                                        </p:tgtEl>
                                        <p:attrNameLst>
                                          <p:attrName>style.visibility</p:attrName>
                                        </p:attrNameLst>
                                      </p:cBhvr>
                                      <p:to>
                                        <p:strVal val="visible"/>
                                      </p:to>
                                    </p:set>
                                  </p:childTnLst>
                                </p:cTn>
                              </p:par>
                              <p:par>
                                <p:cTn id="198" presetID="1" presetClass="entr" presetSubtype="0" fill="hold" grpId="3" nodeType="withEffect">
                                  <p:stCondLst>
                                    <p:cond delay="0"/>
                                  </p:stCondLst>
                                  <p:childTnLst>
                                    <p:set>
                                      <p:cBhvr>
                                        <p:cTn id="199" dur="1" fill="hold">
                                          <p:stCondLst>
                                            <p:cond delay="0"/>
                                          </p:stCondLst>
                                        </p:cTn>
                                        <p:tgtEl>
                                          <p:spTgt spid="20"/>
                                        </p:tgtEl>
                                        <p:attrNameLst>
                                          <p:attrName>style.visibility</p:attrName>
                                        </p:attrNameLst>
                                      </p:cBhvr>
                                      <p:to>
                                        <p:strVal val="visible"/>
                                      </p:to>
                                    </p:set>
                                  </p:childTnLst>
                                </p:cTn>
                              </p:par>
                              <p:par>
                                <p:cTn id="200" presetID="1" presetClass="exit" presetSubtype="0" fill="hold" grpId="3" nodeType="withEffect">
                                  <p:stCondLst>
                                    <p:cond delay="0"/>
                                  </p:stCondLst>
                                  <p:childTnLst>
                                    <p:set>
                                      <p:cBhvr>
                                        <p:cTn id="201" dur="1" fill="hold">
                                          <p:stCondLst>
                                            <p:cond delay="0"/>
                                          </p:stCondLst>
                                        </p:cTn>
                                        <p:tgtEl>
                                          <p:spTgt spid="22">
                                            <p:txEl>
                                              <p:charRg st="4294967295" end="4294967295"/>
                                            </p:txEl>
                                          </p:spTgt>
                                        </p:tgtEl>
                                        <p:attrNameLst>
                                          <p:attrName>style.visibility</p:attrName>
                                        </p:attrNameLst>
                                      </p:cBhvr>
                                      <p:to>
                                        <p:strVal val="hidden"/>
                                      </p:to>
                                    </p:set>
                                  </p:childTnLst>
                                </p:cTn>
                              </p:par>
                              <p:par>
                                <p:cTn id="202" presetID="1" presetClass="exit" presetSubtype="0" fill="hold" grpId="3" nodeType="withEffect">
                                  <p:stCondLst>
                                    <p:cond delay="0"/>
                                  </p:stCondLst>
                                  <p:childTnLst>
                                    <p:set>
                                      <p:cBhvr>
                                        <p:cTn id="203" dur="1" fill="hold">
                                          <p:stCondLst>
                                            <p:cond delay="0"/>
                                          </p:stCondLst>
                                        </p:cTn>
                                        <p:tgtEl>
                                          <p:spTgt spid="70">
                                            <p:txEl>
                                              <p:charRg st="4294967295" end="4294967295"/>
                                            </p:txEl>
                                          </p:spTgt>
                                        </p:tgtEl>
                                        <p:attrNameLst>
                                          <p:attrName>style.visibility</p:attrName>
                                        </p:attrNameLst>
                                      </p:cBhvr>
                                      <p:to>
                                        <p:strVal val="hidden"/>
                                      </p:to>
                                    </p:set>
                                  </p:childTnLst>
                                </p:cTn>
                              </p:par>
                              <p:par>
                                <p:cTn id="204" presetID="1" presetClass="exit" presetSubtype="0" fill="hold" grpId="3" nodeType="withEffect">
                                  <p:stCondLst>
                                    <p:cond delay="0"/>
                                  </p:stCondLst>
                                  <p:childTnLst>
                                    <p:set>
                                      <p:cBhvr>
                                        <p:cTn id="205" dur="1" fill="hold">
                                          <p:stCondLst>
                                            <p:cond delay="0"/>
                                          </p:stCondLst>
                                        </p:cTn>
                                        <p:tgtEl>
                                          <p:spTgt spid="71">
                                            <p:txEl>
                                              <p:charRg st="4294967295" end="4294967295"/>
                                            </p:txEl>
                                          </p:spTgt>
                                        </p:tgtEl>
                                        <p:attrNameLst>
                                          <p:attrName>style.visibility</p:attrName>
                                        </p:attrNameLst>
                                      </p:cBhvr>
                                      <p:to>
                                        <p:strVal val="hidden"/>
                                      </p:to>
                                    </p:set>
                                  </p:childTnLst>
                                </p:cTn>
                              </p:par>
                              <p:par>
                                <p:cTn id="206" presetID="1" presetClass="exit" presetSubtype="0" fill="hold" grpId="3" nodeType="withEffect">
                                  <p:stCondLst>
                                    <p:cond delay="0"/>
                                  </p:stCondLst>
                                  <p:childTnLst>
                                    <p:set>
                                      <p:cBhvr>
                                        <p:cTn id="207" dur="1" fill="hold">
                                          <p:stCondLst>
                                            <p:cond delay="0"/>
                                          </p:stCondLst>
                                        </p:cTn>
                                        <p:tgtEl>
                                          <p:spTgt spid="68">
                                            <p:txEl>
                                              <p:charRg st="4294967295" end="4294967295"/>
                                            </p:txEl>
                                          </p:spTgt>
                                        </p:tgtEl>
                                        <p:attrNameLst>
                                          <p:attrName>style.visibility</p:attrName>
                                        </p:attrNameLst>
                                      </p:cBhvr>
                                      <p:to>
                                        <p:strVal val="hidden"/>
                                      </p:to>
                                    </p:set>
                                  </p:childTnLst>
                                </p:cTn>
                              </p:par>
                              <p:par>
                                <p:cTn id="208" presetID="1" presetClass="exit" presetSubtype="0" fill="hold" grpId="3" nodeType="withEffect">
                                  <p:stCondLst>
                                    <p:cond delay="0"/>
                                  </p:stCondLst>
                                  <p:childTnLst>
                                    <p:set>
                                      <p:cBhvr>
                                        <p:cTn id="209" dur="1" fill="hold">
                                          <p:stCondLst>
                                            <p:cond delay="0"/>
                                          </p:stCondLst>
                                        </p:cTn>
                                        <p:tgtEl>
                                          <p:spTgt spid="69">
                                            <p:txEl>
                                              <p:charRg st="4294967295" end="4294967295"/>
                                            </p:txEl>
                                          </p:spTgt>
                                        </p:tgtEl>
                                        <p:attrNameLst>
                                          <p:attrName>style.visibility</p:attrName>
                                        </p:attrNameLst>
                                      </p:cBhvr>
                                      <p:to>
                                        <p:strVal val="hidden"/>
                                      </p:to>
                                    </p:set>
                                  </p:childTnLst>
                                </p:cTn>
                              </p:par>
                              <p:par>
                                <p:cTn id="210" presetID="1" presetClass="exit" presetSubtype="0" fill="hold" grpId="3" nodeType="withEffect">
                                  <p:stCondLst>
                                    <p:cond delay="0"/>
                                  </p:stCondLst>
                                  <p:childTnLst>
                                    <p:set>
                                      <p:cBhvr>
                                        <p:cTn id="211"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animBg="1"/>
      <p:bldP spid="20" grpId="1" animBg="1"/>
      <p:bldP spid="20" grpId="2" animBg="1"/>
      <p:bldP spid="20" grpId="3" animBg="1"/>
      <p:bldP spid="19" grpId="0" animBg="1"/>
      <p:bldP spid="19" grpId="1" animBg="1"/>
      <p:bldP spid="19" grpId="2" animBg="1"/>
      <p:bldP spid="19" grpId="3" animBg="1"/>
      <p:bldP spid="18" grpId="0" animBg="1"/>
      <p:bldP spid="18" grpId="1" animBg="1"/>
      <p:bldP spid="18" grpId="2" animBg="1"/>
      <p:bldP spid="18" grpId="3" animBg="1"/>
      <p:bldP spid="17" grpId="0" animBg="1"/>
      <p:bldP spid="17" grpId="1" animBg="1"/>
      <p:bldP spid="17" grpId="2" animBg="1"/>
      <p:bldP spid="17" grpId="3" animBg="1"/>
      <p:bldP spid="16" grpId="0" animBg="1"/>
      <p:bldP spid="16" grpId="1" animBg="1"/>
      <p:bldP spid="16" grpId="2" animBg="1"/>
      <p:bldP spid="16" grpId="3" animBg="1"/>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P spid="22" grpId="0" autoUpdateAnimBg="0"/>
      <p:bldP spid="22" grpId="1" autoUpdateAnimBg="0"/>
      <p:bldP spid="22" grpId="2" autoUpdateAnimBg="0"/>
      <p:bldP spid="22" grpId="3" autoUpdateAnimBg="0"/>
      <p:bldP spid="24" grpId="0" animBg="1"/>
      <p:bldP spid="24" grpId="1" animBg="1"/>
      <p:bldP spid="24" grpId="2" animBg="1"/>
      <p:bldP spid="24"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S-04</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12" b="97976" l="0" r="97822"/>
                    </a14:imgEffect>
                  </a14:imgLayer>
                </a14:imgProps>
              </a:ext>
              <a:ext uri="{28A0092B-C50C-407E-A947-70E740481C1C}">
                <a14:useLocalDpi xmlns:a14="http://schemas.microsoft.com/office/drawing/2010/main" val="0"/>
              </a:ext>
            </a:extLst>
          </a:blip>
          <a:stretch>
            <a:fillRect/>
          </a:stretch>
        </p:blipFill>
        <p:spPr>
          <a:xfrm>
            <a:off x="80950" y="1579502"/>
            <a:ext cx="3186685" cy="3741988"/>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1158" y="2064678"/>
            <a:ext cx="3738842" cy="2799616"/>
          </a:xfrm>
          <a:prstGeom prst="roundRect">
            <a:avLst/>
          </a:prstGeom>
          <a:ln w="28575">
            <a:solidFill>
              <a:schemeClr val="tx1"/>
            </a:solidFill>
          </a:ln>
        </p:spPr>
      </p:pic>
      <p:sp>
        <p:nvSpPr>
          <p:cNvPr id="7" name="Rectangle 1"/>
          <p:cNvSpPr/>
          <p:nvPr/>
        </p:nvSpPr>
        <p:spPr>
          <a:xfrm>
            <a:off x="3944494" y="1831220"/>
            <a:ext cx="3639804" cy="869436"/>
          </a:xfrm>
          <a:prstGeom prst="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Jesus’ birthday is December 25.</a:t>
            </a:r>
          </a:p>
        </p:txBody>
      </p:sp>
      <p:sp>
        <p:nvSpPr>
          <p:cNvPr id="15" name="Rectangle 2"/>
          <p:cNvSpPr/>
          <p:nvPr/>
        </p:nvSpPr>
        <p:spPr>
          <a:xfrm>
            <a:off x="3944493" y="3342574"/>
            <a:ext cx="3639805" cy="869436"/>
          </a:xfrm>
          <a:prstGeom prst="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This is a very special day in the year.</a:t>
            </a:r>
          </a:p>
        </p:txBody>
      </p:sp>
      <p:sp>
        <p:nvSpPr>
          <p:cNvPr id="8" name="Rectangle 7"/>
          <p:cNvSpPr/>
          <p:nvPr/>
        </p:nvSpPr>
        <p:spPr>
          <a:xfrm>
            <a:off x="3944493" y="4853928"/>
            <a:ext cx="3639805" cy="632012"/>
          </a:xfrm>
          <a:prstGeom prst="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We call it Christmas Day.</a:t>
            </a:r>
          </a:p>
        </p:txBody>
      </p:sp>
      <p:sp>
        <p:nvSpPr>
          <p:cNvPr id="9" name="Rectangle 8"/>
          <p:cNvSpPr/>
          <p:nvPr/>
        </p:nvSpPr>
        <p:spPr>
          <a:xfrm>
            <a:off x="4668582" y="6581001"/>
            <a:ext cx="2191626" cy="276999"/>
          </a:xfrm>
          <a:prstGeom prst="rect">
            <a:avLst/>
          </a:prstGeom>
        </p:spPr>
        <p:txBody>
          <a:bodyPr wrap="none">
            <a:spAutoFit/>
          </a:bodyPr>
          <a:lstStyle/>
          <a:p>
            <a:pPr lvl="0" algn="ctr"/>
            <a:r>
              <a:rPr lang="en-NZ" sz="1200" dirty="0">
                <a:solidFill>
                  <a:prstClr val="black"/>
                </a:solidFill>
                <a:latin typeface="Arial" panose="020B0604020202020204" pitchFamily="34" charset="0"/>
                <a:cs typeface="Arial" panose="020B0604020202020204" pitchFamily="34" charset="0"/>
              </a:rPr>
              <a:t>Click the boxes to reveal text.</a:t>
            </a:r>
          </a:p>
        </p:txBody>
      </p:sp>
      <p:sp>
        <p:nvSpPr>
          <p:cNvPr id="17" name="Title 16"/>
          <p:cNvSpPr>
            <a:spLocks noGrp="1"/>
          </p:cNvSpPr>
          <p:nvPr>
            <p:ph type="title"/>
          </p:nvPr>
        </p:nvSpPr>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What day is Jesus’ birthday?</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194921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wipe(left)">
                                      <p:cBhvr>
                                        <p:cTn id="13" dur="500"/>
                                        <p:tgtEl>
                                          <p:spTgt spid="15">
                                            <p:txEl>
                                              <p:pRg st="0" end="0"/>
                                            </p:txEl>
                                          </p:spTgt>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5">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S-05</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Video">
            <a:hlinkClick r:id="rId3" highlightClick="1"/>
          </p:cNvPr>
          <p:cNvSpPr/>
          <p:nvPr/>
        </p:nvSpPr>
        <p:spPr>
          <a:xfrm>
            <a:off x="9456000" y="6240000"/>
            <a:ext cx="480000" cy="48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Tool instructions"/>
          <p:cNvSpPr txBox="1"/>
          <p:nvPr/>
        </p:nvSpPr>
        <p:spPr>
          <a:xfrm>
            <a:off x="4612263" y="6529706"/>
            <a:ext cx="2967480" cy="297454"/>
          </a:xfrm>
          <a:prstGeom prst="rect">
            <a:avLst/>
          </a:prstGeom>
          <a:noFill/>
        </p:spPr>
        <p:txBody>
          <a:bodyPr wrap="none" rtlCol="0">
            <a:spAutoFit/>
          </a:bodyPr>
          <a:lstStyle/>
          <a:p>
            <a:pPr algn="ctr"/>
            <a:r>
              <a:rPr lang="en-GB" sz="1333" dirty="0">
                <a:latin typeface="Arial" panose="020B0604020202020204" pitchFamily="34" charset="0"/>
                <a:cs typeface="Arial" panose="020B0604020202020204" pitchFamily="34" charset="0"/>
              </a:rPr>
              <a:t>Click the video button to play a video</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2304679"/>
            <a:ext cx="12192000" cy="2552701"/>
          </a:xfrm>
          <a:prstGeom prst="rect">
            <a:avLst/>
          </a:prstGeom>
        </p:spPr>
      </p:pic>
      <p:sp>
        <p:nvSpPr>
          <p:cNvPr id="4" name="Title 3"/>
          <p:cNvSpPr>
            <a:spLocks noGrp="1"/>
          </p:cNvSpPr>
          <p:nvPr>
            <p:ph type="title"/>
          </p:nvPr>
        </p:nvSpPr>
        <p:spPr>
          <a:xfrm>
            <a:off x="214313" y="365125"/>
            <a:ext cx="11785687" cy="1325563"/>
          </a:xfrm>
        </p:spPr>
        <p:txBody>
          <a:bodyPr>
            <a:normAutofit/>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What do we say to Jesus on his birthday?</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1229895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p:cNvSpPr/>
          <p:nvPr/>
        </p:nvSpPr>
        <p:spPr>
          <a:xfrm>
            <a:off x="6787024" y="4787806"/>
            <a:ext cx="5236129" cy="1154783"/>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dirty="0">
                <a:solidFill>
                  <a:prstClr val="black"/>
                </a:solidFill>
                <a:latin typeface="Arial" panose="020B0604020202020204" pitchFamily="34" charset="0"/>
                <a:cs typeface="Arial" panose="020B0604020202020204" pitchFamily="34" charset="0"/>
              </a:rPr>
              <a:t>Who do you think wished Jesus ‘happy birthday’ the day he was born?</a:t>
            </a:r>
          </a:p>
        </p:txBody>
      </p:sp>
      <p:sp>
        <p:nvSpPr>
          <p:cNvPr id="19" name="Rectangle: Rounded Corners 18"/>
          <p:cNvSpPr/>
          <p:nvPr/>
        </p:nvSpPr>
        <p:spPr>
          <a:xfrm>
            <a:off x="6787024" y="3712041"/>
            <a:ext cx="5236129" cy="83099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dirty="0">
                <a:solidFill>
                  <a:prstClr val="black"/>
                </a:solidFill>
                <a:latin typeface="Arial" panose="020B0604020202020204" pitchFamily="34" charset="0"/>
                <a:cs typeface="Arial" panose="020B0604020202020204" pitchFamily="34" charset="0"/>
              </a:rPr>
              <a:t>What do people say to you on your birthday?</a:t>
            </a:r>
          </a:p>
        </p:txBody>
      </p:sp>
      <p:sp>
        <p:nvSpPr>
          <p:cNvPr id="18" name="Rectangle: Rounded Corners 17"/>
          <p:cNvSpPr/>
          <p:nvPr/>
        </p:nvSpPr>
        <p:spPr>
          <a:xfrm>
            <a:off x="6787024" y="2595722"/>
            <a:ext cx="5236129" cy="83099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dirty="0">
                <a:solidFill>
                  <a:prstClr val="black"/>
                </a:solidFill>
                <a:latin typeface="Arial" panose="020B0604020202020204" pitchFamily="34" charset="0"/>
                <a:cs typeface="Arial" panose="020B0604020202020204" pitchFamily="34" charset="0"/>
              </a:rPr>
              <a:t>Who were the first people to know about your birth?</a:t>
            </a:r>
          </a:p>
        </p:txBody>
      </p:sp>
      <p:sp>
        <p:nvSpPr>
          <p:cNvPr id="3" name="Rectangle: Rounded Corners 2"/>
          <p:cNvSpPr/>
          <p:nvPr/>
        </p:nvSpPr>
        <p:spPr>
          <a:xfrm>
            <a:off x="6763870" y="1530431"/>
            <a:ext cx="5236129" cy="83099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What do you know about the day you were born?</a:t>
            </a: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S-06</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95" y="2054598"/>
            <a:ext cx="4857287" cy="3230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Arrow: Chevron 1"/>
          <p:cNvSpPr/>
          <p:nvPr/>
        </p:nvSpPr>
        <p:spPr>
          <a:xfrm>
            <a:off x="6243919" y="1683845"/>
            <a:ext cx="425822" cy="524167"/>
          </a:xfrm>
          <a:prstGeom prst="chevron">
            <a:avLst>
              <a:gd name="adj" fmla="val 418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3" name="Arrow: Chevron 2"/>
          <p:cNvSpPr/>
          <p:nvPr/>
        </p:nvSpPr>
        <p:spPr>
          <a:xfrm>
            <a:off x="6243919" y="2762304"/>
            <a:ext cx="425822" cy="524167"/>
          </a:xfrm>
          <a:prstGeom prst="chevron">
            <a:avLst>
              <a:gd name="adj" fmla="val 418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4" name="Arrow: Chevron 3"/>
          <p:cNvSpPr/>
          <p:nvPr/>
        </p:nvSpPr>
        <p:spPr>
          <a:xfrm>
            <a:off x="6219267" y="3840763"/>
            <a:ext cx="425822" cy="524167"/>
          </a:xfrm>
          <a:prstGeom prst="chevron">
            <a:avLst>
              <a:gd name="adj" fmla="val 418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5" name="Arrow: Chevron 4"/>
          <p:cNvSpPr/>
          <p:nvPr/>
        </p:nvSpPr>
        <p:spPr>
          <a:xfrm>
            <a:off x="6243919" y="5095806"/>
            <a:ext cx="425822" cy="524167"/>
          </a:xfrm>
          <a:prstGeom prst="chevron">
            <a:avLst>
              <a:gd name="adj" fmla="val 418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6" name="TextBox 15"/>
          <p:cNvSpPr txBox="1"/>
          <p:nvPr/>
        </p:nvSpPr>
        <p:spPr>
          <a:xfrm>
            <a:off x="0" y="6572250"/>
            <a:ext cx="12192000"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Click arrows to reveal text</a:t>
            </a:r>
          </a:p>
        </p:txBody>
      </p:sp>
      <p:sp>
        <p:nvSpPr>
          <p:cNvPr id="17" name="Title 16"/>
          <p:cNvSpPr>
            <a:spLocks noGrp="1"/>
          </p:cNvSpPr>
          <p:nvPr>
            <p:ph type="title"/>
          </p:nvPr>
        </p:nvSpPr>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Everyone has a birthday</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1217414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2"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3" nodeType="withEffect">
                                  <p:stCondLst>
                                    <p:cond delay="0"/>
                                  </p:stCondLst>
                                  <p:childTnLst>
                                    <p:set>
                                      <p:cBhvr>
                                        <p:cTn id="41" dur="1" fill="hold">
                                          <p:stCondLst>
                                            <p:cond delay="0"/>
                                          </p:stCondLst>
                                        </p:cTn>
                                        <p:tgtEl>
                                          <p:spTgt spid="3"/>
                                        </p:tgtEl>
                                        <p:attrNameLst>
                                          <p:attrName>style.visibility</p:attrName>
                                        </p:attrNameLst>
                                      </p:cBhvr>
                                      <p:to>
                                        <p:strVal val="hidden"/>
                                      </p:to>
                                    </p:set>
                                  </p:childTnLst>
                                </p:cTn>
                              </p:par>
                              <p:par>
                                <p:cTn id="42" presetID="1" presetClass="exit" presetSubtype="0" fill="hold" grpId="3" nodeType="withEffect">
                                  <p:stCondLst>
                                    <p:cond delay="0"/>
                                  </p:stCondLst>
                                  <p:childTnLst>
                                    <p:set>
                                      <p:cBhvr>
                                        <p:cTn id="43" dur="1" fill="hold">
                                          <p:stCondLst>
                                            <p:cond delay="0"/>
                                          </p:stCondLst>
                                        </p:cTn>
                                        <p:tgtEl>
                                          <p:spTgt spid="18"/>
                                        </p:tgtEl>
                                        <p:attrNameLst>
                                          <p:attrName>style.visibility</p:attrName>
                                        </p:attrNameLst>
                                      </p:cBhvr>
                                      <p:to>
                                        <p:strVal val="hidden"/>
                                      </p:to>
                                    </p:set>
                                  </p:childTnLst>
                                </p:cTn>
                              </p:par>
                              <p:par>
                                <p:cTn id="44" presetID="1" presetClass="exit" presetSubtype="0" fill="hold" grpId="3" nodeType="withEffect">
                                  <p:stCondLst>
                                    <p:cond delay="0"/>
                                  </p:stCondLst>
                                  <p:childTnLst>
                                    <p:set>
                                      <p:cBhvr>
                                        <p:cTn id="45" dur="1" fill="hold">
                                          <p:stCondLst>
                                            <p:cond delay="0"/>
                                          </p:stCondLst>
                                        </p:cTn>
                                        <p:tgtEl>
                                          <p:spTgt spid="19"/>
                                        </p:tgtEl>
                                        <p:attrNameLst>
                                          <p:attrName>style.visibility</p:attrName>
                                        </p:attrNameLst>
                                      </p:cBhvr>
                                      <p:to>
                                        <p:strVal val="hidden"/>
                                      </p:to>
                                    </p:set>
                                  </p:childTnLst>
                                </p:cTn>
                              </p:par>
                              <p:par>
                                <p:cTn id="46" presetID="1" presetClass="exit" presetSubtype="0" fill="hold" grpId="3"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0" grpId="0" animBg="1"/>
      <p:bldP spid="20" grpId="2" animBg="1"/>
      <p:bldP spid="20" grpId="3" animBg="1"/>
      <p:bldP spid="19" grpId="0" animBg="1"/>
      <p:bldP spid="19" grpId="2" animBg="1"/>
      <p:bldP spid="19" grpId="3" animBg="1"/>
      <p:bldP spid="18" grpId="0" animBg="1"/>
      <p:bldP spid="18" grpId="2" animBg="1"/>
      <p:bldP spid="18" grpId="3" animBg="1"/>
      <p:bldP spid="3" grpId="0" animBg="1"/>
      <p:bldP spid="3" grpId="2" animBg="1"/>
      <p:bldP spid="3"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S-07</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86476"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506" y="1255701"/>
            <a:ext cx="8104988" cy="5224299"/>
          </a:xfrm>
          <a:prstGeom prst="rect">
            <a:avLst/>
          </a:prstGeom>
        </p:spPr>
      </p:pic>
      <p:sp>
        <p:nvSpPr>
          <p:cNvPr id="4" name="Title 3"/>
          <p:cNvSpPr>
            <a:spLocks noGrp="1"/>
          </p:cNvSpPr>
          <p:nvPr>
            <p:ph type="title"/>
          </p:nvPr>
        </p:nvSpPr>
        <p:spPr>
          <a:xfrm>
            <a:off x="838200" y="0"/>
            <a:ext cx="10515600" cy="1325563"/>
          </a:xfrm>
        </p:spPr>
        <p:txBody>
          <a:bodyPr>
            <a:normAutofit/>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The Christmas Story begins </a:t>
            </a:r>
            <a:b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b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when Jesus was born</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1133052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S-08</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204" y="1295400"/>
            <a:ext cx="8586828" cy="4944600"/>
          </a:xfrm>
          <a:prstGeom prst="rect">
            <a:avLst/>
          </a:prstGeom>
        </p:spPr>
      </p:pic>
      <p:sp>
        <p:nvSpPr>
          <p:cNvPr id="4" name="Title 3"/>
          <p:cNvSpPr>
            <a:spLocks noGrp="1"/>
          </p:cNvSpPr>
          <p:nvPr>
            <p:ph type="title"/>
          </p:nvPr>
        </p:nvSpPr>
        <p:spPr>
          <a:xfrm>
            <a:off x="201199" y="0"/>
            <a:ext cx="11842837" cy="1325563"/>
          </a:xfrm>
        </p:spPr>
        <p:txBody>
          <a:bodyPr>
            <a:normAutofit/>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Mary, Joseph and Jesus had some visitors</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3904871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S-09</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519" y="1637528"/>
            <a:ext cx="6146528" cy="4602472"/>
          </a:xfrm>
          <a:prstGeom prst="rect">
            <a:avLst/>
          </a:prstGeom>
          <a:ln>
            <a:solidFill>
              <a:schemeClr val="tx1"/>
            </a:solidFill>
          </a:ln>
        </p:spPr>
      </p:pic>
      <p:sp>
        <p:nvSpPr>
          <p:cNvPr id="4" name="Title 3"/>
          <p:cNvSpPr>
            <a:spLocks noGrp="1"/>
          </p:cNvSpPr>
          <p:nvPr>
            <p:ph type="title"/>
          </p:nvPr>
        </p:nvSpPr>
        <p:spPr>
          <a:xfrm>
            <a:off x="0" y="161925"/>
            <a:ext cx="12192000" cy="1325563"/>
          </a:xfrm>
        </p:spPr>
        <p:txBody>
          <a:bodyPr>
            <a:normAutofit fontScale="90000"/>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The shepherds go to find the baby </a:t>
            </a:r>
            <a:b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b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who was Jesus, God’s son, born in the stable</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4088765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5966</TotalTime>
  <Words>1896</Words>
  <Application>Microsoft Office PowerPoint</Application>
  <PresentationFormat>Custom</PresentationFormat>
  <Paragraphs>216</Paragraphs>
  <Slides>16</Slides>
  <Notes>16</Notes>
  <HiddenSlides>1</HiddenSlides>
  <MMClips>2</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1_Office Theme</vt:lpstr>
      <vt:lpstr>The Birth of Jesus</vt:lpstr>
      <vt:lpstr>Learning Intentions</vt:lpstr>
      <vt:lpstr>The end of Advent brings us  to the feast of Christmas</vt:lpstr>
      <vt:lpstr>What day is Jesus’ birthday?</vt:lpstr>
      <vt:lpstr>What do we say to Jesus on his birthday?</vt:lpstr>
      <vt:lpstr>Everyone has a birthday</vt:lpstr>
      <vt:lpstr>The Christmas Story begins  when Jesus was born</vt:lpstr>
      <vt:lpstr>Mary, Joseph and Jesus had some visitors</vt:lpstr>
      <vt:lpstr>The shepherds go to find the baby  who was Jesus, God’s son, born in the stable</vt:lpstr>
      <vt:lpstr>What Mary and Joseph did  when Jesus was born</vt:lpstr>
      <vt:lpstr>What the angels did when Jesus was born</vt:lpstr>
      <vt:lpstr>What the shepherds did  when Jesus was born</vt:lpstr>
      <vt:lpstr>Every Christmas children act out  the Christmas story</vt:lpstr>
      <vt:lpstr>Check Up</vt:lpstr>
      <vt:lpstr>Time for Reflection</vt:lpstr>
      <vt:lpstr>The end of Advent brings us to the feast of Christmas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93</cp:revision>
  <dcterms:created xsi:type="dcterms:W3CDTF">2016-09-22T21:40:37Z</dcterms:created>
  <dcterms:modified xsi:type="dcterms:W3CDTF">2016-11-19T20:39:58Z</dcterms:modified>
</cp:coreProperties>
</file>