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61" r:id="rId2"/>
    <p:sldId id="263" r:id="rId3"/>
    <p:sldId id="324" r:id="rId4"/>
    <p:sldId id="336" r:id="rId5"/>
    <p:sldId id="278" r:id="rId6"/>
    <p:sldId id="290" r:id="rId7"/>
    <p:sldId id="338" r:id="rId8"/>
    <p:sldId id="265" r:id="rId9"/>
    <p:sldId id="289" r:id="rId10"/>
    <p:sldId id="339" r:id="rId11"/>
    <p:sldId id="323" r:id="rId12"/>
    <p:sldId id="264" r:id="rId13"/>
    <p:sldId id="266" r:id="rId14"/>
    <p:sldId id="300" r:id="rId15"/>
    <p:sldId id="274" r:id="rId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D31F"/>
    <a:srgbClr val="D2C51C"/>
    <a:srgbClr val="F3F1A5"/>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68148" autoAdjust="0"/>
  </p:normalViewPr>
  <p:slideViewPr>
    <p:cSldViewPr snapToGrid="0" snapToObjects="1">
      <p:cViewPr>
        <p:scale>
          <a:sx n="70" d="100"/>
          <a:sy n="70" d="100"/>
        </p:scale>
        <p:origin x="-822" y="-576"/>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19/11/2016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LfvRjFs_IK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LfvRjFs_IK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Jesus, God’s greatest gift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children to share something they know about Jesus is God’s greatest gift and the tradition of gift giving.</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A Gifts for a King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the statements and decide on the correct one to complete the sentence. Use the floater to check.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 1a 2c 3b</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on Slide 8B  ‘The 3 kings visit the baby Jesus’ 4:12 minutes </a:t>
            </a:r>
            <a:r>
              <a:rPr lang="en-GB" sz="1200" u="sng" kern="1200" dirty="0" smtClean="0">
                <a:solidFill>
                  <a:schemeClr val="tx1"/>
                </a:solidFill>
                <a:effectLst/>
                <a:latin typeface="+mn-lt"/>
                <a:ea typeface="+mn-ea"/>
                <a:cs typeface="+mn-cs"/>
                <a:hlinkClick r:id="rId3"/>
              </a:rPr>
              <a:t>https://www.youtube.com/watch?v=LfvRjFs_IKY</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B Gifts for a King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the statements and decide on the correct one to complete the sentence. Use the floater to check.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 4d 5e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 ‘The 3 kings visit the baby Jesus’ 4:12 minutes </a:t>
            </a:r>
            <a:r>
              <a:rPr lang="en-GB" sz="1200" u="sng" kern="1200" dirty="0" smtClean="0">
                <a:solidFill>
                  <a:schemeClr val="tx1"/>
                </a:solidFill>
                <a:effectLst/>
                <a:latin typeface="+mn-lt"/>
                <a:ea typeface="+mn-ea"/>
                <a:cs typeface="+mn-cs"/>
                <a:hlinkClick r:id="rId3"/>
              </a:rPr>
              <a:t>https://www.youtube.com/watch?v=LfvRjFs_IKY</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p>
          <a:p>
            <a:r>
              <a:rPr lang="en-NZ" sz="1200" kern="1200" dirty="0" smtClean="0">
                <a:solidFill>
                  <a:schemeClr val="tx1"/>
                </a:solidFill>
                <a:effectLst/>
                <a:latin typeface="+mn-lt"/>
                <a:ea typeface="+mn-ea"/>
                <a:cs typeface="+mn-cs"/>
              </a:rPr>
              <a:t>Check up:</a:t>
            </a:r>
          </a:p>
          <a:p>
            <a:r>
              <a:rPr lang="en-NZ" sz="1200" kern="1200" dirty="0" smtClean="0">
                <a:solidFill>
                  <a:schemeClr val="tx1"/>
                </a:solidFill>
                <a:effectLst/>
                <a:latin typeface="+mn-lt"/>
                <a:ea typeface="+mn-ea"/>
                <a:cs typeface="+mn-cs"/>
              </a:rPr>
              <a:t>1. </a:t>
            </a:r>
            <a:r>
              <a:rPr lang="en-GB" sz="1200" kern="1200" dirty="0" smtClean="0">
                <a:solidFill>
                  <a:schemeClr val="tx1"/>
                </a:solidFill>
                <a:effectLst/>
                <a:latin typeface="+mn-lt"/>
                <a:ea typeface="+mn-ea"/>
                <a:cs typeface="+mn-cs"/>
              </a:rPr>
              <a:t>name 3 gifts God has given you and say </a:t>
            </a:r>
            <a:r>
              <a:rPr lang="en-NZ" sz="1200" kern="1200" dirty="0" smtClean="0">
                <a:solidFill>
                  <a:schemeClr val="tx1"/>
                </a:solidFill>
                <a:effectLst/>
                <a:latin typeface="+mn-lt"/>
                <a:ea typeface="+mn-ea"/>
                <a:cs typeface="+mn-cs"/>
              </a:rPr>
              <a:t>what is God’s greatest gift to you.</a:t>
            </a:r>
          </a:p>
          <a:p>
            <a:r>
              <a:rPr lang="en-NZ" sz="1200" kern="1200" dirty="0" smtClean="0">
                <a:solidFill>
                  <a:schemeClr val="tx1"/>
                </a:solidFill>
                <a:effectLst/>
                <a:latin typeface="+mn-lt"/>
                <a:ea typeface="+mn-ea"/>
                <a:cs typeface="+mn-cs"/>
              </a:rPr>
              <a:t>2. </a:t>
            </a:r>
            <a:r>
              <a:rPr lang="en-GB" sz="1200" kern="1200" dirty="0" smtClean="0">
                <a:solidFill>
                  <a:schemeClr val="tx1"/>
                </a:solidFill>
                <a:effectLst/>
                <a:latin typeface="+mn-lt"/>
                <a:ea typeface="+mn-ea"/>
                <a:cs typeface="+mn-cs"/>
              </a:rPr>
              <a:t>we give gifts at Christmas because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3. </a:t>
            </a:r>
            <a:r>
              <a:rPr lang="en-GB" sz="1200" kern="1200" dirty="0" smtClean="0">
                <a:solidFill>
                  <a:schemeClr val="tx1"/>
                </a:solidFill>
                <a:effectLst/>
                <a:latin typeface="+mn-lt"/>
                <a:ea typeface="+mn-ea"/>
                <a:cs typeface="+mn-cs"/>
              </a:rPr>
              <a:t>what gifts can children of your age give Jesus for his birthday?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4. </a:t>
            </a:r>
            <a:r>
              <a:rPr lang="en-GB" sz="1200" kern="1200" dirty="0" smtClean="0">
                <a:solidFill>
                  <a:schemeClr val="tx1"/>
                </a:solidFill>
                <a:effectLst/>
                <a:latin typeface="+mn-lt"/>
                <a:ea typeface="+mn-ea"/>
                <a:cs typeface="+mn-cs"/>
              </a:rPr>
              <a:t>retell the story of the 3 wise men and what their gifts meant.</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5. </a:t>
            </a:r>
            <a:r>
              <a:rPr lang="en-GB" sz="1200" kern="1200" dirty="0" smtClean="0">
                <a:solidFill>
                  <a:schemeClr val="tx1"/>
                </a:solidFill>
                <a:effectLst/>
                <a:latin typeface="+mn-lt"/>
                <a:ea typeface="+mn-ea"/>
                <a:cs typeface="+mn-cs"/>
              </a:rPr>
              <a:t>which activity do you think helped you to learn best in this lesson?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6. </a:t>
            </a:r>
            <a:r>
              <a:rPr lang="en-GB" sz="1200" kern="1200" dirty="0" smtClean="0">
                <a:solidFill>
                  <a:schemeClr val="tx1"/>
                </a:solidFill>
                <a:effectLst/>
                <a:latin typeface="+mn-lt"/>
                <a:ea typeface="+mn-ea"/>
                <a:cs typeface="+mn-cs"/>
              </a:rPr>
              <a:t>questions I would like to ask about the topics in this lesson are …</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think about receiving their Christmas presents on Christmas day and remind themselves to  say thank you to God for the greatest gift of all – God’s son Jesus and to wish Jesus ‘Happy Birthday’.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Original children’s activities in Teachers book or on lesson home page</a:t>
            </a:r>
            <a:r>
              <a:rPr lang="en-NZ" dirty="0" smtClean="0">
                <a:effectLst/>
              </a:rPr>
              <a:t> </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noProof="0" dirty="0"/>
              <a:t>(6) Copy worksheet template</a:t>
            </a:r>
          </a:p>
          <a:p>
            <a:endParaRPr lang="en-GB" noProof="0" dirty="0"/>
          </a:p>
          <a:p>
            <a:r>
              <a:rPr lang="en-GB" noProof="0" dirty="0"/>
              <a:t>Some slides will be used as worksheets by the students.</a:t>
            </a:r>
            <a:br>
              <a:rPr lang="en-GB" noProof="0" dirty="0"/>
            </a:br>
            <a:r>
              <a:rPr lang="en-GB" noProof="0" dirty="0"/>
              <a:t>A copy worksheet is a black &amp; white version of the colour slide which is here, for reference purpose, called the original.</a:t>
            </a:r>
          </a:p>
          <a:p>
            <a:r>
              <a:rPr lang="en-GB" noProof="0" dirty="0"/>
              <a:t>(please refer to the worksheet template on how to create a worksheet).</a:t>
            </a:r>
            <a:br>
              <a:rPr lang="en-GB" noProof="0" dirty="0"/>
            </a:br>
            <a:r>
              <a:rPr lang="en-GB" noProof="0" dirty="0"/>
              <a:t>Tip: create the worksheet immediately after you have created the original slide and place it at the end of the presentation before configuring the worksheet button.</a:t>
            </a:r>
          </a:p>
          <a:p>
            <a:r>
              <a:rPr lang="en-GB" noProof="0" dirty="0"/>
              <a:t/>
            </a:r>
            <a:br>
              <a:rPr lang="en-GB" noProof="0" dirty="0"/>
            </a:br>
            <a:r>
              <a:rPr lang="en-GB" noProof="0" dirty="0"/>
              <a:t>If a slide is designated to be a worksheet, it should have the Worksheet button positioned on the bottom right.</a:t>
            </a:r>
          </a:p>
          <a:p>
            <a:r>
              <a:rPr lang="en-GB" noProof="0" dirty="0"/>
              <a:t>The exact position depends on the buttons that are available on the slide (refer to General Information section for the position of buttons).</a:t>
            </a:r>
          </a:p>
          <a:p>
            <a:r>
              <a:rPr lang="en-GB" noProof="0" dirty="0"/>
              <a:t>If the Worksheet button is the only button on the slide, the position of the button on this template is correct.</a:t>
            </a:r>
          </a:p>
          <a:p>
            <a:endParaRPr lang="en-GB" noProof="0" dirty="0"/>
          </a:p>
          <a:p>
            <a:pPr lvl="0"/>
            <a:r>
              <a:rPr lang="en-GB" noProof="0" dirty="0"/>
              <a:t>Configuring the Worksheet button.</a:t>
            </a:r>
          </a:p>
          <a:p>
            <a:pPr lvl="0"/>
            <a:r>
              <a:rPr lang="en-GB" noProof="0" dirty="0"/>
              <a:t>The following procedure can be used to configure the worksheet button:</a:t>
            </a:r>
          </a:p>
          <a:p>
            <a:pPr marL="171450" lvl="0" indent="-171450">
              <a:buFont typeface="Arial" pitchFamily="34" charset="0"/>
              <a:buChar char="•"/>
            </a:pPr>
            <a:r>
              <a:rPr lang="en-GB" noProof="0" dirty="0"/>
              <a:t>Right-click the button and chose: “Edit Hyperlink”;</a:t>
            </a:r>
          </a:p>
          <a:p>
            <a:pPr marL="171450" lvl="0" indent="-171450">
              <a:buFont typeface="Arial" pitchFamily="34" charset="0"/>
              <a:buChar char="•"/>
            </a:pPr>
            <a:r>
              <a:rPr lang="en-GB" noProof="0" dirty="0"/>
              <a:t>On the Mouse click tab chose: “Hyperlink to:”;</a:t>
            </a:r>
          </a:p>
          <a:p>
            <a:pPr marL="171450" lvl="0" indent="-171450">
              <a:buFont typeface="Arial" pitchFamily="34" charset="0"/>
              <a:buChar char="•"/>
            </a:pPr>
            <a:r>
              <a:rPr lang="en-GB" noProof="0" dirty="0"/>
              <a:t>From the drop down chose: “slide”;</a:t>
            </a:r>
          </a:p>
          <a:p>
            <a:pPr marL="171450" lvl="0" indent="-171450">
              <a:buFont typeface="Arial" pitchFamily="34" charset="0"/>
              <a:buChar char="•"/>
            </a:pPr>
            <a:r>
              <a:rPr lang="en-GB" noProof="0" dirty="0"/>
              <a:t>Pick the correct slide number of the worksheet slide:</a:t>
            </a:r>
            <a:br>
              <a:rPr lang="en-GB" noProof="0" dirty="0"/>
            </a:br>
            <a:r>
              <a:rPr lang="en-GB" noProof="0" dirty="0"/>
              <a:t>The worksheet slide should be position at the end of the presentation (if there is more than 1 worksheet, place them in order of appearance);</a:t>
            </a:r>
            <a:br>
              <a:rPr lang="en-GB" noProof="0" dirty="0"/>
            </a:br>
            <a:r>
              <a:rPr lang="en-GB" noProof="0" dirty="0"/>
              <a:t>Don’t worry if you add slides between the original and the worksheet, the worksheet button will automatically be updated to point to the correct slide;</a:t>
            </a:r>
          </a:p>
          <a:p>
            <a:pPr marL="171450" lvl="0" indent="-171450">
              <a:buFont typeface="Arial" pitchFamily="34" charset="0"/>
              <a:buChar char="•"/>
            </a:pPr>
            <a:r>
              <a:rPr lang="en-GB" noProof="0" dirty="0"/>
              <a:t>Don’t forget to have the document button on the worksheet slide pointing to this original slide.</a:t>
            </a:r>
          </a:p>
          <a:p>
            <a:pPr lvl="0"/>
            <a:endParaRPr lang="en-GB" noProof="0" dirty="0"/>
          </a:p>
          <a:p>
            <a:pPr lvl="0"/>
            <a:r>
              <a:rPr lang="en-GB" noProof="0" dirty="0"/>
              <a:t>Next to the</a:t>
            </a:r>
            <a:r>
              <a:rPr lang="en-GB" baseline="0" noProof="0" dirty="0"/>
              <a:t> content specified in Anne’s instructions </a:t>
            </a:r>
            <a:r>
              <a:rPr lang="en-GB" noProof="0" dirty="0"/>
              <a:t>this worksheet must have the following objects: Identification field, back button, tool instructions and worksheet indication.</a:t>
            </a:r>
          </a:p>
          <a:p>
            <a:pPr lvl="0"/>
            <a:r>
              <a:rPr lang="en-GB" noProof="0" dirty="0"/>
              <a:t>For configuration information on these objects please refer to the General Information and Structure sections.</a:t>
            </a:r>
          </a:p>
          <a:p>
            <a:endParaRPr lang="en-GB" noProof="0" dirty="0"/>
          </a:p>
          <a:p>
            <a:r>
              <a:rPr lang="en-GB" noProof="0" dirty="0"/>
              <a:t>Adjust the tool instruction to match the purpose of the slide.</a:t>
            </a:r>
          </a:p>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noProof="0" dirty="0"/>
              <a:t>(37) Specific worksheet Template</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 specific worksheet is designed and created by the designer related to a particular slide according to Anne’s instructions. Specific worksheets are usually one offs.</a:t>
            </a:r>
            <a:endParaRPr lang="en-GB" sz="1200" kern="1200" dirty="0">
              <a:solidFill>
                <a:schemeClr val="tx1"/>
              </a:solidFill>
              <a:effectLst/>
              <a:latin typeface="+mn-lt"/>
              <a:ea typeface="+mn-ea"/>
              <a:cs typeface="+mn-cs"/>
            </a:endParaRPr>
          </a:p>
          <a:p>
            <a:pPr lvl="0"/>
            <a:r>
              <a:rPr lang="en-GB" noProof="0" dirty="0"/>
              <a:t>Instructions on how to do this are given below.</a:t>
            </a:r>
          </a:p>
          <a:p>
            <a:pPr lvl="0"/>
            <a:endParaRPr lang="en-GB" noProof="0" dirty="0"/>
          </a:p>
          <a:p>
            <a:pPr lvl="0"/>
            <a:r>
              <a:rPr lang="en-GB" noProof="0" dirty="0"/>
              <a:t>Next to the</a:t>
            </a:r>
            <a:r>
              <a:rPr lang="en-GB" baseline="0" noProof="0" dirty="0"/>
              <a:t> content specified in Anne’s instructions </a:t>
            </a:r>
            <a:r>
              <a:rPr lang="en-GB" noProof="0" dirty="0"/>
              <a:t>this worksheet must have the following objects: Identification field, back button, tool instructions and worksheet indication.</a:t>
            </a:r>
          </a:p>
          <a:p>
            <a:pPr lvl="0"/>
            <a:r>
              <a:rPr lang="en-GB" noProof="0" dirty="0"/>
              <a:t>For configuration information on these objects please refer to the General Information and Structure sections.</a:t>
            </a:r>
          </a:p>
          <a:p>
            <a:pPr lvl="0"/>
            <a:endParaRPr lang="en-GB" noProof="0" dirty="0"/>
          </a:p>
          <a:p>
            <a:pPr lvl="0"/>
            <a:r>
              <a:rPr lang="en-GB" b="1" i="1" noProof="0" dirty="0"/>
              <a:t>Creating a worksheet from an existing slide.</a:t>
            </a:r>
          </a:p>
          <a:p>
            <a:pPr lvl="0"/>
            <a:r>
              <a:rPr lang="en-GB" noProof="0" dirty="0"/>
              <a:t>The following procedure can be used to create a worksheet:</a:t>
            </a:r>
          </a:p>
          <a:p>
            <a:pPr marL="171450" lvl="0" indent="-171450">
              <a:buFont typeface="Arial" pitchFamily="34" charset="0"/>
              <a:buChar char="•"/>
            </a:pPr>
            <a:r>
              <a:rPr lang="en-GB" noProof="0" dirty="0"/>
              <a:t>Make a copy of the slide that needs to be converted to worksheet:</a:t>
            </a:r>
            <a:br>
              <a:rPr lang="en-GB" noProof="0" dirty="0"/>
            </a:br>
            <a:r>
              <a:rPr lang="en-GB" noProof="0" dirty="0"/>
              <a:t>Select the slide in the Slides/Outline panel, right click it and use the copy/paste or duplicate slide option to create a copy;</a:t>
            </a:r>
          </a:p>
          <a:p>
            <a:pPr marL="171450" lvl="0" indent="-171450">
              <a:buFont typeface="Arial" pitchFamily="34" charset="0"/>
              <a:buChar char="•"/>
            </a:pPr>
            <a:r>
              <a:rPr lang="en-GB" noProof="0" dirty="0"/>
              <a:t>Paste or drag the slide to the end of the presentation;</a:t>
            </a:r>
          </a:p>
          <a:p>
            <a:pPr marL="171450" lvl="0" indent="-171450">
              <a:buFont typeface="Arial" pitchFamily="34" charset="0"/>
              <a:buChar char="•"/>
            </a:pPr>
            <a:r>
              <a:rPr lang="en-GB" noProof="0" dirty="0"/>
              <a:t>Remove the background of the slide. The slides background should be white;</a:t>
            </a:r>
          </a:p>
          <a:p>
            <a:pPr marL="171450" lvl="0" indent="-171450">
              <a:buFont typeface="Arial" pitchFamily="34" charset="0"/>
              <a:buChar char="•"/>
            </a:pPr>
            <a:r>
              <a:rPr lang="en-NZ" noProof="0" dirty="0"/>
              <a:t>Remove any objects that are not required or add</a:t>
            </a:r>
            <a:r>
              <a:rPr lang="en-NZ" baseline="0" noProof="0" dirty="0"/>
              <a:t> object according to Anne’s instructions;</a:t>
            </a:r>
            <a:endParaRPr lang="en-GB" noProof="0" dirty="0"/>
          </a:p>
          <a:p>
            <a:pPr marL="171450" lvl="0" indent="-171450">
              <a:buFont typeface="Arial" pitchFamily="34" charset="0"/>
              <a:buChar char="•"/>
            </a:pPr>
            <a:r>
              <a:rPr lang="en-GB" noProof="0" dirty="0"/>
              <a:t>Remove any colour (background, border of text) from the objects;</a:t>
            </a:r>
          </a:p>
          <a:p>
            <a:pPr marL="171450" lvl="0" indent="-171450">
              <a:buFont typeface="Arial" pitchFamily="34" charset="0"/>
              <a:buChar char="•"/>
            </a:pPr>
            <a:r>
              <a:rPr lang="en-GB" noProof="0" dirty="0"/>
              <a:t>Convert images to black &amp; white:</a:t>
            </a:r>
            <a:br>
              <a:rPr lang="en-GB" noProof="0" dirty="0"/>
            </a:br>
            <a:r>
              <a:rPr lang="en-GB" noProof="0" dirty="0"/>
              <a:t>The easiest way to do this is to use: Right-click the image and chose: Format Picture/Picture Colour then set the saturation to 0%;</a:t>
            </a:r>
          </a:p>
          <a:p>
            <a:pPr marL="171450" lvl="0" indent="-171450">
              <a:buFont typeface="Arial" pitchFamily="34" charset="0"/>
              <a:buChar char="•"/>
            </a:pPr>
            <a:r>
              <a:rPr lang="en-GB" noProof="0" dirty="0"/>
              <a:t>If the slide has images (for design/decoration purpose) then create a thumbnail of the main image on the slide with the following seize: Height=86 mm, Width=64 mm;</a:t>
            </a:r>
          </a:p>
          <a:p>
            <a:pPr marL="171450" lvl="0" indent="-171450">
              <a:buFont typeface="Arial" pitchFamily="34" charset="0"/>
              <a:buChar char="•"/>
            </a:pPr>
            <a:r>
              <a:rPr lang="en-GB" noProof="0" dirty="0"/>
              <a:t>Move this thumbnail to the following position on the slide: Horizontal=185 mm, Vertical=12 mm;</a:t>
            </a:r>
          </a:p>
          <a:p>
            <a:pPr marL="171450" lvl="0" indent="-171450">
              <a:buFont typeface="Arial" pitchFamily="34" charset="0"/>
              <a:buChar char="•"/>
            </a:pPr>
            <a:r>
              <a:rPr lang="en-GB" noProof="0" dirty="0"/>
              <a:t>Copy the Identification field, back button and worksheet indication from this template and paste them on the worksheet;</a:t>
            </a:r>
          </a:p>
          <a:p>
            <a:pPr marL="171450" lvl="0" indent="-171450">
              <a:buFont typeface="Arial" pitchFamily="34" charset="0"/>
              <a:buChar char="•"/>
            </a:pPr>
            <a:r>
              <a:rPr lang="en-GB" noProof="0" dirty="0"/>
              <a:t>Configure the back button to point to the original (colour) slide:</a:t>
            </a:r>
            <a:br>
              <a:rPr lang="en-GB" noProof="0" dirty="0"/>
            </a:br>
            <a:r>
              <a:rPr lang="en-GB" noProof="0" dirty="0"/>
              <a:t>Right-click the button and chose: “Edit Hyperlink” and on the Mouse click tab chose: “Hyperlink to:” and from the drop down chose: “slide” the pick the correct slide number of the original slide;</a:t>
            </a:r>
          </a:p>
          <a:p>
            <a:pPr marL="171450" lvl="0" indent="-171450">
              <a:buFont typeface="Arial" pitchFamily="34" charset="0"/>
              <a:buChar char="•"/>
            </a:pPr>
            <a:r>
              <a:rPr lang="en-GB" noProof="0" dirty="0"/>
              <a:t>Don’t forget to have the document button on the original slide pointing to this worksheet slide.</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children will: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a:t>
            </a:r>
            <a:r>
              <a:rPr lang="en-NZ" sz="1200" kern="1200" dirty="0" smtClean="0">
                <a:solidFill>
                  <a:schemeClr val="tx1"/>
                </a:solidFill>
                <a:effectLst/>
                <a:latin typeface="+mn-lt"/>
                <a:ea typeface="+mn-ea"/>
                <a:cs typeface="+mn-cs"/>
              </a:rPr>
              <a:t>recognise that Jesus is God’s greatest gift to all people.</a:t>
            </a:r>
          </a:p>
          <a:p>
            <a:r>
              <a:rPr lang="en-GB" sz="1200" kern="1200" dirty="0" smtClean="0">
                <a:solidFill>
                  <a:schemeClr val="tx1"/>
                </a:solidFill>
                <a:effectLst/>
                <a:latin typeface="+mn-lt"/>
                <a:ea typeface="+mn-ea"/>
                <a:cs typeface="+mn-cs"/>
              </a:rPr>
              <a:t>2. </a:t>
            </a:r>
            <a:r>
              <a:rPr lang="en-NZ" sz="1200" kern="1200" dirty="0" smtClean="0">
                <a:solidFill>
                  <a:schemeClr val="tx1"/>
                </a:solidFill>
                <a:effectLst/>
                <a:latin typeface="+mn-lt"/>
                <a:ea typeface="+mn-ea"/>
                <a:cs typeface="+mn-cs"/>
              </a:rPr>
              <a:t>explain the reason why people give gifts at Christmas.</a:t>
            </a:r>
            <a:r>
              <a:rPr lang="en-NZ" dirty="0" smtClean="0">
                <a:effectLst/>
              </a:rPr>
              <a:t> </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Christmas season is a celebration season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closely at the Liturgical Calendar and respond to the items on the pop up</a:t>
            </a:r>
            <a:endParaRPr lang="en-NZ" sz="1200" kern="1200" dirty="0" smtClean="0">
              <a:solidFill>
                <a:schemeClr val="tx1"/>
              </a:solidFill>
              <a:effectLst/>
              <a:latin typeface="+mn-lt"/>
              <a:ea typeface="+mn-ea"/>
              <a:cs typeface="+mn-cs"/>
            </a:endParaRPr>
          </a:p>
          <a:p>
            <a:endParaRPr lang="en-GB" noProof="0" dirty="0"/>
          </a:p>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Christmas season is a celebration season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closely at the Liturgical Calendar and respond to the items on the pop up</a:t>
            </a:r>
            <a:endParaRPr lang="en-NZ" sz="1200" kern="1200" dirty="0" smtClean="0">
              <a:solidFill>
                <a:schemeClr val="tx1"/>
              </a:solidFill>
              <a:effectLst/>
              <a:latin typeface="+mn-lt"/>
              <a:ea typeface="+mn-ea"/>
              <a:cs typeface="+mn-cs"/>
            </a:endParaRPr>
          </a:p>
          <a:p>
            <a:endParaRPr lang="en-GB" noProof="0" dirty="0"/>
          </a:p>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B Preparing for Christmas – is it just shopping and parties?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a:t>
            </a:r>
            <a:r>
              <a:rPr lang="en-NZ" sz="1200" kern="1200" dirty="0" smtClean="0">
                <a:solidFill>
                  <a:schemeClr val="tx1"/>
                </a:solidFill>
                <a:effectLst/>
                <a:latin typeface="+mn-lt"/>
                <a:ea typeface="+mn-ea"/>
                <a:cs typeface="+mn-cs"/>
              </a:rPr>
              <a:t>1 - 2, 2 - 4, 3 - 5, 4 - 1, 5 – 3.</a:t>
            </a:r>
          </a:p>
          <a:p>
            <a:r>
              <a:rPr lang="en-GB" sz="1200" kern="1200" dirty="0" smtClean="0">
                <a:solidFill>
                  <a:schemeClr val="tx1"/>
                </a:solidFill>
                <a:effectLst/>
                <a:latin typeface="+mn-lt"/>
                <a:ea typeface="+mn-ea"/>
                <a:cs typeface="+mn-cs"/>
              </a:rPr>
              <a:t>Work through the statements and match them on the screen then children complete their worksheet. Add worksheets to RE Learning Journals</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A God gave the world the greatest gift of all – his only 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post it note and talk about it.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up an advertisement to advertise that Jesus is the greatest gift of all.</a:t>
            </a:r>
            <a:endParaRPr lang="en-NZ" sz="1200" kern="1200" dirty="0" smtClean="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B God gave the world the greatest gift of all – his only 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post it note and talk about it.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up an advertisement to advertise that Jesus is the greatest gift of all and share it with you class and your school. </a:t>
            </a:r>
            <a:endParaRPr lang="en-NZ" sz="1200" kern="1200" dirty="0" smtClean="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Jesus is the reason for the season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each statement and share ideas.</a:t>
            </a:r>
            <a:r>
              <a:rPr lang="en-NZ" dirty="0" smtClean="0">
                <a:effectLst/>
              </a:rPr>
              <a:t> </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St John wrote about Jesus as God’s greatest gift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slowly from the 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Letter of St John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is how God showed his love among us: He sent his one and only Son that we might live through him’ (1 John 4:9).</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memorise this verse and use it at prayer time as a response to their prayer. Find each word in the sentence beside the matrix and highlight it in the sentence </a:t>
            </a:r>
            <a:r>
              <a:rPr lang="en-GB" sz="1200" b="1" kern="1200" dirty="0" smtClean="0">
                <a:solidFill>
                  <a:schemeClr val="tx1"/>
                </a:solidFill>
                <a:effectLst/>
                <a:latin typeface="+mn-lt"/>
                <a:ea typeface="+mn-ea"/>
                <a:cs typeface="+mn-cs"/>
              </a:rPr>
              <a:t>and</a:t>
            </a:r>
            <a:r>
              <a:rPr lang="en-GB" sz="1200" kern="1200" dirty="0" smtClean="0">
                <a:solidFill>
                  <a:schemeClr val="tx1"/>
                </a:solidFill>
                <a:effectLst/>
                <a:latin typeface="+mn-lt"/>
                <a:ea typeface="+mn-ea"/>
                <a:cs typeface="+mn-cs"/>
              </a:rPr>
              <a:t> in the Word Find 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add worksheets to their RE Learning Journals as evidence of their learning.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‘Praise Him With Cymbals’</a:t>
            </a:r>
            <a:r>
              <a:rPr lang="en-NZ" dirty="0" smtClean="0">
                <a:effectLst/>
              </a:rPr>
              <a:t> </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28730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D835AF5-F9AC-4673-A623-693111D213C3}" type="datetimeFigureOut">
              <a:rPr lang="en-GB" smtClean="0"/>
              <a:pPr/>
              <a:t>19/11/2016</a:t>
            </a:fld>
            <a:endParaRPr lang="en-GB"/>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17123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youtube.com/watch?v=LfvRjFs_IKY" TargetMode="Externa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youtube.com/watch?v=LfvRjFs_IKY" TargetMode="Externa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1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5" Type="http://schemas.openxmlformats.org/officeDocument/2006/relationships/image" Target="../media/image11.png"/><Relationship Id="rId4" Type="http://schemas.openxmlformats.org/officeDocument/2006/relationships/notesSlide" Target="../notesSlides/notesSlide13.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hyperlink" Target="1" TargetMode="External"/><Relationship Id="rId3" Type="http://schemas.openxmlformats.org/officeDocument/2006/relationships/image" Target="../media/image1.jpg"/><Relationship Id="rId7" Type="http://schemas.openxmlformats.org/officeDocument/2006/relationships/slide" Target="slide1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slide" Target="slide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xplosion 1 3"/>
          <p:cNvSpPr/>
          <p:nvPr/>
        </p:nvSpPr>
        <p:spPr>
          <a:xfrm rot="604640">
            <a:off x="472042" y="744329"/>
            <a:ext cx="4132613" cy="3158836"/>
          </a:xfrm>
          <a:prstGeom prst="irregularSeal1">
            <a:avLst/>
          </a:prstGeom>
          <a:solidFill>
            <a:srgbClr val="F3F1A5"/>
          </a:solidFill>
          <a:ln>
            <a:solidFill>
              <a:srgbClr val="F3F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9" name="Explosion 1 8"/>
          <p:cNvSpPr/>
          <p:nvPr/>
        </p:nvSpPr>
        <p:spPr>
          <a:xfrm rot="21092700">
            <a:off x="4691458" y="1915532"/>
            <a:ext cx="3700639" cy="2828649"/>
          </a:xfrm>
          <a:prstGeom prst="irregularSeal1">
            <a:avLst/>
          </a:prstGeom>
          <a:solidFill>
            <a:srgbClr val="F3F1A5"/>
          </a:solidFill>
          <a:ln>
            <a:solidFill>
              <a:srgbClr val="F3F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 name="Rounded Rectangle 1"/>
          <p:cNvSpPr/>
          <p:nvPr/>
        </p:nvSpPr>
        <p:spPr>
          <a:xfrm>
            <a:off x="2538349" y="762821"/>
            <a:ext cx="4162302" cy="4024374"/>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 name="TextBox 4"/>
          <p:cNvSpPr txBox="1"/>
          <p:nvPr/>
        </p:nvSpPr>
        <p:spPr>
          <a:xfrm>
            <a:off x="0" y="0"/>
            <a:ext cx="9144000" cy="646331"/>
          </a:xfrm>
          <a:prstGeom prst="rect">
            <a:avLst/>
          </a:prstGeom>
          <a:noFill/>
        </p:spPr>
        <p:txBody>
          <a:bodyPr wrap="square" rtlCol="0">
            <a:spAutoFit/>
          </a:bodyPr>
          <a:lstStyle/>
          <a:p>
            <a:pPr algn="ctr"/>
            <a:r>
              <a:rPr lang="en-NZ" sz="3600" spc="300" dirty="0">
                <a:latin typeface="Bookman Old Style" pitchFamily="18" charset="0"/>
              </a:rPr>
              <a:t>Jesus, God’s Greatest Gift</a:t>
            </a:r>
          </a:p>
        </p:txBody>
      </p:sp>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0" y="-17729"/>
            <a:ext cx="9144000" cy="646331"/>
          </a:xfrm>
          <a:prstGeom prst="rect">
            <a:avLst/>
          </a:prstGeom>
          <a:noFill/>
        </p:spPr>
        <p:txBody>
          <a:bodyPr wrap="square" rtlCol="0">
            <a:spAutoFit/>
          </a:bodyPr>
          <a:lstStyle/>
          <a:p>
            <a:pPr algn="ctr"/>
            <a:r>
              <a:rPr lang="en-NZ" sz="3600" b="1" spc="300" dirty="0">
                <a:latin typeface="Adobe Fangsong Std R" pitchFamily="18" charset="-128"/>
                <a:ea typeface="Adobe Fangsong Std R" pitchFamily="18" charset="-128"/>
              </a:rPr>
              <a:t>Gifts for a King</a:t>
            </a:r>
            <a:endParaRPr lang="en-GB" sz="3600" b="1" spc="300" dirty="0">
              <a:solidFill>
                <a:srgbClr val="FF0000"/>
              </a:solidFill>
              <a:latin typeface="Adobe Fangsong Std R" pitchFamily="18" charset="-128"/>
              <a:ea typeface="Adobe Fangsong Std R" pitchFamily="18" charset="-128"/>
            </a:endParaRPr>
          </a:p>
        </p:txBody>
      </p:sp>
      <p:sp>
        <p:nvSpPr>
          <p:cNvPr id="21" name="Shape: Word list border"/>
          <p:cNvSpPr/>
          <p:nvPr/>
        </p:nvSpPr>
        <p:spPr>
          <a:xfrm>
            <a:off x="142505" y="3800104"/>
            <a:ext cx="8857496" cy="783771"/>
          </a:xfrm>
          <a:prstGeom prst="roundRect">
            <a:avLst/>
          </a:prstGeom>
          <a:solidFill>
            <a:schemeClr val="bg1"/>
          </a:solidFill>
          <a:ln>
            <a:solidFill>
              <a:srgbClr val="D2C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4332907" y="4037806"/>
            <a:ext cx="4667094" cy="360000"/>
          </a:xfrm>
          <a:prstGeom prst="rect">
            <a:avLst/>
          </a:prstGeom>
          <a:noFill/>
        </p:spPr>
        <p:txBody>
          <a:bodyPr wrap="none" rtlCol="0">
            <a:noAutofit/>
          </a:bodyPr>
          <a:lstStyle>
            <a:defPPr>
              <a:defRPr lang="en-US"/>
            </a:defPPr>
          </a:lstStyle>
          <a:p>
            <a:pPr lvl="0"/>
            <a:r>
              <a:rPr lang="en-NZ" sz="1600" spc="300" dirty="0">
                <a:latin typeface="HelveticaNeueLT Pro 55 Roman"/>
              </a:rPr>
              <a:t>greater importance than themselves.</a:t>
            </a:r>
          </a:p>
        </p:txBody>
      </p:sp>
      <p:sp>
        <p:nvSpPr>
          <p:cNvPr id="17" name="TextBox: Second word"/>
          <p:cNvSpPr txBox="1"/>
          <p:nvPr/>
        </p:nvSpPr>
        <p:spPr>
          <a:xfrm>
            <a:off x="142505" y="3761617"/>
            <a:ext cx="6739834" cy="360000"/>
          </a:xfrm>
          <a:prstGeom prst="rect">
            <a:avLst/>
          </a:prstGeom>
          <a:noFill/>
        </p:spPr>
        <p:txBody>
          <a:bodyPr wrap="none" rtlCol="0">
            <a:noAutofit/>
          </a:bodyPr>
          <a:lstStyle>
            <a:defPPr>
              <a:defRPr lang="en-US"/>
            </a:defPPr>
          </a:lstStyle>
          <a:p>
            <a:pPr lvl="0"/>
            <a:r>
              <a:rPr lang="en-NZ" sz="1600" b="1" spc="300" dirty="0">
                <a:latin typeface="Lucida Sans" pitchFamily="34" charset="0"/>
              </a:rPr>
              <a:t>by God to visit Jesus and give him gifts.</a:t>
            </a:r>
          </a:p>
        </p:txBody>
      </p:sp>
      <p:sp>
        <p:nvSpPr>
          <p:cNvPr id="16" name="TextBox: First word"/>
          <p:cNvSpPr txBox="1"/>
          <p:nvPr/>
        </p:nvSpPr>
        <p:spPr>
          <a:xfrm>
            <a:off x="147855" y="4272506"/>
            <a:ext cx="6977340" cy="360000"/>
          </a:xfrm>
          <a:prstGeom prst="rect">
            <a:avLst/>
          </a:prstGeom>
          <a:noFill/>
        </p:spPr>
        <p:txBody>
          <a:bodyPr wrap="none" rtlCol="0">
            <a:noAutofit/>
          </a:bodyPr>
          <a:lstStyle>
            <a:defPPr>
              <a:defRPr lang="en-US"/>
            </a:defPPr>
          </a:lstStyle>
          <a:p>
            <a:pPr lvl="0"/>
            <a:r>
              <a:rPr lang="en-NZ" sz="1600" spc="300" dirty="0">
                <a:latin typeface="Bookman Old Style" pitchFamily="18" charset="0"/>
              </a:rPr>
              <a:t>first people to see God’s gift of Jesus to the world.         </a:t>
            </a:r>
          </a:p>
        </p:txBody>
      </p:sp>
      <p:sp>
        <p:nvSpPr>
          <p:cNvPr id="68" name="Shape: Third position"/>
          <p:cNvSpPr/>
          <p:nvPr/>
        </p:nvSpPr>
        <p:spPr>
          <a:xfrm>
            <a:off x="3476370" y="3114865"/>
            <a:ext cx="4826791" cy="2520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sz="1600" spc="300" dirty="0">
                <a:solidFill>
                  <a:schemeClr val="tx1"/>
                </a:solidFill>
                <a:latin typeface="HelveticaNeueLT Pro 55 Roman"/>
              </a:rPr>
              <a:t>greater importance than themselves.</a:t>
            </a:r>
          </a:p>
        </p:txBody>
      </p:sp>
      <p:sp>
        <p:nvSpPr>
          <p:cNvPr id="70" name="Shape: Second position"/>
          <p:cNvSpPr/>
          <p:nvPr/>
        </p:nvSpPr>
        <p:spPr>
          <a:xfrm>
            <a:off x="3420247" y="2321517"/>
            <a:ext cx="4891538" cy="246221"/>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1600" b="1" dirty="0">
                <a:solidFill>
                  <a:schemeClr val="tx1"/>
                </a:solidFill>
                <a:latin typeface="Lucida Sans" pitchFamily="34" charset="0"/>
              </a:rPr>
              <a:t>by God to visit Jesus and give him gifts.</a:t>
            </a:r>
          </a:p>
        </p:txBody>
      </p:sp>
      <p:sp>
        <p:nvSpPr>
          <p:cNvPr id="71" name="Shape: First position"/>
          <p:cNvSpPr/>
          <p:nvPr/>
        </p:nvSpPr>
        <p:spPr>
          <a:xfrm>
            <a:off x="3515247" y="1343088"/>
            <a:ext cx="4524345" cy="49244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1600" spc="300" dirty="0">
                <a:solidFill>
                  <a:schemeClr val="tx1"/>
                </a:solidFill>
                <a:latin typeface="Bookman Old Style" pitchFamily="18" charset="0"/>
              </a:rPr>
              <a:t>first people to see God’s gift of </a:t>
            </a:r>
          </a:p>
          <a:p>
            <a:pPr lvl="0" algn="ctr"/>
            <a:r>
              <a:rPr lang="en-NZ" sz="1600" spc="300" dirty="0">
                <a:solidFill>
                  <a:schemeClr val="tx1"/>
                </a:solidFill>
                <a:latin typeface="Bookman Old Style" pitchFamily="18" charset="0"/>
              </a:rPr>
              <a:t>Jesus to the world.         </a:t>
            </a:r>
          </a:p>
        </p:txBody>
      </p:sp>
      <p:sp>
        <p:nvSpPr>
          <p:cNvPr id="9" name="TextBox: Sentence third part"/>
          <p:cNvSpPr txBox="1"/>
          <p:nvPr/>
        </p:nvSpPr>
        <p:spPr>
          <a:xfrm>
            <a:off x="3013900" y="2768473"/>
            <a:ext cx="5832626" cy="246221"/>
          </a:xfrm>
          <a:prstGeom prst="rect">
            <a:avLst/>
          </a:prstGeom>
          <a:noFill/>
        </p:spPr>
        <p:txBody>
          <a:bodyPr wrap="none" lIns="0" tIns="0" rIns="0" bIns="0" rtlCol="0">
            <a:spAutoFit/>
          </a:bodyPr>
          <a:lstStyle>
            <a:defPPr>
              <a:defRPr lang="en-US"/>
            </a:defPPr>
          </a:lstStyle>
          <a:p>
            <a:pPr lvl="0"/>
            <a:r>
              <a:rPr lang="en-NZ" sz="1600" spc="300" dirty="0">
                <a:latin typeface="HelveticaNeueLT Pro 55 Roman"/>
              </a:rPr>
              <a:t>3.The kings realised Jesus was a gift of much </a:t>
            </a:r>
          </a:p>
        </p:txBody>
      </p:sp>
      <p:sp>
        <p:nvSpPr>
          <p:cNvPr id="3" name="Textbox: Sentence second part"/>
          <p:cNvSpPr txBox="1"/>
          <p:nvPr/>
        </p:nvSpPr>
        <p:spPr>
          <a:xfrm>
            <a:off x="2646481" y="1997671"/>
            <a:ext cx="5975995" cy="246221"/>
          </a:xfrm>
          <a:prstGeom prst="rect">
            <a:avLst/>
          </a:prstGeom>
          <a:noFill/>
        </p:spPr>
        <p:txBody>
          <a:bodyPr wrap="none" lIns="0" tIns="0" rIns="0" bIns="0" rtlCol="0">
            <a:spAutoFit/>
          </a:bodyPr>
          <a:lstStyle>
            <a:defPPr>
              <a:defRPr lang="en-US"/>
            </a:defPPr>
          </a:lstStyle>
          <a:p>
            <a:pPr lvl="0"/>
            <a:r>
              <a:rPr lang="en-NZ" sz="1600" b="1" spc="300" dirty="0">
                <a:latin typeface="Lucida Sans" pitchFamily="34" charset="0"/>
              </a:rPr>
              <a:t> </a:t>
            </a:r>
            <a:r>
              <a:rPr lang="en-NZ" sz="1600" spc="300" dirty="0">
                <a:latin typeface="Lucida Sans" pitchFamily="34" charset="0"/>
              </a:rPr>
              <a:t>2. </a:t>
            </a:r>
            <a:r>
              <a:rPr lang="en-NZ" sz="1600" b="1" spc="300" dirty="0">
                <a:latin typeface="Lucida Sans" pitchFamily="34" charset="0"/>
              </a:rPr>
              <a:t>Some time later three kings were guided </a:t>
            </a:r>
          </a:p>
        </p:txBody>
      </p:sp>
      <p:sp>
        <p:nvSpPr>
          <p:cNvPr id="2" name="Textbox: Sentence first part"/>
          <p:cNvSpPr txBox="1"/>
          <p:nvPr/>
        </p:nvSpPr>
        <p:spPr>
          <a:xfrm>
            <a:off x="2633619" y="1038816"/>
            <a:ext cx="6484548" cy="246221"/>
          </a:xfrm>
          <a:prstGeom prst="rect">
            <a:avLst/>
          </a:prstGeom>
          <a:noFill/>
        </p:spPr>
        <p:txBody>
          <a:bodyPr wrap="none" lIns="0" tIns="0" rIns="0" bIns="0" rtlCol="0">
            <a:spAutoFit/>
          </a:bodyPr>
          <a:lstStyle/>
          <a:p>
            <a:pPr lvl="0"/>
            <a:r>
              <a:rPr lang="en-NZ" sz="1600" spc="300" dirty="0">
                <a:latin typeface="Bookman Old Style" pitchFamily="18" charset="0"/>
              </a:rPr>
              <a:t>1.Mary, Joseph, angels and shepherds were the</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S-08A</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123438" y="628602"/>
            <a:ext cx="2481940" cy="3040083"/>
          </a:xfrm>
          <a:prstGeom prst="roundRect">
            <a:avLst/>
          </a:prstGeom>
          <a:blipFill dpi="0" rotWithShape="1">
            <a:blip r:embed="rId4"/>
            <a:srcRect/>
            <a:stretch>
              <a:fillRect l="-10000" t="-23000" r="-36000" b="-1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2" name="Action Button: Video">
            <a:hlinkClick r:id="rId5" highlightClick="1"/>
          </p:cNvPr>
          <p:cNvSpPr/>
          <p:nvPr/>
        </p:nvSpPr>
        <p:spPr>
          <a:xfrm>
            <a:off x="716325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2121461" y="4729890"/>
            <a:ext cx="4852610"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in the empty text box to complete the sentence</a:t>
            </a:r>
          </a:p>
        </p:txBody>
      </p:sp>
      <p:sp>
        <p:nvSpPr>
          <p:cNvPr id="24" name="Textbox: Tool instructions"/>
          <p:cNvSpPr txBox="1"/>
          <p:nvPr/>
        </p:nvSpPr>
        <p:spPr>
          <a:xfrm>
            <a:off x="3504341" y="4892450"/>
            <a:ext cx="2147812"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video button to watch the clip </a:t>
            </a:r>
          </a:p>
        </p:txBody>
      </p:sp>
    </p:spTree>
    <p:extLst>
      <p:ext uri="{BB962C8B-B14F-4D97-AF65-F5344CB8AC3E}">
        <p14:creationId xmlns:p14="http://schemas.microsoft.com/office/powerpoint/2010/main" val="2681300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0">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1">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0">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1">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0" y="-17729"/>
            <a:ext cx="9144000" cy="646331"/>
          </a:xfrm>
          <a:prstGeom prst="rect">
            <a:avLst/>
          </a:prstGeom>
          <a:noFill/>
        </p:spPr>
        <p:txBody>
          <a:bodyPr wrap="square" rtlCol="0">
            <a:spAutoFit/>
          </a:bodyPr>
          <a:lstStyle/>
          <a:p>
            <a:pPr algn="ctr"/>
            <a:r>
              <a:rPr lang="en-NZ" sz="3600" b="1" spc="300" dirty="0">
                <a:latin typeface="Adobe Fangsong Std R" pitchFamily="18" charset="-128"/>
                <a:ea typeface="Adobe Fangsong Std R" pitchFamily="18" charset="-128"/>
              </a:rPr>
              <a:t>Gifts for a King</a:t>
            </a:r>
            <a:endParaRPr lang="en-GB" sz="3600" b="1" spc="300" dirty="0">
              <a:solidFill>
                <a:srgbClr val="FF0000"/>
              </a:solidFill>
              <a:latin typeface="Adobe Fangsong Std R" pitchFamily="18" charset="-128"/>
              <a:ea typeface="Adobe Fangsong Std R" pitchFamily="18" charset="-128"/>
            </a:endParaRPr>
          </a:p>
        </p:txBody>
      </p:sp>
      <p:sp>
        <p:nvSpPr>
          <p:cNvPr id="21" name="Shape: Word list border"/>
          <p:cNvSpPr/>
          <p:nvPr/>
        </p:nvSpPr>
        <p:spPr>
          <a:xfrm>
            <a:off x="142504" y="3912459"/>
            <a:ext cx="8821871" cy="722855"/>
          </a:xfrm>
          <a:prstGeom prst="round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TextBox: Second word"/>
          <p:cNvSpPr txBox="1"/>
          <p:nvPr/>
        </p:nvSpPr>
        <p:spPr>
          <a:xfrm>
            <a:off x="142503" y="3898762"/>
            <a:ext cx="5771729" cy="360000"/>
          </a:xfrm>
          <a:prstGeom prst="rect">
            <a:avLst/>
          </a:prstGeom>
          <a:noFill/>
        </p:spPr>
        <p:txBody>
          <a:bodyPr wrap="none" rtlCol="0">
            <a:noAutofit/>
          </a:bodyPr>
          <a:lstStyle>
            <a:defPPr>
              <a:defRPr lang="en-US"/>
            </a:defPPr>
          </a:lstStyle>
          <a:p>
            <a:pPr lvl="0"/>
            <a:r>
              <a:rPr lang="en-NZ" sz="1600" b="1" spc="300" dirty="0">
                <a:latin typeface="Lucida Sans" pitchFamily="34" charset="0"/>
              </a:rPr>
              <a:t>they represented all people in the world.</a:t>
            </a:r>
          </a:p>
        </p:txBody>
      </p:sp>
      <p:sp>
        <p:nvSpPr>
          <p:cNvPr id="16" name="TextBox: First word"/>
          <p:cNvSpPr txBox="1"/>
          <p:nvPr/>
        </p:nvSpPr>
        <p:spPr>
          <a:xfrm>
            <a:off x="842403" y="4251564"/>
            <a:ext cx="8161130" cy="360000"/>
          </a:xfrm>
          <a:prstGeom prst="rect">
            <a:avLst/>
          </a:prstGeom>
          <a:noFill/>
        </p:spPr>
        <p:txBody>
          <a:bodyPr wrap="none" rtlCol="0">
            <a:noAutofit/>
          </a:bodyPr>
          <a:lstStyle>
            <a:defPPr>
              <a:defRPr lang="en-US"/>
            </a:defPPr>
          </a:lstStyle>
          <a:p>
            <a:pPr lvl="0"/>
            <a:r>
              <a:rPr lang="en-NZ" sz="1600" spc="300" dirty="0">
                <a:latin typeface="Bookman Old Style" pitchFamily="18" charset="0"/>
              </a:rPr>
              <a:t>a baby but for a real king of gold, frankincense and myrrh.</a:t>
            </a:r>
          </a:p>
        </p:txBody>
      </p:sp>
      <p:sp>
        <p:nvSpPr>
          <p:cNvPr id="3" name="Textbox: Sentence second part"/>
          <p:cNvSpPr txBox="1"/>
          <p:nvPr/>
        </p:nvSpPr>
        <p:spPr>
          <a:xfrm>
            <a:off x="2704481" y="2366039"/>
            <a:ext cx="5915081" cy="492443"/>
          </a:xfrm>
          <a:prstGeom prst="rect">
            <a:avLst/>
          </a:prstGeom>
          <a:noFill/>
        </p:spPr>
        <p:txBody>
          <a:bodyPr wrap="none" lIns="0" tIns="0" rIns="0" bIns="0" rtlCol="0">
            <a:spAutoFit/>
          </a:bodyPr>
          <a:lstStyle>
            <a:defPPr>
              <a:defRPr lang="en-US"/>
            </a:defPPr>
          </a:lstStyle>
          <a:p>
            <a:pPr lvl="0"/>
            <a:r>
              <a:rPr lang="en-NZ" sz="1600" b="1" spc="300" dirty="0">
                <a:latin typeface="Lucida Sans" pitchFamily="34" charset="0"/>
              </a:rPr>
              <a:t>5. When the wise men visited Jesus in the </a:t>
            </a:r>
          </a:p>
          <a:p>
            <a:pPr lvl="0"/>
            <a:r>
              <a:rPr lang="en-NZ" sz="1600" b="1" spc="300" dirty="0">
                <a:latin typeface="Lucida Sans" pitchFamily="34" charset="0"/>
              </a:rPr>
              <a:t>stable</a:t>
            </a:r>
          </a:p>
        </p:txBody>
      </p:sp>
      <p:sp>
        <p:nvSpPr>
          <p:cNvPr id="2" name="Textbox: Sentence first part"/>
          <p:cNvSpPr txBox="1"/>
          <p:nvPr/>
        </p:nvSpPr>
        <p:spPr>
          <a:xfrm>
            <a:off x="2704481" y="1290463"/>
            <a:ext cx="5935519" cy="492443"/>
          </a:xfrm>
          <a:prstGeom prst="rect">
            <a:avLst/>
          </a:prstGeom>
          <a:noFill/>
        </p:spPr>
        <p:txBody>
          <a:bodyPr wrap="none" lIns="0" tIns="0" rIns="0" bIns="0" rtlCol="0">
            <a:spAutoFit/>
          </a:bodyPr>
          <a:lstStyle/>
          <a:p>
            <a:pPr lvl="0"/>
            <a:r>
              <a:rPr lang="en-NZ" sz="1600" spc="300" dirty="0">
                <a:latin typeface="Bookman Old Style" pitchFamily="18" charset="0"/>
              </a:rPr>
              <a:t>4.The gifts the wise men brought were gifts </a:t>
            </a:r>
          </a:p>
          <a:p>
            <a:pPr lvl="0"/>
            <a:r>
              <a:rPr lang="en-NZ" sz="1600" spc="300" dirty="0">
                <a:latin typeface="Bookman Old Style" pitchFamily="18" charset="0"/>
              </a:rPr>
              <a:t>not for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S-08B</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182704" y="628602"/>
            <a:ext cx="2351312" cy="3040083"/>
          </a:xfrm>
          <a:prstGeom prst="roundRect">
            <a:avLst/>
          </a:prstGeom>
          <a:blipFill dpi="0" rotWithShape="1">
            <a:blip r:embed="rId4"/>
            <a:srcRect/>
            <a:stretch>
              <a:fillRect l="-10000" t="-23000" r="-36000" b="-1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9" name="Action Button: Video">
            <a:hlinkClick r:id="rId5" highlightClick="1"/>
          </p:cNvPr>
          <p:cNvSpPr/>
          <p:nvPr/>
        </p:nvSpPr>
        <p:spPr>
          <a:xfrm>
            <a:off x="716325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2121461" y="4729890"/>
            <a:ext cx="4852610"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in the empty text box to complete the sentence</a:t>
            </a:r>
          </a:p>
        </p:txBody>
      </p:sp>
      <p:sp>
        <p:nvSpPr>
          <p:cNvPr id="18" name="Textbox: Tool instructions"/>
          <p:cNvSpPr txBox="1"/>
          <p:nvPr/>
        </p:nvSpPr>
        <p:spPr>
          <a:xfrm>
            <a:off x="3504341" y="4892450"/>
            <a:ext cx="2147812"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video button to watch the clip </a:t>
            </a:r>
          </a:p>
        </p:txBody>
      </p:sp>
      <p:sp>
        <p:nvSpPr>
          <p:cNvPr id="71" name="Shape: First position"/>
          <p:cNvSpPr/>
          <p:nvPr/>
        </p:nvSpPr>
        <p:spPr>
          <a:xfrm>
            <a:off x="3664257" y="1546844"/>
            <a:ext cx="4773881" cy="49244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1600" spc="300" dirty="0">
                <a:solidFill>
                  <a:schemeClr val="tx1"/>
                </a:solidFill>
                <a:latin typeface="Bookman Old Style" pitchFamily="18" charset="0"/>
              </a:rPr>
              <a:t>a baby but for a real king, of gold, </a:t>
            </a:r>
          </a:p>
          <a:p>
            <a:pPr lvl="0" algn="ctr"/>
            <a:r>
              <a:rPr lang="en-NZ" sz="1600" spc="300" dirty="0">
                <a:solidFill>
                  <a:schemeClr val="tx1"/>
                </a:solidFill>
                <a:latin typeface="Bookman Old Style" pitchFamily="18" charset="0"/>
              </a:rPr>
              <a:t>frankincense and myrrh.</a:t>
            </a:r>
          </a:p>
        </p:txBody>
      </p:sp>
      <p:sp>
        <p:nvSpPr>
          <p:cNvPr id="70" name="Shape: Second position"/>
          <p:cNvSpPr/>
          <p:nvPr/>
        </p:nvSpPr>
        <p:spPr>
          <a:xfrm>
            <a:off x="3589621" y="2622420"/>
            <a:ext cx="4325019" cy="492443"/>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1600" b="1" spc="300" dirty="0">
                <a:solidFill>
                  <a:schemeClr val="tx1"/>
                </a:solidFill>
                <a:latin typeface="Lucida Sans" pitchFamily="34" charset="0"/>
              </a:rPr>
              <a:t>they represented all people in </a:t>
            </a:r>
          </a:p>
          <a:p>
            <a:pPr lvl="0" algn="ctr"/>
            <a:r>
              <a:rPr lang="en-NZ" sz="1600" b="1" spc="300" dirty="0">
                <a:solidFill>
                  <a:schemeClr val="tx1"/>
                </a:solidFill>
                <a:latin typeface="Lucida Sans" pitchFamily="34" charset="0"/>
              </a:rPr>
              <a:t>the world.</a:t>
            </a:r>
          </a:p>
        </p:txBody>
      </p:sp>
    </p:spTree>
    <p:extLst>
      <p:ext uri="{BB962C8B-B14F-4D97-AF65-F5344CB8AC3E}">
        <p14:creationId xmlns:p14="http://schemas.microsoft.com/office/powerpoint/2010/main" val="291594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xit" presetSubtype="0" fill="hold" grpId="2" nodeType="withEffect">
                                  <p:stCondLst>
                                    <p:cond delay="0"/>
                                  </p:stCondLst>
                                  <p:childTnLst>
                                    <p:set>
                                      <p:cBhvr>
                                        <p:cTn id="62" dur="1" fill="hold">
                                          <p:stCondLst>
                                            <p:cond delay="0"/>
                                          </p:stCondLst>
                                        </p:cTn>
                                        <p:tgtEl>
                                          <p:spTgt spid="70">
                                            <p:txEl>
                                              <p:charRg st="4294967295" end="4294967295"/>
                                            </p:txEl>
                                          </p:spTgt>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7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3" nodeType="click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grpId="3"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par>
                                <p:cTn id="72" presetID="1" presetClass="exit" presetSubtype="0" fill="hold" grpId="3" nodeType="withEffect">
                                  <p:stCondLst>
                                    <p:cond delay="0"/>
                                  </p:stCondLst>
                                  <p:childTnLst>
                                    <p:set>
                                      <p:cBhvr>
                                        <p:cTn id="73" dur="1" fill="hold">
                                          <p:stCondLst>
                                            <p:cond delay="0"/>
                                          </p:stCondLst>
                                        </p:cTn>
                                        <p:tgtEl>
                                          <p:spTgt spid="70">
                                            <p:txEl>
                                              <p:charRg st="4294967295" end="4294967295"/>
                                            </p:txEl>
                                          </p:spTgt>
                                        </p:tgtEl>
                                        <p:attrNameLst>
                                          <p:attrName>style.visibility</p:attrName>
                                        </p:attrNameLst>
                                      </p:cBhvr>
                                      <p:to>
                                        <p:strVal val="hidden"/>
                                      </p:to>
                                    </p:set>
                                  </p:childTnLst>
                                </p:cTn>
                              </p:par>
                              <p:par>
                                <p:cTn id="74" presetID="1" presetClass="exit" presetSubtype="0" fill="hold" grpId="3" nodeType="withEffect">
                                  <p:stCondLst>
                                    <p:cond delay="0"/>
                                  </p:stCondLst>
                                  <p:childTnLst>
                                    <p:set>
                                      <p:cBhvr>
                                        <p:cTn id="75" dur="1" fill="hold">
                                          <p:stCondLst>
                                            <p:cond delay="0"/>
                                          </p:stCondLst>
                                        </p:cTn>
                                        <p:tgtEl>
                                          <p:spTgt spid="7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7" grpId="0"/>
      <p:bldP spid="17" grpId="1"/>
      <p:bldP spid="17" grpId="2"/>
      <p:bldP spid="17" grpId="3"/>
      <p:bldP spid="16" grpId="0"/>
      <p:bldP spid="16" grpId="1"/>
      <p:bldP spid="16" grpId="2"/>
      <p:bldP spid="16" grpId="3"/>
      <p:bldP spid="71" grpId="0" autoUpdateAnimBg="0"/>
      <p:bldP spid="71" grpId="1" autoUpdateAnimBg="0"/>
      <p:bldP spid="71" grpId="2" autoUpdateAnimBg="0"/>
      <p:bldP spid="71" grpId="3" autoUpdateAnimBg="0"/>
      <p:bldP spid="70" grpId="0" autoUpdateAnimBg="0"/>
      <p:bldP spid="70" grpId="1" autoUpdateAnimBg="0"/>
      <p:bldP spid="70" grpId="2" autoUpdateAnimBg="0"/>
      <p:bldP spid="70" grpId="3"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Textbox: Line 6"/>
          <p:cNvSpPr txBox="1"/>
          <p:nvPr/>
        </p:nvSpPr>
        <p:spPr>
          <a:xfrm>
            <a:off x="709999" y="4107773"/>
            <a:ext cx="7419273" cy="584775"/>
          </a:xfrm>
          <a:prstGeom prst="rect">
            <a:avLst/>
          </a:prstGeom>
          <a:noFill/>
        </p:spPr>
        <p:txBody>
          <a:bodyPr wrap="square" rtlCol="0">
            <a:spAutoFit/>
          </a:bodyPr>
          <a:lstStyle/>
          <a:p>
            <a:pPr lvl="0"/>
            <a:r>
              <a:rPr lang="en-NZ" sz="1600" spc="300" dirty="0">
                <a:latin typeface="HelveticaNeueLT Pro 55 Roman"/>
              </a:rPr>
              <a:t>q</a:t>
            </a:r>
            <a:r>
              <a:rPr lang="en-NZ" sz="1600" spc="300" dirty="0" smtClean="0">
                <a:latin typeface="HelveticaNeueLT Pro 55 Roman"/>
              </a:rPr>
              <a:t>uestions </a:t>
            </a:r>
            <a:r>
              <a:rPr lang="en-NZ" sz="1600" spc="300" dirty="0">
                <a:latin typeface="HelveticaNeueLT Pro 55 Roman"/>
              </a:rPr>
              <a:t>I would like to ask about the topics in this lesson are …</a:t>
            </a:r>
          </a:p>
        </p:txBody>
      </p:sp>
      <p:sp>
        <p:nvSpPr>
          <p:cNvPr id="35" name="Textbox: Line 5"/>
          <p:cNvSpPr txBox="1"/>
          <p:nvPr/>
        </p:nvSpPr>
        <p:spPr>
          <a:xfrm>
            <a:off x="709997" y="3546336"/>
            <a:ext cx="7416417" cy="584775"/>
          </a:xfrm>
          <a:prstGeom prst="rect">
            <a:avLst/>
          </a:prstGeom>
          <a:noFill/>
        </p:spPr>
        <p:txBody>
          <a:bodyPr wrap="square" rtlCol="0">
            <a:spAutoFit/>
          </a:bodyPr>
          <a:lstStyle/>
          <a:p>
            <a:pPr lvl="0"/>
            <a:r>
              <a:rPr lang="en-NZ" sz="1600" b="1" spc="300" dirty="0">
                <a:latin typeface="Lucida Sans" pitchFamily="34" charset="0"/>
              </a:rPr>
              <a:t>w</a:t>
            </a:r>
            <a:r>
              <a:rPr lang="en-NZ" sz="1600" b="1" spc="300" dirty="0" smtClean="0">
                <a:latin typeface="Lucida Sans" pitchFamily="34" charset="0"/>
              </a:rPr>
              <a:t>hich </a:t>
            </a:r>
            <a:r>
              <a:rPr lang="en-NZ" sz="1600" b="1" spc="300" dirty="0">
                <a:latin typeface="Lucida Sans" pitchFamily="34" charset="0"/>
              </a:rPr>
              <a:t>activity do you think helped you to learn best in this lesson?</a:t>
            </a:r>
          </a:p>
        </p:txBody>
      </p:sp>
      <p:sp>
        <p:nvSpPr>
          <p:cNvPr id="18" name="Textbox: Line 4"/>
          <p:cNvSpPr txBox="1"/>
          <p:nvPr/>
        </p:nvSpPr>
        <p:spPr>
          <a:xfrm>
            <a:off x="719160" y="2984897"/>
            <a:ext cx="7419273" cy="584775"/>
          </a:xfrm>
          <a:prstGeom prst="rect">
            <a:avLst/>
          </a:prstGeom>
          <a:noFill/>
        </p:spPr>
        <p:txBody>
          <a:bodyPr wrap="square" rtlCol="0">
            <a:spAutoFit/>
          </a:bodyPr>
          <a:lstStyle/>
          <a:p>
            <a:pPr lvl="0"/>
            <a:r>
              <a:rPr lang="en-NZ" sz="1600" spc="300" dirty="0">
                <a:latin typeface="Bookman Old Style" pitchFamily="18" charset="0"/>
              </a:rPr>
              <a:t>r</a:t>
            </a:r>
            <a:r>
              <a:rPr lang="en-NZ" sz="1600" spc="300" dirty="0" smtClean="0">
                <a:latin typeface="Bookman Old Style" pitchFamily="18" charset="0"/>
              </a:rPr>
              <a:t>etell </a:t>
            </a:r>
            <a:r>
              <a:rPr lang="en-NZ" sz="1600" spc="300" dirty="0">
                <a:latin typeface="Bookman Old Style" pitchFamily="18" charset="0"/>
              </a:rPr>
              <a:t>the story of the 3 wise men and what their gifts meant.</a:t>
            </a:r>
          </a:p>
        </p:txBody>
      </p:sp>
      <p:sp>
        <p:nvSpPr>
          <p:cNvPr id="19" name="Textbox: Line 3"/>
          <p:cNvSpPr txBox="1"/>
          <p:nvPr/>
        </p:nvSpPr>
        <p:spPr>
          <a:xfrm>
            <a:off x="719158" y="2387833"/>
            <a:ext cx="7887420" cy="584775"/>
          </a:xfrm>
          <a:prstGeom prst="rect">
            <a:avLst/>
          </a:prstGeom>
          <a:noFill/>
        </p:spPr>
        <p:txBody>
          <a:bodyPr wrap="square" rtlCol="0">
            <a:spAutoFit/>
          </a:bodyPr>
          <a:lstStyle/>
          <a:p>
            <a:pPr lvl="0"/>
            <a:r>
              <a:rPr lang="en-NZ" sz="1600" spc="300" dirty="0">
                <a:latin typeface="HelveticaNeueLT Pro 55 Roman"/>
              </a:rPr>
              <a:t>w</a:t>
            </a:r>
            <a:r>
              <a:rPr lang="en-NZ" sz="1600" spc="300" dirty="0" smtClean="0">
                <a:latin typeface="HelveticaNeueLT Pro 55 Roman"/>
              </a:rPr>
              <a:t>hat </a:t>
            </a:r>
            <a:r>
              <a:rPr lang="en-NZ" sz="1600" spc="300" dirty="0">
                <a:latin typeface="HelveticaNeueLT Pro 55 Roman"/>
              </a:rPr>
              <a:t>gifts can children of your age give Jesus for his birthday?</a:t>
            </a:r>
          </a:p>
        </p:txBody>
      </p:sp>
      <p:sp>
        <p:nvSpPr>
          <p:cNvPr id="20" name="Textbox: Line 2"/>
          <p:cNvSpPr txBox="1"/>
          <p:nvPr/>
        </p:nvSpPr>
        <p:spPr>
          <a:xfrm>
            <a:off x="719161" y="1957019"/>
            <a:ext cx="7419273" cy="338554"/>
          </a:xfrm>
          <a:prstGeom prst="rect">
            <a:avLst/>
          </a:prstGeom>
          <a:noFill/>
        </p:spPr>
        <p:txBody>
          <a:bodyPr wrap="square" rtlCol="0">
            <a:spAutoFit/>
          </a:bodyPr>
          <a:lstStyle/>
          <a:p>
            <a:pPr lvl="0"/>
            <a:r>
              <a:rPr lang="en-NZ" sz="1600" b="1" spc="300" dirty="0">
                <a:latin typeface="Lucida Sans" pitchFamily="34" charset="0"/>
              </a:rPr>
              <a:t>w</a:t>
            </a:r>
            <a:r>
              <a:rPr lang="en-NZ" sz="1600" b="1" spc="300" dirty="0" smtClean="0">
                <a:latin typeface="Lucida Sans" pitchFamily="34" charset="0"/>
              </a:rPr>
              <a:t>e </a:t>
            </a:r>
            <a:r>
              <a:rPr lang="en-NZ" sz="1600" b="1" spc="300" dirty="0">
                <a:latin typeface="Lucida Sans" pitchFamily="34" charset="0"/>
              </a:rPr>
              <a:t>give gifts at Christmas because ...</a:t>
            </a:r>
          </a:p>
        </p:txBody>
      </p:sp>
      <p:sp>
        <p:nvSpPr>
          <p:cNvPr id="21" name="Textbox: Line 1"/>
          <p:cNvSpPr txBox="1"/>
          <p:nvPr/>
        </p:nvSpPr>
        <p:spPr>
          <a:xfrm>
            <a:off x="719161" y="1371830"/>
            <a:ext cx="7419273" cy="584775"/>
          </a:xfrm>
          <a:prstGeom prst="rect">
            <a:avLst/>
          </a:prstGeom>
          <a:noFill/>
        </p:spPr>
        <p:txBody>
          <a:bodyPr wrap="square" rtlCol="0">
            <a:spAutoFit/>
          </a:bodyPr>
          <a:lstStyle/>
          <a:p>
            <a:pPr lvl="0"/>
            <a:r>
              <a:rPr lang="en-NZ" sz="1600" spc="300" dirty="0">
                <a:latin typeface="Bookman Old Style" pitchFamily="18" charset="0"/>
              </a:rPr>
              <a:t>n</a:t>
            </a:r>
            <a:r>
              <a:rPr lang="en-NZ" sz="1600" spc="300" dirty="0" smtClean="0">
                <a:latin typeface="Bookman Old Style" pitchFamily="18" charset="0"/>
              </a:rPr>
              <a:t>ame </a:t>
            </a:r>
            <a:r>
              <a:rPr lang="en-NZ" sz="1600" spc="300" dirty="0">
                <a:latin typeface="Bookman Old Style" pitchFamily="18" charset="0"/>
              </a:rPr>
              <a:t>3 gifts God has given you and say </a:t>
            </a:r>
          </a:p>
          <a:p>
            <a:pPr lvl="0"/>
            <a:r>
              <a:rPr lang="en-NZ" sz="1600" spc="300" dirty="0">
                <a:latin typeface="Bookman Old Style" pitchFamily="18" charset="0"/>
              </a:rPr>
              <a:t>what is God’s greatest gift to you.</a:t>
            </a:r>
          </a:p>
        </p:txBody>
      </p:sp>
      <p:sp>
        <p:nvSpPr>
          <p:cNvPr id="38" name="Shape: Number 6"/>
          <p:cNvSpPr txBox="1"/>
          <p:nvPr/>
        </p:nvSpPr>
        <p:spPr>
          <a:xfrm>
            <a:off x="201886" y="4119648"/>
            <a:ext cx="547469" cy="338554"/>
          </a:xfrm>
          <a:prstGeom prst="rect">
            <a:avLst/>
          </a:prstGeom>
          <a:noFill/>
        </p:spPr>
        <p:txBody>
          <a:bodyPr wrap="square" rtlCol="0">
            <a:spAutoFit/>
          </a:bodyPr>
          <a:lstStyle/>
          <a:p>
            <a:r>
              <a:rPr lang="en-GB" sz="1600" spc="300" dirty="0">
                <a:latin typeface="HelveticaNeueLT Pro 55 Roman"/>
                <a:ea typeface="Segoe UI" pitchFamily="34" charset="0"/>
                <a:cs typeface="Segoe UI" pitchFamily="34" charset="0"/>
              </a:rPr>
              <a:t>6)</a:t>
            </a:r>
          </a:p>
        </p:txBody>
      </p:sp>
      <p:sp>
        <p:nvSpPr>
          <p:cNvPr id="39" name="Shape: Number 5"/>
          <p:cNvSpPr txBox="1"/>
          <p:nvPr/>
        </p:nvSpPr>
        <p:spPr>
          <a:xfrm>
            <a:off x="201886" y="3558211"/>
            <a:ext cx="547469" cy="338554"/>
          </a:xfrm>
          <a:prstGeom prst="rect">
            <a:avLst/>
          </a:prstGeom>
          <a:noFill/>
        </p:spPr>
        <p:txBody>
          <a:bodyPr wrap="square" rtlCol="0">
            <a:spAutoFit/>
          </a:bodyPr>
          <a:lstStyle/>
          <a:p>
            <a:r>
              <a:rPr lang="en-GB" sz="1600" b="1" spc="300" dirty="0">
                <a:latin typeface="Lucida Sans" pitchFamily="34" charset="0"/>
                <a:ea typeface="Segoe UI" pitchFamily="34" charset="0"/>
                <a:cs typeface="Segoe UI" pitchFamily="34" charset="0"/>
              </a:rPr>
              <a:t>5)</a:t>
            </a:r>
          </a:p>
        </p:txBody>
      </p:sp>
      <p:sp>
        <p:nvSpPr>
          <p:cNvPr id="26" name="Shape: Number 4"/>
          <p:cNvSpPr txBox="1"/>
          <p:nvPr/>
        </p:nvSpPr>
        <p:spPr>
          <a:xfrm>
            <a:off x="201886" y="2996772"/>
            <a:ext cx="556630" cy="338554"/>
          </a:xfrm>
          <a:prstGeom prst="rect">
            <a:avLst/>
          </a:prstGeom>
          <a:noFill/>
        </p:spPr>
        <p:txBody>
          <a:bodyPr wrap="square" rtlCol="0">
            <a:spAutoFit/>
          </a:bodyPr>
          <a:lstStyle/>
          <a:p>
            <a:r>
              <a:rPr lang="en-GB" sz="1600" spc="300" dirty="0">
                <a:latin typeface="Bookman Old Style" pitchFamily="18" charset="0"/>
                <a:ea typeface="Segoe UI" pitchFamily="34" charset="0"/>
                <a:cs typeface="Segoe UI" pitchFamily="34" charset="0"/>
              </a:rPr>
              <a:t>4)</a:t>
            </a:r>
          </a:p>
        </p:txBody>
      </p:sp>
      <p:sp>
        <p:nvSpPr>
          <p:cNvPr id="27" name="Shape: Number 3"/>
          <p:cNvSpPr txBox="1"/>
          <p:nvPr/>
        </p:nvSpPr>
        <p:spPr>
          <a:xfrm>
            <a:off x="201886" y="2399708"/>
            <a:ext cx="556630" cy="338554"/>
          </a:xfrm>
          <a:prstGeom prst="rect">
            <a:avLst/>
          </a:prstGeom>
          <a:noFill/>
        </p:spPr>
        <p:txBody>
          <a:bodyPr wrap="square" rtlCol="0">
            <a:spAutoFit/>
          </a:bodyPr>
          <a:lstStyle/>
          <a:p>
            <a:r>
              <a:rPr lang="en-GB" sz="1600" spc="300" dirty="0">
                <a:latin typeface="HelveticaNeueLT Pro 55 Roman"/>
                <a:ea typeface="Segoe UI" pitchFamily="34" charset="0"/>
                <a:cs typeface="Segoe UI" pitchFamily="34" charset="0"/>
              </a:rPr>
              <a:t>3)</a:t>
            </a:r>
          </a:p>
        </p:txBody>
      </p:sp>
      <p:sp>
        <p:nvSpPr>
          <p:cNvPr id="28" name="Shape: Number 2"/>
          <p:cNvSpPr txBox="1"/>
          <p:nvPr/>
        </p:nvSpPr>
        <p:spPr>
          <a:xfrm>
            <a:off x="201886" y="1968894"/>
            <a:ext cx="556630" cy="338554"/>
          </a:xfrm>
          <a:prstGeom prst="rect">
            <a:avLst/>
          </a:prstGeom>
          <a:noFill/>
        </p:spPr>
        <p:txBody>
          <a:bodyPr wrap="square" rtlCol="0">
            <a:spAutoFit/>
          </a:bodyPr>
          <a:lstStyle/>
          <a:p>
            <a:r>
              <a:rPr lang="en-GB" sz="1600" b="1" spc="300" dirty="0">
                <a:latin typeface="Lucida Sans" pitchFamily="34" charset="0"/>
                <a:ea typeface="Segoe UI" pitchFamily="34" charset="0"/>
                <a:cs typeface="Segoe UI" pitchFamily="34" charset="0"/>
              </a:rPr>
              <a:t>2)</a:t>
            </a:r>
          </a:p>
        </p:txBody>
      </p:sp>
      <p:sp>
        <p:nvSpPr>
          <p:cNvPr id="29" name="Shape: Number 1"/>
          <p:cNvSpPr txBox="1"/>
          <p:nvPr/>
        </p:nvSpPr>
        <p:spPr>
          <a:xfrm>
            <a:off x="201886" y="1383705"/>
            <a:ext cx="556630" cy="338554"/>
          </a:xfrm>
          <a:prstGeom prst="rect">
            <a:avLst/>
          </a:prstGeom>
          <a:noFill/>
        </p:spPr>
        <p:txBody>
          <a:bodyPr wrap="square" rtlCol="0">
            <a:spAutoFit/>
          </a:bodyPr>
          <a:lstStyle/>
          <a:p>
            <a:r>
              <a:rPr lang="en-GB" sz="1600" spc="300" dirty="0">
                <a:latin typeface="Bookman Old Style" pitchFamily="18" charset="0"/>
                <a:ea typeface="Segoe UI" pitchFamily="34" charset="0"/>
                <a:cs typeface="Segoe UI" pitchFamily="34" charset="0"/>
              </a:rPr>
              <a:t>1)</a:t>
            </a:r>
          </a:p>
        </p:txBody>
      </p:sp>
      <p:sp>
        <p:nvSpPr>
          <p:cNvPr id="17" name="Image Placeholder" hidden="1"/>
          <p:cNvSpPr txBox="1"/>
          <p:nvPr/>
        </p:nvSpPr>
        <p:spPr>
          <a:xfrm>
            <a:off x="7272000" y="288000"/>
            <a:ext cx="1501713" cy="887047"/>
          </a:xfrm>
          <a:prstGeom prst="rect">
            <a:avLst/>
          </a:prstGeom>
          <a:noFill/>
          <a:ln>
            <a:solidFill>
              <a:schemeClr val="accent1"/>
            </a:solidFill>
            <a:prstDash val="dash"/>
          </a:ln>
        </p:spPr>
        <p:txBody>
          <a:bodyPr wrap="square" rtlCol="0" anchor="ctr">
            <a:noAutofit/>
          </a:bodyPr>
          <a:lstStyle/>
          <a:p>
            <a:pPr algn="ctr"/>
            <a:r>
              <a:rPr lang="en-GB"/>
              <a:t>Placeholder</a:t>
            </a:r>
            <a:br>
              <a:rPr lang="en-GB"/>
            </a:br>
            <a:r>
              <a:rPr lang="en-GB"/>
              <a:t>for</a:t>
            </a:r>
            <a:br>
              <a:rPr lang="en-GB"/>
            </a:br>
            <a:r>
              <a:rPr lang="en-GB"/>
              <a:t>Key Image </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latin typeface="Adobe Fangsong Std R" pitchFamily="18" charset="-128"/>
                <a:ea typeface="Adobe Fangsong Std R" pitchFamily="18" charset="-128"/>
              </a:rPr>
              <a:t>Check Up</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S-09</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Tool instructions"/>
          <p:cNvSpPr txBox="1"/>
          <p:nvPr/>
        </p:nvSpPr>
        <p:spPr>
          <a:xfrm>
            <a:off x="2626597" y="4892348"/>
            <a:ext cx="3890810"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in each caption space to reveal text</a:t>
            </a: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2421" y="285591"/>
            <a:ext cx="1804157" cy="2107621"/>
          </a:xfrm>
          <a:prstGeom prst="rect">
            <a:avLst/>
          </a:prstGeom>
        </p:spPr>
      </p:pic>
      <p:sp>
        <p:nvSpPr>
          <p:cNvPr id="2" name="Shape Border 1"/>
          <p:cNvSpPr/>
          <p:nvPr/>
        </p:nvSpPr>
        <p:spPr>
          <a:xfrm>
            <a:off x="700229" y="1331181"/>
            <a:ext cx="5940190" cy="584774"/>
          </a:xfrm>
          <a:prstGeom prst="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1" name="Shape Border 2"/>
          <p:cNvSpPr/>
          <p:nvPr/>
        </p:nvSpPr>
        <p:spPr>
          <a:xfrm>
            <a:off x="700229" y="1976359"/>
            <a:ext cx="5940190" cy="406449"/>
          </a:xfrm>
          <a:prstGeom prst="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2" name="Shape Border 3"/>
          <p:cNvSpPr/>
          <p:nvPr/>
        </p:nvSpPr>
        <p:spPr>
          <a:xfrm>
            <a:off x="700229" y="2436345"/>
            <a:ext cx="6994502" cy="531238"/>
          </a:xfrm>
          <a:prstGeom prst="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3" name="Shape Border 4"/>
          <p:cNvSpPr/>
          <p:nvPr/>
        </p:nvSpPr>
        <p:spPr>
          <a:xfrm>
            <a:off x="700229" y="3021534"/>
            <a:ext cx="6994502" cy="531238"/>
          </a:xfrm>
          <a:prstGeom prst="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Shape Border 5"/>
          <p:cNvSpPr/>
          <p:nvPr/>
        </p:nvSpPr>
        <p:spPr>
          <a:xfrm>
            <a:off x="700229" y="3614246"/>
            <a:ext cx="6994502" cy="531238"/>
          </a:xfrm>
          <a:prstGeom prst="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Shape Border 6"/>
          <p:cNvSpPr/>
          <p:nvPr/>
        </p:nvSpPr>
        <p:spPr>
          <a:xfrm>
            <a:off x="700229" y="4210155"/>
            <a:ext cx="6747708" cy="531238"/>
          </a:xfrm>
          <a:prstGeom prst="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126776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1"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1"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1"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32"/>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grpId="2"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2"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2"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2"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2" nodeType="click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2"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500"/>
                                        <p:tgtEl>
                                          <p:spTgt spid="45"/>
                                        </p:tgtEl>
                                      </p:cBhvr>
                                    </p:animEffect>
                                  </p:childTnLst>
                                </p:cTn>
                              </p:par>
                            </p:childTnLst>
                          </p:cTn>
                        </p:par>
                      </p:childTnLst>
                    </p:cTn>
                  </p:par>
                </p:childTnLst>
              </p:cTn>
              <p:nextCondLst>
                <p:cond evt="onClick" delay="0">
                  <p:tgtEl>
                    <p:spTgt spid="32"/>
                  </p:tgtEl>
                </p:cond>
              </p:nextCondLst>
            </p:seq>
          </p:childTnLst>
        </p:cTn>
      </p:par>
    </p:tnLst>
    <p:bldLst>
      <p:bldP spid="2" grpId="0" animBg="1"/>
      <p:bldP spid="2" grpId="1" animBg="1"/>
      <p:bldP spid="2"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3 - Ecce Dominus veni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
        <p:nvSpPr>
          <p:cNvPr id="14" name="Rectangle 13"/>
          <p:cNvSpPr/>
          <p:nvPr/>
        </p:nvSpPr>
        <p:spPr>
          <a:xfrm>
            <a:off x="69537" y="47500"/>
            <a:ext cx="9025248" cy="5051875"/>
          </a:xfrm>
          <a:prstGeom prst="rect">
            <a:avLst/>
          </a:prstGeom>
          <a:blipFill dpi="0" rotWithShape="1">
            <a:blip r:embed="rId6">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spc="300" dirty="0">
                <a:latin typeface="Adobe Fangsong Std R" pitchFamily="18" charset="-128"/>
                <a:ea typeface="Adobe Fangsong Std R" pitchFamily="18" charset="-128"/>
              </a:rPr>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S-10</a:t>
            </a:r>
          </a:p>
        </p:txBody>
      </p:sp>
      <p:sp>
        <p:nvSpPr>
          <p:cNvPr id="9" name="Action Button: Back">
            <a:hlinkClick r:id="" action="ppaction://hlinkshowjump?jump=previousslide" highlightClick="1"/>
          </p:cNvPr>
          <p:cNvSpPr/>
          <p:nvPr/>
        </p:nvSpPr>
        <p:spPr>
          <a:xfrm>
            <a:off x="8124548"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815417" y="682278"/>
            <a:ext cx="5513172" cy="4013839"/>
          </a:xfrm>
          <a:prstGeom prst="roundRect">
            <a:avLst/>
          </a:prstGeom>
          <a:blipFill dpi="0" rotWithShape="1">
            <a:blip r:embed="rId7"/>
            <a:srcRect/>
            <a:stretch>
              <a:fillRect l="-33000" r="-6000"/>
            </a:stretch>
          </a:blip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stop"/>
          <p:cNvSpPr txBox="1"/>
          <p:nvPr/>
        </p:nvSpPr>
        <p:spPr>
          <a:xfrm>
            <a:off x="2494414" y="4909873"/>
            <a:ext cx="4307589" cy="230832"/>
          </a:xfrm>
          <a:prstGeom prst="rect">
            <a:avLst/>
          </a:prstGeom>
          <a:noFill/>
        </p:spPr>
        <p:txBody>
          <a:bodyPr wrap="none" rtlCol="0">
            <a:spAutoFit/>
          </a:bodyPr>
          <a:lstStyle/>
          <a:p>
            <a:pPr algn="ctr"/>
            <a:r>
              <a:rPr lang="en-GB" sz="900" spc="300" dirty="0">
                <a:latin typeface="HelveticaNeueLT Pro 55 Roman"/>
              </a:rPr>
              <a:t>Click the audio button to stop </a:t>
            </a:r>
            <a:r>
              <a:rPr lang="en-GB" sz="900" spc="300" dirty="0">
                <a:latin typeface="HelveticaNeueLT Pro 55 Roman"/>
              </a:rPr>
              <a:t>reflective </a:t>
            </a:r>
            <a:r>
              <a:rPr lang="en-GB" sz="900" spc="300" dirty="0">
                <a:latin typeface="HelveticaNeueLT Pro 55 Roman"/>
              </a:rPr>
              <a:t>music</a:t>
            </a:r>
          </a:p>
        </p:txBody>
      </p:sp>
      <p:sp>
        <p:nvSpPr>
          <p:cNvPr id="17" name="TextBox: Tool instructions start"/>
          <p:cNvSpPr txBox="1"/>
          <p:nvPr/>
        </p:nvSpPr>
        <p:spPr>
          <a:xfrm>
            <a:off x="2494414" y="4909873"/>
            <a:ext cx="4301177" cy="230832"/>
          </a:xfrm>
          <a:prstGeom prst="rect">
            <a:avLst/>
          </a:prstGeom>
          <a:noFill/>
        </p:spPr>
        <p:txBody>
          <a:bodyPr wrap="none" rtlCol="0">
            <a:spAutoFit/>
          </a:bodyPr>
          <a:lstStyle/>
          <a:p>
            <a:pPr algn="ctr"/>
            <a:r>
              <a:rPr lang="en-GB" sz="900" spc="300" dirty="0">
                <a:latin typeface="HelveticaNeueLT Pro 55 Roman"/>
              </a:rPr>
              <a:t>Click the audio button to play </a:t>
            </a:r>
            <a:r>
              <a:rPr lang="en-GB" sz="900" spc="300" dirty="0">
                <a:latin typeface="HelveticaNeueLT Pro 55 Roman"/>
              </a:rPr>
              <a:t>reflective </a:t>
            </a:r>
            <a:r>
              <a:rPr lang="en-GB" sz="900" spc="300" dirty="0">
                <a:latin typeface="HelveticaNeueLT Pro 55 Roman"/>
              </a:rPr>
              <a:t>music</a:t>
            </a:r>
          </a:p>
        </p:txBody>
      </p:sp>
      <p:pic>
        <p:nvPicPr>
          <p:cNvPr id="18" name="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48" y="4485251"/>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89893"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5"/>
                                        </p:tgtEl>
                                        <p:attrNameLst>
                                          <p:attrName>fillcolor</p:attrName>
                                        </p:attrNameLst>
                                      </p:cBhvr>
                                      <p:to>
                                        <a:schemeClr val="accent2"/>
                                      </p:to>
                                    </p:animClr>
                                    <p:set>
                                      <p:cBhvr>
                                        <p:cTn id="21" dur="1000" fill="hold"/>
                                        <p:tgtEl>
                                          <p:spTgt spid="15"/>
                                        </p:tgtEl>
                                        <p:attrNameLst>
                                          <p:attrName>fill.type</p:attrName>
                                        </p:attrNameLst>
                                      </p:cBhvr>
                                      <p:to>
                                        <p:strVal val="solid"/>
                                      </p:to>
                                    </p:set>
                                    <p:set>
                                      <p:cBhvr>
                                        <p:cTn id="22" dur="1000" fill="hold"/>
                                        <p:tgtEl>
                                          <p:spTgt spid="15"/>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emph" presetSubtype="2" fill="hold" nodeType="withEffect">
                                  <p:stCondLst>
                                    <p:cond delay="0"/>
                                  </p:stCondLst>
                                  <p:childTnLst>
                                    <p:animClr clrSpc="rgb" dir="cw">
                                      <p:cBhvr>
                                        <p:cTn id="34" dur="2000" fill="hold"/>
                                        <p:tgtEl>
                                          <p:spTgt spid="15"/>
                                        </p:tgtEl>
                                        <p:attrNameLst>
                                          <p:attrName>fillcolor</p:attrName>
                                        </p:attrNameLst>
                                      </p:cBhvr>
                                      <p:to>
                                        <a:schemeClr val="bg1"/>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6" grpId="0"/>
      <p:bldP spid="16" grpId="1"/>
      <p:bldP spid="17" grpId="0"/>
      <p:bldP spid="17" grpId="1"/>
      <p:bldP spid="17"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Tool instructions"/>
          <p:cNvSpPr txBox="1"/>
          <p:nvPr/>
        </p:nvSpPr>
        <p:spPr>
          <a:xfrm>
            <a:off x="2636226" y="4912668"/>
            <a:ext cx="3871574"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up arrow to return to the lesson</a:t>
            </a:r>
          </a:p>
        </p:txBody>
      </p:sp>
      <p:sp>
        <p:nvSpPr>
          <p:cNvPr id="8" name="TextBox: Worksheet Indication"/>
          <p:cNvSpPr txBox="1"/>
          <p:nvPr/>
        </p:nvSpPr>
        <p:spPr>
          <a:xfrm>
            <a:off x="0" y="48310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6" name="TextBox: Worksheet Indication"/>
          <p:cNvSpPr txBox="1"/>
          <p:nvPr/>
        </p:nvSpPr>
        <p:spPr>
          <a:xfrm>
            <a:off x="5831" y="4592826"/>
            <a:ext cx="4479171" cy="360000"/>
          </a:xfrm>
          <a:prstGeom prst="rect">
            <a:avLst/>
          </a:prstGeom>
          <a:noFill/>
          <a:ln w="0">
            <a:noFill/>
          </a:ln>
        </p:spPr>
        <p:txBody>
          <a:bodyPr wrap="square" rtlCol="0">
            <a:noAutofit/>
          </a:bodyPr>
          <a:lstStyle/>
          <a:p>
            <a:r>
              <a:rPr lang="en-GB" sz="1600" b="1" dirty="0">
                <a:latin typeface="Arial" pitchFamily="34" charset="0"/>
                <a:cs typeface="Arial" pitchFamily="34" charset="0"/>
              </a:rPr>
              <a:t>Name:</a:t>
            </a:r>
          </a:p>
        </p:txBody>
      </p:sp>
      <p:sp>
        <p:nvSpPr>
          <p:cNvPr id="17" name="TextBox: Worksheet Indication"/>
          <p:cNvSpPr txBox="1"/>
          <p:nvPr/>
        </p:nvSpPr>
        <p:spPr>
          <a:xfrm>
            <a:off x="4646337" y="4592826"/>
            <a:ext cx="4479171" cy="360000"/>
          </a:xfrm>
          <a:prstGeom prst="rect">
            <a:avLst/>
          </a:prstGeom>
          <a:noFill/>
          <a:ln w="0">
            <a:noFill/>
          </a:ln>
        </p:spPr>
        <p:txBody>
          <a:bodyPr wrap="square" rtlCol="0">
            <a:noAutofit/>
          </a:bodyPr>
          <a:lstStyle/>
          <a:p>
            <a:r>
              <a:rPr lang="en-GB" sz="1600" b="1" dirty="0">
                <a:latin typeface="Arial" pitchFamily="34" charset="0"/>
                <a:cs typeface="Arial" pitchFamily="34" charset="0"/>
              </a:rPr>
              <a:t>Date:</a:t>
            </a:r>
          </a:p>
        </p:txBody>
      </p:sp>
      <p:sp>
        <p:nvSpPr>
          <p:cNvPr id="18" name="Rounded Rectangle 17"/>
          <p:cNvSpPr/>
          <p:nvPr/>
        </p:nvSpPr>
        <p:spPr>
          <a:xfrm>
            <a:off x="538970" y="1176597"/>
            <a:ext cx="1159671" cy="1341507"/>
          </a:xfrm>
          <a:prstGeom prst="round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stretch>
              <a:fillRect l="-19000" r="-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9" name="Rounded Rectangle 18"/>
          <p:cNvSpPr/>
          <p:nvPr/>
        </p:nvSpPr>
        <p:spPr>
          <a:xfrm>
            <a:off x="1698641" y="1176579"/>
            <a:ext cx="1159681" cy="1341526"/>
          </a:xfrm>
          <a:prstGeom prst="roundRect">
            <a:avLst/>
          </a:prstGeom>
          <a:blipFill dpi="0" rotWithShape="1">
            <a:blip r:embed="rId5">
              <a:extLst>
                <a:ext uri="{BEBA8EAE-BF5A-486C-A8C5-ECC9F3942E4B}">
                  <a14:imgProps xmlns:a14="http://schemas.microsoft.com/office/drawing/2010/main">
                    <a14:imgLayer r:embed="rId6">
                      <a14:imgEffect>
                        <a14:saturation sat="0"/>
                      </a14:imgEffect>
                    </a14:imgLayer>
                  </a14:imgProps>
                </a:ext>
              </a:extLst>
            </a:blip>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Rounded Rectangle 19"/>
          <p:cNvSpPr/>
          <p:nvPr/>
        </p:nvSpPr>
        <p:spPr>
          <a:xfrm>
            <a:off x="2858323" y="1176579"/>
            <a:ext cx="1159688" cy="1341526"/>
          </a:xfrm>
          <a:prstGeom prst="roundRect">
            <a:avLst/>
          </a:prstGeom>
          <a:blipFill dpi="0" rotWithShape="1">
            <a:blip r:embed="rId7">
              <a:extLst>
                <a:ext uri="{BEBA8EAE-BF5A-486C-A8C5-ECC9F3942E4B}">
                  <a14:imgProps xmlns:a14="http://schemas.microsoft.com/office/drawing/2010/main">
                    <a14:imgLayer r:embed="rId8">
                      <a14:imgEffect>
                        <a14:saturation sat="0"/>
                      </a14:imgEffect>
                    </a14:imgLayer>
                  </a14:imgProps>
                </a:ext>
              </a:extLst>
            </a:blip>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4" name="TextBox: Second sentenct part"/>
          <p:cNvSpPr txBox="1"/>
          <p:nvPr/>
        </p:nvSpPr>
        <p:spPr>
          <a:xfrm>
            <a:off x="4360995" y="2319971"/>
            <a:ext cx="5168007" cy="2323713"/>
          </a:xfrm>
          <a:prstGeom prst="rect">
            <a:avLst/>
          </a:prstGeom>
          <a:noFill/>
        </p:spPr>
        <p:txBody>
          <a:bodyPr wrap="square" rtlCol="0">
            <a:spAutoFit/>
          </a:bodyPr>
          <a:lstStyle/>
          <a:p>
            <a:pPr>
              <a:lnSpc>
                <a:spcPts val="3600"/>
              </a:lnSpc>
              <a:buSzPct val="96000"/>
            </a:pPr>
            <a:r>
              <a:rPr lang="en-NZ" sz="1400" dirty="0">
                <a:latin typeface="Bookman Old Style" pitchFamily="18" charset="0"/>
              </a:rPr>
              <a:t>presents is the only reason we have Christmas.</a:t>
            </a:r>
          </a:p>
          <a:p>
            <a:pPr>
              <a:lnSpc>
                <a:spcPts val="3600"/>
              </a:lnSpc>
              <a:buSzPct val="96000"/>
            </a:pPr>
            <a:r>
              <a:rPr lang="en-NZ" sz="1400" dirty="0">
                <a:latin typeface="Bookman Old Style" pitchFamily="18" charset="0"/>
              </a:rPr>
              <a:t>to get people thinking about buying lots of presents.</a:t>
            </a:r>
          </a:p>
          <a:p>
            <a:endParaRPr lang="en-NZ" sz="1400" dirty="0">
              <a:latin typeface="Bookman Old Style" pitchFamily="18" charset="0"/>
            </a:endParaRPr>
          </a:p>
          <a:p>
            <a:r>
              <a:rPr lang="en-NZ" sz="1400" dirty="0">
                <a:latin typeface="Bookman Old Style" pitchFamily="18" charset="0"/>
              </a:rPr>
              <a:t>forget the real reason why we give gifts at Christmas.</a:t>
            </a:r>
            <a:r>
              <a:rPr lang="en-GB" sz="1400" dirty="0">
                <a:latin typeface="Bookman Old Style" pitchFamily="18" charset="0"/>
                <a:ea typeface="Segoe UI" pitchFamily="34" charset="0"/>
                <a:cs typeface="Segoe UI" pitchFamily="34" charset="0"/>
              </a:rPr>
              <a:t/>
            </a:r>
            <a:br>
              <a:rPr lang="en-GB" sz="1400" dirty="0">
                <a:latin typeface="Bookman Old Style" pitchFamily="18" charset="0"/>
                <a:ea typeface="Segoe UI" pitchFamily="34" charset="0"/>
                <a:cs typeface="Segoe UI" pitchFamily="34" charset="0"/>
              </a:rPr>
            </a:br>
            <a:endParaRPr lang="en-GB" sz="1400" dirty="0">
              <a:latin typeface="Bookman Old Style" pitchFamily="18" charset="0"/>
              <a:ea typeface="Segoe UI" pitchFamily="34" charset="0"/>
              <a:cs typeface="Segoe UI" pitchFamily="34" charset="0"/>
            </a:endParaRPr>
          </a:p>
          <a:p>
            <a:r>
              <a:rPr lang="en-NZ" sz="1400" dirty="0">
                <a:latin typeface="Bookman Old Style" pitchFamily="18" charset="0"/>
              </a:rPr>
              <a:t>know where they can buy presents for their family.</a:t>
            </a:r>
          </a:p>
          <a:p>
            <a:endParaRPr lang="en-NZ" sz="1400" dirty="0">
              <a:latin typeface="Bookman Old Style" pitchFamily="18" charset="0"/>
            </a:endParaRPr>
          </a:p>
          <a:p>
            <a:r>
              <a:rPr lang="en-NZ" sz="1400" dirty="0">
                <a:latin typeface="Bookman Old Style" pitchFamily="18" charset="0"/>
              </a:rPr>
              <a:t>about buying more and more things for Christmas</a:t>
            </a:r>
            <a:r>
              <a:rPr lang="en-NZ" sz="1500" dirty="0">
                <a:latin typeface="HelveticaNeueLT Pro 55 Roman"/>
              </a:rPr>
              <a:t>.</a:t>
            </a:r>
          </a:p>
        </p:txBody>
      </p:sp>
      <p:sp>
        <p:nvSpPr>
          <p:cNvPr id="25" name="TextBox: First sentence part"/>
          <p:cNvSpPr txBox="1"/>
          <p:nvPr/>
        </p:nvSpPr>
        <p:spPr>
          <a:xfrm>
            <a:off x="-19792" y="2349397"/>
            <a:ext cx="4553508" cy="2329484"/>
          </a:xfrm>
          <a:prstGeom prst="rect">
            <a:avLst/>
          </a:prstGeom>
          <a:noFill/>
        </p:spPr>
        <p:txBody>
          <a:bodyPr wrap="square" rtlCol="0">
            <a:spAutoFit/>
          </a:bodyPr>
          <a:lstStyle/>
          <a:p>
            <a:pPr marL="266700" indent="-266700">
              <a:lnSpc>
                <a:spcPts val="3600"/>
              </a:lnSpc>
              <a:buFont typeface="+mj-lt"/>
              <a:buAutoNum type="arabicParenR"/>
            </a:pPr>
            <a:r>
              <a:rPr lang="en-NZ" sz="1400" dirty="0">
                <a:latin typeface="Bookman Old Style" pitchFamily="18" charset="0"/>
              </a:rPr>
              <a:t>Before Christmas is the best time for shops</a:t>
            </a:r>
            <a:endParaRPr lang="en-GB" sz="1400" dirty="0">
              <a:latin typeface="Bookman Old Style" pitchFamily="18" charset="0"/>
              <a:ea typeface="Segoe UI" pitchFamily="34" charset="0"/>
              <a:cs typeface="Segoe UI" pitchFamily="34" charset="0"/>
            </a:endParaRPr>
          </a:p>
          <a:p>
            <a:pPr marL="266700" indent="-266700">
              <a:lnSpc>
                <a:spcPts val="3600"/>
              </a:lnSpc>
              <a:buFont typeface="+mj-lt"/>
              <a:buAutoNum type="arabicParenR"/>
            </a:pPr>
            <a:r>
              <a:rPr lang="en-NZ" sz="1400" dirty="0">
                <a:latin typeface="Bookman Old Style" pitchFamily="18" charset="0"/>
              </a:rPr>
              <a:t>Shops advertise in pamphlets so people will</a:t>
            </a:r>
          </a:p>
          <a:p>
            <a:pPr marL="266700" indent="-266700">
              <a:lnSpc>
                <a:spcPts val="3600"/>
              </a:lnSpc>
              <a:buFont typeface="+mj-lt"/>
              <a:buAutoNum type="arabicParenR"/>
            </a:pPr>
            <a:r>
              <a:rPr lang="en-NZ" sz="1400" dirty="0">
                <a:latin typeface="Bookman Old Style" pitchFamily="18" charset="0"/>
              </a:rPr>
              <a:t>There are ads on TV to keep people thinking</a:t>
            </a:r>
          </a:p>
          <a:p>
            <a:pPr marL="266700" indent="-266700">
              <a:lnSpc>
                <a:spcPts val="3600"/>
              </a:lnSpc>
              <a:buFont typeface="+mj-lt"/>
              <a:buAutoNum type="arabicParenR"/>
            </a:pPr>
            <a:r>
              <a:rPr lang="en-NZ" sz="1400" dirty="0">
                <a:latin typeface="Bookman Old Style" pitchFamily="18" charset="0"/>
              </a:rPr>
              <a:t>Shops try to make people think that buying</a:t>
            </a:r>
          </a:p>
          <a:p>
            <a:pPr marL="266700" indent="-266700">
              <a:lnSpc>
                <a:spcPts val="3600"/>
              </a:lnSpc>
              <a:buFont typeface="+mj-lt"/>
              <a:buAutoNum type="arabicParenR"/>
            </a:pPr>
            <a:r>
              <a:rPr lang="en-NZ" sz="1400" dirty="0">
                <a:latin typeface="Bookman Old Style" pitchFamily="18" charset="0"/>
              </a:rPr>
              <a:t>In the middle of all the shopping people can</a:t>
            </a:r>
            <a:endParaRPr lang="en-GB" sz="1400" dirty="0">
              <a:latin typeface="Bookman Old Style" pitchFamily="18" charset="0"/>
              <a:ea typeface="Segoe UI" pitchFamily="34" charset="0"/>
              <a:cs typeface="Segoe UI" pitchFamily="34" charset="0"/>
            </a:endParaRPr>
          </a:p>
        </p:txBody>
      </p:sp>
      <p:sp>
        <p:nvSpPr>
          <p:cNvPr id="26" name="REMOVE THIS OBJECT"/>
          <p:cNvSpPr txBox="1"/>
          <p:nvPr/>
        </p:nvSpPr>
        <p:spPr>
          <a:xfrm>
            <a:off x="-18492" y="0"/>
            <a:ext cx="9144000" cy="1200329"/>
          </a:xfrm>
          <a:prstGeom prst="rect">
            <a:avLst/>
          </a:prstGeom>
          <a:noFill/>
        </p:spPr>
        <p:txBody>
          <a:bodyPr wrap="square" rtlCol="0">
            <a:spAutoFit/>
          </a:bodyPr>
          <a:lstStyle/>
          <a:p>
            <a:pPr algn="ctr"/>
            <a:r>
              <a:rPr lang="en-NZ" sz="3600" b="1" spc="300" dirty="0">
                <a:latin typeface="Adobe Fangsong Std R" pitchFamily="18" charset="-128"/>
                <a:ea typeface="Adobe Fangsong Std R" pitchFamily="18" charset="-128"/>
              </a:rPr>
              <a:t>Preparing for Christmas – </a:t>
            </a:r>
          </a:p>
          <a:p>
            <a:pPr algn="ctr"/>
            <a:r>
              <a:rPr lang="en-NZ" sz="3600" b="1" spc="300" dirty="0">
                <a:latin typeface="Adobe Fangsong Std R" pitchFamily="18" charset="-128"/>
                <a:ea typeface="Adobe Fangsong Std R" pitchFamily="18" charset="-128"/>
              </a:rPr>
              <a:t>is it just shopping and parties?</a:t>
            </a:r>
            <a:endParaRPr lang="en-GB" sz="3600" b="1" spc="300" dirty="0">
              <a:solidFill>
                <a:srgbClr val="FF0000"/>
              </a:solidFill>
              <a:latin typeface="Adobe Fangsong Std R" pitchFamily="18" charset="-128"/>
              <a:ea typeface="Adobe Fangsong Std R" pitchFamily="18" charset="-128"/>
            </a:endParaRPr>
          </a:p>
        </p:txBody>
      </p:sp>
      <p:sp>
        <p:nvSpPr>
          <p:cNvPr id="27" name="Rounded Rectangle 26"/>
          <p:cNvSpPr/>
          <p:nvPr/>
        </p:nvSpPr>
        <p:spPr>
          <a:xfrm>
            <a:off x="4018011" y="1176598"/>
            <a:ext cx="1159671" cy="1341507"/>
          </a:xfrm>
          <a:prstGeom prst="round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stretch>
              <a:fillRect l="-19000" r="-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8" name="Rounded Rectangle 27"/>
          <p:cNvSpPr/>
          <p:nvPr/>
        </p:nvSpPr>
        <p:spPr>
          <a:xfrm>
            <a:off x="5177682" y="1176580"/>
            <a:ext cx="1159681" cy="1341526"/>
          </a:xfrm>
          <a:prstGeom prst="roundRect">
            <a:avLst/>
          </a:prstGeom>
          <a:blipFill dpi="0" rotWithShape="1">
            <a:blip r:embed="rId5">
              <a:extLst>
                <a:ext uri="{BEBA8EAE-BF5A-486C-A8C5-ECC9F3942E4B}">
                  <a14:imgProps xmlns:a14="http://schemas.microsoft.com/office/drawing/2010/main">
                    <a14:imgLayer r:embed="rId6">
                      <a14:imgEffect>
                        <a14:saturation sat="0"/>
                      </a14:imgEffect>
                    </a14:imgLayer>
                  </a14:imgProps>
                </a:ext>
              </a:extLst>
            </a:blip>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9" name="Rounded Rectangle 28"/>
          <p:cNvSpPr/>
          <p:nvPr/>
        </p:nvSpPr>
        <p:spPr>
          <a:xfrm>
            <a:off x="6337364" y="1176580"/>
            <a:ext cx="1159688" cy="1341526"/>
          </a:xfrm>
          <a:prstGeom prst="roundRect">
            <a:avLst/>
          </a:prstGeom>
          <a:blipFill dpi="0" rotWithShape="1">
            <a:blip r:embed="rId7">
              <a:extLst>
                <a:ext uri="{BEBA8EAE-BF5A-486C-A8C5-ECC9F3942E4B}">
                  <a14:imgProps xmlns:a14="http://schemas.microsoft.com/office/drawing/2010/main">
                    <a14:imgLayer r:embed="rId8">
                      <a14:imgEffect>
                        <a14:saturation sat="0"/>
                      </a14:imgEffect>
                    </a14:imgLayer>
                  </a14:imgProps>
                </a:ext>
              </a:extLst>
            </a:blip>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0" name="Rounded Rectangle 29"/>
          <p:cNvSpPr/>
          <p:nvPr/>
        </p:nvSpPr>
        <p:spPr>
          <a:xfrm>
            <a:off x="7501599" y="1176599"/>
            <a:ext cx="1159671" cy="1341507"/>
          </a:xfrm>
          <a:prstGeom prst="round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stretch>
              <a:fillRect l="-19000" r="-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S-04B</a:t>
            </a:r>
          </a:p>
        </p:txBody>
      </p:sp>
      <p:sp>
        <p:nvSpPr>
          <p:cNvPr id="13" name="Action Button: Up">
            <a:hlinkClick r:id="rId9"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p:cNvCxnSpPr/>
          <p:nvPr/>
        </p:nvCxnSpPr>
        <p:spPr>
          <a:xfrm>
            <a:off x="762000" y="4861480"/>
            <a:ext cx="263144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293360" y="4861480"/>
            <a:ext cx="263144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4150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p:cNvSpPr txBox="1"/>
          <p:nvPr/>
        </p:nvSpPr>
        <p:spPr>
          <a:xfrm>
            <a:off x="4957464" y="2444821"/>
            <a:ext cx="4210286" cy="1477328"/>
          </a:xfrm>
          <a:prstGeom prst="rect">
            <a:avLst/>
          </a:prstGeom>
          <a:noFill/>
        </p:spPr>
        <p:txBody>
          <a:bodyPr wrap="square" rtlCol="0">
            <a:spAutoFit/>
          </a:bodyPr>
          <a:lstStyle/>
          <a:p>
            <a:pPr algn="ctr"/>
            <a:r>
              <a:rPr lang="en-NZ" spc="300" dirty="0">
                <a:latin typeface="Bookman Old Style" pitchFamily="18" charset="0"/>
              </a:rPr>
              <a:t>God gave his son Jesus to all people so they would know how much God loves them and wants to share God’s own life with them</a:t>
            </a:r>
            <a:r>
              <a:rPr lang="en-NZ" dirty="0">
                <a:latin typeface="Bookman Old Style" pitchFamily="18" charset="0"/>
              </a:rPr>
              <a:t>.</a:t>
            </a: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S-07</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5506720" y="4887946"/>
            <a:ext cx="2735519" cy="235233"/>
          </a:xfrm>
          <a:prstGeom prst="rect">
            <a:avLst/>
          </a:prstGeom>
          <a:noFill/>
        </p:spPr>
        <p:txBody>
          <a:bodyPr wrap="square" rtlCol="0">
            <a:spAutoFit/>
          </a:bodyPr>
          <a:lstStyle/>
          <a:p>
            <a:pPr algn="ctr"/>
            <a:r>
              <a:rPr lang="en-GB" sz="900" spc="300" dirty="0">
                <a:latin typeface="HelveticaNeueLT Pro 55 Roman"/>
                <a:ea typeface="Segoe UI" pitchFamily="34" charset="0"/>
                <a:cs typeface="Arial" pitchFamily="34" charset="0"/>
              </a:rPr>
              <a:t>Click the up arrow to return to the lesson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5" name="TextBox: Worksheet Indication"/>
          <p:cNvSpPr txBox="1"/>
          <p:nvPr/>
        </p:nvSpPr>
        <p:spPr>
          <a:xfrm>
            <a:off x="5100240" y="4075535"/>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Name:</a:t>
            </a:r>
          </a:p>
        </p:txBody>
      </p:sp>
      <p:sp>
        <p:nvSpPr>
          <p:cNvPr id="16" name="TextBox: Worksheet Indication"/>
          <p:cNvSpPr txBox="1"/>
          <p:nvPr/>
        </p:nvSpPr>
        <p:spPr>
          <a:xfrm>
            <a:off x="5100240" y="4461614"/>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Date:</a:t>
            </a:r>
          </a:p>
        </p:txBody>
      </p:sp>
      <p:sp>
        <p:nvSpPr>
          <p:cNvPr id="17" name="TextBox 16"/>
          <p:cNvSpPr txBox="1"/>
          <p:nvPr/>
        </p:nvSpPr>
        <p:spPr>
          <a:xfrm>
            <a:off x="4969339" y="1677259"/>
            <a:ext cx="4210286" cy="646331"/>
          </a:xfrm>
          <a:prstGeom prst="rect">
            <a:avLst/>
          </a:prstGeom>
          <a:noFill/>
        </p:spPr>
        <p:txBody>
          <a:bodyPr wrap="square" rtlCol="0">
            <a:spAutoFit/>
          </a:bodyPr>
          <a:lstStyle/>
          <a:p>
            <a:pPr algn="ctr"/>
            <a:r>
              <a:rPr lang="en-NZ" b="1" spc="300" dirty="0">
                <a:latin typeface="Lucida Sans" pitchFamily="34" charset="0"/>
              </a:rPr>
              <a:t>Find all the words below in the word find</a:t>
            </a:r>
            <a:endParaRPr lang="en-NZ" b="1" dirty="0">
              <a:latin typeface="Lucida Sans" pitchFamily="34" charset="0"/>
            </a:endParaRPr>
          </a:p>
        </p:txBody>
      </p:sp>
      <p:sp>
        <p:nvSpPr>
          <p:cNvPr id="14" name="Textbox: Tool instructions"/>
          <p:cNvSpPr txBox="1"/>
          <p:nvPr/>
        </p:nvSpPr>
        <p:spPr>
          <a:xfrm>
            <a:off x="1209200" y="4887946"/>
            <a:ext cx="4521040" cy="230832"/>
          </a:xfrm>
          <a:prstGeom prst="rect">
            <a:avLst/>
          </a:prstGeom>
          <a:noFill/>
        </p:spPr>
        <p:txBody>
          <a:bodyPr wrap="square" rtlCol="0">
            <a:spAutoFit/>
          </a:bodyPr>
          <a:lstStyle/>
          <a:p>
            <a:r>
              <a:rPr lang="en-NZ" sz="900" spc="300" dirty="0">
                <a:latin typeface="HelveticaNeueLT Pro 55 Roman"/>
              </a:rPr>
              <a:t>As you find each word in the word find highlight it in the word find and in the sentence</a:t>
            </a:r>
          </a:p>
        </p:txBody>
      </p:sp>
      <p:sp>
        <p:nvSpPr>
          <p:cNvPr id="18" name="REMOVE THIS OBJECT"/>
          <p:cNvSpPr txBox="1"/>
          <p:nvPr/>
        </p:nvSpPr>
        <p:spPr>
          <a:xfrm>
            <a:off x="3557" y="-45445"/>
            <a:ext cx="9144000" cy="1200329"/>
          </a:xfrm>
          <a:prstGeom prst="rect">
            <a:avLst/>
          </a:prstGeom>
          <a:noFill/>
        </p:spPr>
        <p:txBody>
          <a:bodyPr wrap="square" rtlCol="0">
            <a:spAutoFit/>
          </a:bodyPr>
          <a:lstStyle/>
          <a:p>
            <a:pPr algn="ctr"/>
            <a:r>
              <a:rPr lang="en-NZ" sz="3600" spc="300" dirty="0">
                <a:latin typeface="Bookman Old Style" pitchFamily="18" charset="0"/>
                <a:ea typeface="Adobe Fangsong Std R" pitchFamily="18" charset="-128"/>
              </a:rPr>
              <a:t>St John wrote about Jesus as God’s greatest gift </a:t>
            </a:r>
            <a:endParaRPr lang="en-GB" sz="3600" b="1" spc="300" dirty="0">
              <a:solidFill>
                <a:srgbClr val="FF0000"/>
              </a:solidFill>
              <a:latin typeface="Bookman Old Style" pitchFamily="18" charset="0"/>
              <a:ea typeface="Adobe Fangsong Std R" pitchFamily="18" charset="-128"/>
            </a:endParaRPr>
          </a:p>
        </p:txBody>
      </p:sp>
      <p:graphicFrame>
        <p:nvGraphicFramePr>
          <p:cNvPr id="19" name="Table 18"/>
          <p:cNvGraphicFramePr>
            <a:graphicFrameLocks noGrp="1"/>
          </p:cNvGraphicFramePr>
          <p:nvPr>
            <p:extLst>
              <p:ext uri="{D42A27DB-BD31-4B8C-83A1-F6EECF244321}">
                <p14:modId xmlns:p14="http://schemas.microsoft.com/office/powerpoint/2010/main" val="2484740011"/>
              </p:ext>
            </p:extLst>
          </p:nvPr>
        </p:nvGraphicFramePr>
        <p:xfrm>
          <a:off x="209914" y="1148739"/>
          <a:ext cx="4747550" cy="3646280"/>
        </p:xfrm>
        <a:graphic>
          <a:graphicData uri="http://schemas.openxmlformats.org/drawingml/2006/table">
            <a:tbl>
              <a:tblPr firstRow="1" bandRow="1">
                <a:tableStyleId>{5940675A-B579-460E-94D1-54222C63F5DA}</a:tableStyleId>
              </a:tblPr>
              <a:tblGrid>
                <a:gridCol w="474755">
                  <a:extLst>
                    <a:ext uri="{9D8B030D-6E8A-4147-A177-3AD203B41FA5}">
                      <a16:colId xmlns:a16="http://schemas.microsoft.com/office/drawing/2014/main" xmlns="" val="20000"/>
                    </a:ext>
                  </a:extLst>
                </a:gridCol>
                <a:gridCol w="474755">
                  <a:extLst>
                    <a:ext uri="{9D8B030D-6E8A-4147-A177-3AD203B41FA5}">
                      <a16:colId xmlns:a16="http://schemas.microsoft.com/office/drawing/2014/main" xmlns="" val="20001"/>
                    </a:ext>
                  </a:extLst>
                </a:gridCol>
                <a:gridCol w="474755">
                  <a:extLst>
                    <a:ext uri="{9D8B030D-6E8A-4147-A177-3AD203B41FA5}">
                      <a16:colId xmlns:a16="http://schemas.microsoft.com/office/drawing/2014/main" xmlns="" val="20002"/>
                    </a:ext>
                  </a:extLst>
                </a:gridCol>
                <a:gridCol w="474755">
                  <a:extLst>
                    <a:ext uri="{9D8B030D-6E8A-4147-A177-3AD203B41FA5}">
                      <a16:colId xmlns:a16="http://schemas.microsoft.com/office/drawing/2014/main" xmlns="" val="20003"/>
                    </a:ext>
                  </a:extLst>
                </a:gridCol>
                <a:gridCol w="474755">
                  <a:extLst>
                    <a:ext uri="{9D8B030D-6E8A-4147-A177-3AD203B41FA5}">
                      <a16:colId xmlns:a16="http://schemas.microsoft.com/office/drawing/2014/main" xmlns="" val="20004"/>
                    </a:ext>
                  </a:extLst>
                </a:gridCol>
                <a:gridCol w="474755">
                  <a:extLst>
                    <a:ext uri="{9D8B030D-6E8A-4147-A177-3AD203B41FA5}">
                      <a16:colId xmlns:a16="http://schemas.microsoft.com/office/drawing/2014/main" xmlns="" val="20005"/>
                    </a:ext>
                  </a:extLst>
                </a:gridCol>
                <a:gridCol w="474755">
                  <a:extLst>
                    <a:ext uri="{9D8B030D-6E8A-4147-A177-3AD203B41FA5}">
                      <a16:colId xmlns:a16="http://schemas.microsoft.com/office/drawing/2014/main" xmlns="" val="20006"/>
                    </a:ext>
                  </a:extLst>
                </a:gridCol>
                <a:gridCol w="474755">
                  <a:extLst>
                    <a:ext uri="{9D8B030D-6E8A-4147-A177-3AD203B41FA5}">
                      <a16:colId xmlns:a16="http://schemas.microsoft.com/office/drawing/2014/main" xmlns="" val="20007"/>
                    </a:ext>
                  </a:extLst>
                </a:gridCol>
                <a:gridCol w="474755">
                  <a:extLst>
                    <a:ext uri="{9D8B030D-6E8A-4147-A177-3AD203B41FA5}">
                      <a16:colId xmlns:a16="http://schemas.microsoft.com/office/drawing/2014/main" xmlns="" val="20008"/>
                    </a:ext>
                  </a:extLst>
                </a:gridCol>
                <a:gridCol w="474755">
                  <a:extLst>
                    <a:ext uri="{9D8B030D-6E8A-4147-A177-3AD203B41FA5}">
                      <a16:colId xmlns:a16="http://schemas.microsoft.com/office/drawing/2014/main" xmlns="" val="20009"/>
                    </a:ext>
                  </a:extLst>
                </a:gridCol>
              </a:tblGrid>
              <a:tr h="341933">
                <a:tc>
                  <a:txBody>
                    <a:bodyPr/>
                    <a:lstStyle/>
                    <a:p>
                      <a:pPr algn="ctr"/>
                      <a:r>
                        <a:rPr lang="en-NZ" sz="1800" dirty="0">
                          <a:latin typeface="HelveticaNeueLT Pro 55 Roman"/>
                        </a:rPr>
                        <a:t>G</a:t>
                      </a:r>
                    </a:p>
                  </a:txBody>
                  <a:tcPr marL="90308" marR="90308" marT="45154" marB="45154"/>
                </a:tc>
                <a:tc>
                  <a:txBody>
                    <a:bodyPr/>
                    <a:lstStyle/>
                    <a:p>
                      <a:pPr algn="ctr"/>
                      <a:r>
                        <a:rPr lang="en-NZ" sz="1800" dirty="0">
                          <a:latin typeface="HelveticaNeueLT Pro 55 Roman"/>
                        </a:rPr>
                        <a:t>M</a:t>
                      </a:r>
                    </a:p>
                  </a:txBody>
                  <a:tcPr marL="90308" marR="90308" marT="45154" marB="45154"/>
                </a:tc>
                <a:tc>
                  <a:txBody>
                    <a:bodyPr/>
                    <a:lstStyle/>
                    <a:p>
                      <a:pPr algn="ctr"/>
                      <a:r>
                        <a:rPr lang="en-NZ" sz="1800" dirty="0">
                          <a:latin typeface="HelveticaNeueLT Pro 55 Roman"/>
                        </a:rPr>
                        <a:t>U</a:t>
                      </a:r>
                    </a:p>
                  </a:txBody>
                  <a:tcPr marL="90308" marR="90308" marT="45154" marB="45154"/>
                </a:tc>
                <a:tc>
                  <a:txBody>
                    <a:bodyPr/>
                    <a:lstStyle/>
                    <a:p>
                      <a:pPr algn="ctr"/>
                      <a:r>
                        <a:rPr lang="en-NZ" sz="1800" dirty="0">
                          <a:latin typeface="HelveticaNeueLT Pro 55 Roman"/>
                        </a:rPr>
                        <a:t>C</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K</a:t>
                      </a:r>
                    </a:p>
                  </a:txBody>
                  <a:tcPr marL="90308" marR="90308" marT="45154" marB="45154"/>
                </a:tc>
                <a:tc>
                  <a:txBody>
                    <a:bodyPr/>
                    <a:lstStyle/>
                    <a:p>
                      <a:pPr algn="ctr"/>
                      <a:r>
                        <a:rPr lang="en-NZ" sz="1800" dirty="0">
                          <a:latin typeface="HelveticaNeueLT Pro 55 Roman"/>
                        </a:rPr>
                        <a:t>J</a:t>
                      </a:r>
                    </a:p>
                  </a:txBody>
                  <a:tcPr marL="90308" marR="90308" marT="45154" marB="45154"/>
                </a:tc>
                <a:extLst>
                  <a:ext uri="{0D108BD9-81ED-4DB2-BD59-A6C34878D82A}">
                    <a16:rowId xmlns:a16="http://schemas.microsoft.com/office/drawing/2014/main" xmlns="" val="10000"/>
                  </a:ext>
                </a:extLst>
              </a:tr>
              <a:tr h="341933">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J</a:t>
                      </a:r>
                    </a:p>
                  </a:txBody>
                  <a:tcPr marL="90308" marR="90308" marT="45154" marB="45154"/>
                </a:tc>
                <a:tc>
                  <a:txBody>
                    <a:bodyPr/>
                    <a:lstStyle/>
                    <a:p>
                      <a:pPr algn="ctr"/>
                      <a:r>
                        <a:rPr lang="en-NZ" sz="1800" dirty="0">
                          <a:latin typeface="HelveticaNeueLT Pro 55 Roman"/>
                        </a:rPr>
                        <a:t>X</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I</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R</a:t>
                      </a:r>
                    </a:p>
                  </a:txBody>
                  <a:tcPr marL="90308" marR="90308" marT="45154" marB="45154"/>
                </a:tc>
                <a:tc>
                  <a:txBody>
                    <a:bodyPr/>
                    <a:lstStyle/>
                    <a:p>
                      <a:pPr algn="ctr"/>
                      <a:r>
                        <a:rPr lang="en-NZ" sz="1800" dirty="0">
                          <a:latin typeface="HelveticaNeueLT Pro 55 Roman"/>
                        </a:rPr>
                        <a:t>E</a:t>
                      </a:r>
                    </a:p>
                  </a:txBody>
                  <a:tcPr marL="90308" marR="90308" marT="45154" marB="45154"/>
                </a:tc>
                <a:extLst>
                  <a:ext uri="{0D108BD9-81ED-4DB2-BD59-A6C34878D82A}">
                    <a16:rowId xmlns:a16="http://schemas.microsoft.com/office/drawing/2014/main" xmlns="" val="10001"/>
                  </a:ext>
                </a:extLst>
              </a:tr>
              <a:tr h="341933">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C</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G</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S</a:t>
                      </a:r>
                    </a:p>
                  </a:txBody>
                  <a:tcPr marL="90308" marR="90308" marT="45154" marB="45154"/>
                </a:tc>
                <a:extLst>
                  <a:ext uri="{0D108BD9-81ED-4DB2-BD59-A6C34878D82A}">
                    <a16:rowId xmlns:a16="http://schemas.microsoft.com/office/drawing/2014/main" xmlns="" val="10002"/>
                  </a:ext>
                </a:extLst>
              </a:tr>
              <a:tr h="341933">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B</a:t>
                      </a:r>
                    </a:p>
                  </a:txBody>
                  <a:tcPr marL="90308" marR="90308" marT="45154" marB="45154"/>
                </a:tc>
                <a:tc>
                  <a:txBody>
                    <a:bodyPr/>
                    <a:lstStyle/>
                    <a:p>
                      <a:pPr algn="ctr"/>
                      <a:r>
                        <a:rPr lang="en-NZ" sz="1800" dirty="0">
                          <a:latin typeface="HelveticaNeueLT Pro 55 Roman"/>
                        </a:rPr>
                        <a:t>M</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U</a:t>
                      </a:r>
                    </a:p>
                  </a:txBody>
                  <a:tcPr marL="90308" marR="90308" marT="45154" marB="45154"/>
                </a:tc>
                <a:extLst>
                  <a:ext uri="{0D108BD9-81ED-4DB2-BD59-A6C34878D82A}">
                    <a16:rowId xmlns:a16="http://schemas.microsoft.com/office/drawing/2014/main" xmlns="" val="10003"/>
                  </a:ext>
                </a:extLst>
              </a:tr>
              <a:tr h="341933">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G</a:t>
                      </a:r>
                    </a:p>
                  </a:txBody>
                  <a:tcPr marL="90308" marR="90308" marT="45154" marB="45154"/>
                </a:tc>
                <a:tc>
                  <a:txBody>
                    <a:bodyPr/>
                    <a:lstStyle/>
                    <a:p>
                      <a:pPr algn="ctr"/>
                      <a:r>
                        <a:rPr lang="en-NZ" sz="1800" dirty="0">
                          <a:latin typeface="HelveticaNeueLT Pro 55 Roman"/>
                        </a:rPr>
                        <a:t>M</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I</a:t>
                      </a:r>
                    </a:p>
                  </a:txBody>
                  <a:tcPr marL="90308" marR="90308" marT="45154" marB="45154"/>
                </a:tc>
                <a:tc>
                  <a:txBody>
                    <a:bodyPr/>
                    <a:lstStyle/>
                    <a:p>
                      <a:pPr algn="ctr"/>
                      <a:r>
                        <a:rPr lang="en-NZ" sz="1800" dirty="0">
                          <a:latin typeface="HelveticaNeueLT Pro 55 Roman"/>
                        </a:rPr>
                        <a:t>S</a:t>
                      </a:r>
                    </a:p>
                  </a:txBody>
                  <a:tcPr marL="90308" marR="90308" marT="45154" marB="45154"/>
                </a:tc>
                <a:extLst>
                  <a:ext uri="{0D108BD9-81ED-4DB2-BD59-A6C34878D82A}">
                    <a16:rowId xmlns:a16="http://schemas.microsoft.com/office/drawing/2014/main" xmlns="" val="10004"/>
                  </a:ext>
                </a:extLst>
              </a:tr>
              <a:tr h="341933">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Y</a:t>
                      </a:r>
                    </a:p>
                  </a:txBody>
                  <a:tcPr marL="90308" marR="90308" marT="45154" marB="45154"/>
                </a:tc>
                <a:tc>
                  <a:txBody>
                    <a:bodyPr/>
                    <a:lstStyle/>
                    <a:p>
                      <a:pPr algn="ctr"/>
                      <a:r>
                        <a:rPr lang="en-NZ" sz="1800" dirty="0">
                          <a:latin typeface="HelveticaNeueLT Pro 55 Roman"/>
                        </a:rPr>
                        <a:t>F</a:t>
                      </a:r>
                    </a:p>
                  </a:txBody>
                  <a:tcPr marL="90308" marR="90308" marT="45154" marB="45154"/>
                </a:tc>
                <a:tc>
                  <a:txBody>
                    <a:bodyPr/>
                    <a:lstStyle/>
                    <a:p>
                      <a:pPr algn="ctr"/>
                      <a:r>
                        <a:rPr lang="en-NZ" sz="1800" dirty="0">
                          <a:latin typeface="HelveticaNeueLT Pro 55 Roman"/>
                        </a:rPr>
                        <a:t>W</a:t>
                      </a:r>
                    </a:p>
                  </a:txBody>
                  <a:tcPr marL="90308" marR="90308" marT="45154" marB="45154"/>
                </a:tc>
                <a:extLst>
                  <a:ext uri="{0D108BD9-81ED-4DB2-BD59-A6C34878D82A}">
                    <a16:rowId xmlns:a16="http://schemas.microsoft.com/office/drawing/2014/main" xmlns="" val="10005"/>
                  </a:ext>
                </a:extLst>
              </a:tr>
              <a:tr h="341933">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U</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I</a:t>
                      </a:r>
                    </a:p>
                  </a:txBody>
                  <a:tcPr marL="90308" marR="90308" marT="45154" marB="45154"/>
                </a:tc>
                <a:extLst>
                  <a:ext uri="{0D108BD9-81ED-4DB2-BD59-A6C34878D82A}">
                    <a16:rowId xmlns:a16="http://schemas.microsoft.com/office/drawing/2014/main" xmlns="" val="10006"/>
                  </a:ext>
                </a:extLst>
              </a:tr>
              <a:tr h="341933">
                <a:tc>
                  <a:txBody>
                    <a:bodyPr/>
                    <a:lstStyle/>
                    <a:p>
                      <a:pPr algn="ctr"/>
                      <a:r>
                        <a:rPr lang="en-NZ" sz="1800" dirty="0">
                          <a:latin typeface="HelveticaNeueLT Pro 55 Roman"/>
                        </a:rPr>
                        <a:t>V</a:t>
                      </a:r>
                    </a:p>
                  </a:txBody>
                  <a:tcPr marL="90308" marR="90308" marT="45154" marB="45154"/>
                </a:tc>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V</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T</a:t>
                      </a:r>
                    </a:p>
                  </a:txBody>
                  <a:tcPr marL="90308" marR="90308" marT="45154" marB="45154"/>
                </a:tc>
                <a:extLst>
                  <a:ext uri="{0D108BD9-81ED-4DB2-BD59-A6C34878D82A}">
                    <a16:rowId xmlns:a16="http://schemas.microsoft.com/office/drawing/2014/main" xmlns="" val="10007"/>
                  </a:ext>
                </a:extLst>
              </a:tr>
              <a:tr h="341933">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H</a:t>
                      </a:r>
                    </a:p>
                  </a:txBody>
                  <a:tcPr marL="90308" marR="90308" marT="45154" marB="45154"/>
                </a:tc>
                <a:extLst>
                  <a:ext uri="{0D108BD9-81ED-4DB2-BD59-A6C34878D82A}">
                    <a16:rowId xmlns:a16="http://schemas.microsoft.com/office/drawing/2014/main" xmlns="" val="10008"/>
                  </a:ext>
                </a:extLst>
              </a:tr>
              <a:tr h="341933">
                <a:tc>
                  <a:txBody>
                    <a:bodyPr/>
                    <a:lstStyle/>
                    <a:p>
                      <a:pPr algn="ctr"/>
                      <a:r>
                        <a:rPr lang="en-NZ" sz="1800" dirty="0">
                          <a:latin typeface="HelveticaNeueLT Pro 55 Roman"/>
                        </a:rPr>
                        <a:t>G</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P</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P</a:t>
                      </a:r>
                    </a:p>
                  </a:txBody>
                  <a:tcPr marL="90308" marR="90308" marT="45154" marB="45154"/>
                </a:tc>
                <a:extLst>
                  <a:ext uri="{0D108BD9-81ED-4DB2-BD59-A6C34878D82A}">
                    <a16:rowId xmlns:a16="http://schemas.microsoft.com/office/drawing/2014/main" xmlns="" val="10009"/>
                  </a:ext>
                </a:extLst>
              </a:tr>
            </a:tbl>
          </a:graphicData>
        </a:graphic>
      </p:graphicFrame>
      <p:cxnSp>
        <p:nvCxnSpPr>
          <p:cNvPr id="20" name="Straight Connector 19"/>
          <p:cNvCxnSpPr/>
          <p:nvPr/>
        </p:nvCxnSpPr>
        <p:spPr>
          <a:xfrm>
            <a:off x="5828560" y="4354254"/>
            <a:ext cx="263144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737120" y="4732700"/>
            <a:ext cx="263144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0291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9" name="Textbox: Line 2"/>
          <p:cNvSpPr txBox="1"/>
          <p:nvPr/>
        </p:nvSpPr>
        <p:spPr>
          <a:xfrm>
            <a:off x="1069880" y="3504402"/>
            <a:ext cx="7744315" cy="646331"/>
          </a:xfrm>
          <a:prstGeom prst="rect">
            <a:avLst/>
          </a:prstGeom>
          <a:noFill/>
        </p:spPr>
        <p:txBody>
          <a:bodyPr wrap="square" rtlCol="0">
            <a:spAutoFit/>
          </a:bodyPr>
          <a:lstStyle/>
          <a:p>
            <a:pPr lvl="0"/>
            <a:r>
              <a:rPr lang="en-NZ" b="1" spc="300" dirty="0">
                <a:latin typeface="Lucida Sans" pitchFamily="34" charset="0"/>
              </a:rPr>
              <a:t>e</a:t>
            </a:r>
            <a:r>
              <a:rPr lang="en-NZ" b="1" spc="300" dirty="0" smtClean="0">
                <a:latin typeface="Lucida Sans" pitchFamily="34" charset="0"/>
              </a:rPr>
              <a:t>xplain </a:t>
            </a:r>
            <a:r>
              <a:rPr lang="en-NZ" b="1" spc="300" dirty="0">
                <a:latin typeface="Lucida Sans" pitchFamily="34" charset="0"/>
              </a:rPr>
              <a:t>the reason why people give gifts at Christmas.</a:t>
            </a:r>
            <a:endParaRPr lang="en-NZ" sz="1600" b="1" spc="300" dirty="0">
              <a:latin typeface="Lucida Sans" pitchFamily="34" charset="0"/>
            </a:endParaRPr>
          </a:p>
        </p:txBody>
      </p:sp>
      <p:sp>
        <p:nvSpPr>
          <p:cNvPr id="10" name="Textbox: Line 1"/>
          <p:cNvSpPr txBox="1"/>
          <p:nvPr/>
        </p:nvSpPr>
        <p:spPr>
          <a:xfrm>
            <a:off x="1075685" y="2735140"/>
            <a:ext cx="7744315" cy="646331"/>
          </a:xfrm>
          <a:prstGeom prst="rect">
            <a:avLst/>
          </a:prstGeom>
          <a:noFill/>
        </p:spPr>
        <p:txBody>
          <a:bodyPr wrap="square" rtlCol="0">
            <a:spAutoFit/>
          </a:bodyPr>
          <a:lstStyle/>
          <a:p>
            <a:pPr lvl="0"/>
            <a:r>
              <a:rPr lang="en-NZ" spc="300" dirty="0">
                <a:latin typeface="Bookman Old Style" pitchFamily="18" charset="0"/>
              </a:rPr>
              <a:t>r</a:t>
            </a:r>
            <a:r>
              <a:rPr lang="en-NZ" spc="300" dirty="0" smtClean="0">
                <a:latin typeface="Bookman Old Style" pitchFamily="18" charset="0"/>
              </a:rPr>
              <a:t>ecognise </a:t>
            </a:r>
            <a:r>
              <a:rPr lang="en-NZ" spc="300" dirty="0">
                <a:latin typeface="Bookman Old Style" pitchFamily="18" charset="0"/>
              </a:rPr>
              <a:t>that Jesus is God’s greatest gift to all people.</a:t>
            </a:r>
            <a:endParaRPr lang="en-NZ" sz="1600" spc="300" dirty="0">
              <a:latin typeface="Bookman Old Style" pitchFamily="18" charset="0"/>
            </a:endParaRPr>
          </a:p>
        </p:txBody>
      </p:sp>
      <p:sp>
        <p:nvSpPr>
          <p:cNvPr id="15" name="Shape: Number 2"/>
          <p:cNvSpPr txBox="1"/>
          <p:nvPr/>
        </p:nvSpPr>
        <p:spPr>
          <a:xfrm>
            <a:off x="677429" y="3504402"/>
            <a:ext cx="413896" cy="369332"/>
          </a:xfrm>
          <a:prstGeom prst="rect">
            <a:avLst/>
          </a:prstGeom>
          <a:noFill/>
        </p:spPr>
        <p:txBody>
          <a:bodyPr wrap="none" rtlCol="0">
            <a:spAutoFit/>
          </a:bodyPr>
          <a:lstStyle/>
          <a:p>
            <a:r>
              <a:rPr lang="en-US" b="1" dirty="0">
                <a:latin typeface="Lucida Sans" pitchFamily="34" charset="0"/>
                <a:ea typeface="Segoe UI" pitchFamily="34" charset="0"/>
                <a:cs typeface="Segoe UI" pitchFamily="34" charset="0"/>
              </a:rPr>
              <a:t>2)</a:t>
            </a:r>
            <a:endParaRPr lang="en-GB" b="1" dirty="0">
              <a:latin typeface="Lucida Sans" pitchFamily="34" charset="0"/>
              <a:ea typeface="Segoe UI" pitchFamily="34" charset="0"/>
              <a:cs typeface="Segoe UI" pitchFamily="34" charset="0"/>
            </a:endParaRPr>
          </a:p>
        </p:txBody>
      </p:sp>
      <p:sp>
        <p:nvSpPr>
          <p:cNvPr id="16" name="Shape: Number 1"/>
          <p:cNvSpPr txBox="1"/>
          <p:nvPr/>
        </p:nvSpPr>
        <p:spPr>
          <a:xfrm>
            <a:off x="677429" y="2724934"/>
            <a:ext cx="396262" cy="369332"/>
          </a:xfrm>
          <a:prstGeom prst="rect">
            <a:avLst/>
          </a:prstGeom>
          <a:noFill/>
        </p:spPr>
        <p:txBody>
          <a:bodyPr wrap="none" rtlCol="0">
            <a:spAutoFit/>
          </a:bodyPr>
          <a:lstStyle/>
          <a:p>
            <a:r>
              <a:rPr lang="en-US" dirty="0">
                <a:latin typeface="Bookman Old Style" pitchFamily="18" charset="0"/>
                <a:ea typeface="PMingLiU-ExtB" pitchFamily="18" charset="-120"/>
                <a:cs typeface="Segoe UI" pitchFamily="34" charset="0"/>
              </a:rPr>
              <a:t>1)</a:t>
            </a:r>
            <a:endParaRPr lang="en-GB" dirty="0">
              <a:latin typeface="Bookman Old Style" pitchFamily="18" charset="0"/>
              <a:ea typeface="PMingLiU-ExtB" pitchFamily="18" charset="-120"/>
              <a:cs typeface="Segoe UI" pitchFamily="34" charset="0"/>
            </a:endParaRPr>
          </a:p>
        </p:txBody>
      </p:sp>
      <p:sp>
        <p:nvSpPr>
          <p:cNvPr id="6" name="Title"/>
          <p:cNvSpPr txBox="1"/>
          <p:nvPr/>
        </p:nvSpPr>
        <p:spPr>
          <a:xfrm>
            <a:off x="0" y="-5853"/>
            <a:ext cx="9144000" cy="646331"/>
          </a:xfrm>
          <a:prstGeom prst="rect">
            <a:avLst/>
          </a:prstGeom>
          <a:noFill/>
        </p:spPr>
        <p:txBody>
          <a:bodyPr wrap="square" rtlCol="0">
            <a:spAutoFit/>
          </a:bodyPr>
          <a:lstStyle/>
          <a:p>
            <a:pPr algn="ctr"/>
            <a:r>
              <a:rPr lang="en-GB" sz="3600" b="1" spc="300" dirty="0">
                <a:latin typeface="Adobe Fangsong Std R" pitchFamily="18" charset="-128"/>
                <a:ea typeface="Adobe Fangsong Std R" pitchFamily="18" charset="-128"/>
              </a:rPr>
              <a:t>Learning Intentions</a:t>
            </a: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S-02</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843" y="543918"/>
            <a:ext cx="1804157" cy="2107621"/>
          </a:xfrm>
          <a:prstGeom prst="rect">
            <a:avLst/>
          </a:prstGeom>
        </p:spPr>
      </p:pic>
      <p:sp>
        <p:nvSpPr>
          <p:cNvPr id="4" name="TextBox 3"/>
          <p:cNvSpPr txBox="1"/>
          <p:nvPr/>
        </p:nvSpPr>
        <p:spPr>
          <a:xfrm>
            <a:off x="677429" y="2215347"/>
            <a:ext cx="4072282" cy="369332"/>
          </a:xfrm>
          <a:prstGeom prst="rect">
            <a:avLst/>
          </a:prstGeom>
          <a:noFill/>
        </p:spPr>
        <p:txBody>
          <a:bodyPr wrap="square" rtlCol="0">
            <a:spAutoFit/>
          </a:bodyPr>
          <a:lstStyle/>
          <a:p>
            <a:pPr lvl="0"/>
            <a:r>
              <a:rPr lang="en-NZ" spc="300" dirty="0">
                <a:latin typeface="HelveticaNeueLT Pro 55 Roman" pitchFamily="34" charset="0"/>
              </a:rPr>
              <a:t>The children will..</a:t>
            </a:r>
          </a:p>
        </p:txBody>
      </p:sp>
      <p:sp>
        <p:nvSpPr>
          <p:cNvPr id="5" name="Shape Border 1"/>
          <p:cNvSpPr/>
          <p:nvPr/>
        </p:nvSpPr>
        <p:spPr>
          <a:xfrm>
            <a:off x="1075686" y="2771100"/>
            <a:ext cx="7441115" cy="646331"/>
          </a:xfrm>
          <a:prstGeom prst="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Shape Border 2"/>
          <p:cNvSpPr/>
          <p:nvPr/>
        </p:nvSpPr>
        <p:spPr>
          <a:xfrm>
            <a:off x="1075685" y="3533871"/>
            <a:ext cx="7441115" cy="646331"/>
          </a:xfrm>
          <a:prstGeom prst="rect">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200903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2"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nextCondLst>
                <p:cond evt="onClick" delay="0">
                  <p:tgtEl>
                    <p:spTgt spid="18"/>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2"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nextCondLst>
                <p:cond evt="onClick" delay="0">
                  <p:tgtEl>
                    <p:spTgt spid="19"/>
                  </p:tgtEl>
                </p:cond>
              </p:nextCondLst>
            </p:seq>
          </p:childTnLst>
        </p:cTn>
      </p:par>
    </p:tnLst>
    <p:bldLst>
      <p:bldP spid="5" grpId="0" animBg="1"/>
      <p:bldP spid="5" grpId="1" animBg="1"/>
      <p:bldP spid="5" grpId="2" animBg="1"/>
      <p:bldP spid="20" grpId="0" animBg="1"/>
      <p:bldP spid="20" grpId="1" animBg="1"/>
      <p:bldP spid="2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 name="Rounded Rectangle 1"/>
          <p:cNvSpPr/>
          <p:nvPr/>
        </p:nvSpPr>
        <p:spPr>
          <a:xfrm>
            <a:off x="1158257" y="1085665"/>
            <a:ext cx="6827486" cy="3803099"/>
          </a:xfrm>
          <a:prstGeom prst="roundRect">
            <a:avLst/>
          </a:prstGeom>
          <a:blipFill dpi="0" rotWithShape="1">
            <a:blip r:embed="rId4"/>
            <a:srcRect/>
            <a:stretch>
              <a:fillRect l="-28000" t="-11000" r="-30000"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0" y="-53353"/>
            <a:ext cx="9144000" cy="1200329"/>
          </a:xfrm>
          <a:prstGeom prst="rect">
            <a:avLst/>
          </a:prstGeom>
          <a:noFill/>
        </p:spPr>
        <p:txBody>
          <a:bodyPr wrap="square" rtlCol="0">
            <a:spAutoFit/>
          </a:bodyPr>
          <a:lstStyle/>
          <a:p>
            <a:pPr algn="ctr"/>
            <a:r>
              <a:rPr lang="en-NZ" sz="3600" b="1" spc="300" dirty="0">
                <a:latin typeface="Adobe Fangsong Std R" pitchFamily="18" charset="-128"/>
                <a:ea typeface="Adobe Fangsong Std R" pitchFamily="18" charset="-128"/>
              </a:rPr>
              <a:t>The Christmas season is </a:t>
            </a:r>
          </a:p>
          <a:p>
            <a:pPr algn="ctr"/>
            <a:r>
              <a:rPr lang="en-NZ" sz="3600" b="1" spc="300" dirty="0">
                <a:latin typeface="Adobe Fangsong Std R" pitchFamily="18" charset="-128"/>
                <a:ea typeface="Adobe Fangsong Std R" pitchFamily="18" charset="-128"/>
              </a:rPr>
              <a:t>a celebration season</a:t>
            </a:r>
            <a:endParaRPr lang="en-GB" sz="3600" b="1" spc="300" dirty="0">
              <a:solidFill>
                <a:srgbClr val="FF0000"/>
              </a:solidFill>
              <a:latin typeface="Adobe Fangsong Std R" pitchFamily="18" charset="-128"/>
              <a:ea typeface="Adobe Fangsong Std R" pitchFamily="18" charset="-128"/>
            </a:endParaRPr>
          </a:p>
        </p:txBody>
      </p:sp>
      <p:sp>
        <p:nvSpPr>
          <p:cNvPr id="3" name="Shape: Pop-up window"/>
          <p:cNvSpPr/>
          <p:nvPr/>
        </p:nvSpPr>
        <p:spPr>
          <a:xfrm>
            <a:off x="178127" y="2910950"/>
            <a:ext cx="5593278" cy="1941664"/>
          </a:xfrm>
          <a:prstGeom prst="roundRect">
            <a:avLst>
              <a:gd name="adj" fmla="val 4598"/>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itchFamily="2" charset="2"/>
              <a:buChar char="v"/>
            </a:pPr>
            <a:r>
              <a:rPr lang="en-NZ" sz="1600" spc="300" dirty="0">
                <a:solidFill>
                  <a:schemeClr val="tx1"/>
                </a:solidFill>
                <a:latin typeface="HelveticaNeueLT Pro 55 Roman"/>
              </a:rPr>
              <a:t>What season helps to prepare people to celebrate Christmas?</a:t>
            </a:r>
          </a:p>
          <a:p>
            <a:pPr marL="285750" lvl="0" indent="-285750">
              <a:buFont typeface="Wingdings" pitchFamily="2" charset="2"/>
              <a:buChar char="v"/>
            </a:pPr>
            <a:endParaRPr lang="en-NZ" sz="1600" spc="300" dirty="0">
              <a:solidFill>
                <a:schemeClr val="tx1"/>
              </a:solidFill>
              <a:latin typeface="HelveticaNeueLT Pro 55 Roman"/>
            </a:endParaRPr>
          </a:p>
          <a:p>
            <a:pPr marL="285750" lvl="0" indent="-285750">
              <a:buFont typeface="Wingdings" pitchFamily="2" charset="2"/>
              <a:buChar char="v"/>
            </a:pPr>
            <a:r>
              <a:rPr lang="en-NZ" sz="1600" spc="300" dirty="0">
                <a:solidFill>
                  <a:schemeClr val="tx1"/>
                </a:solidFill>
                <a:latin typeface="Bookman Old Style" pitchFamily="18" charset="0"/>
              </a:rPr>
              <a:t>What is the name of the other celebration season in the Liturgical Year?</a:t>
            </a:r>
          </a:p>
        </p:txBody>
      </p:sp>
      <p:sp>
        <p:nvSpPr>
          <p:cNvPr id="12" name="Shape: Close button"/>
          <p:cNvSpPr/>
          <p:nvPr/>
        </p:nvSpPr>
        <p:spPr>
          <a:xfrm>
            <a:off x="5483178" y="2990325"/>
            <a:ext cx="224727" cy="213547"/>
          </a:xfrm>
          <a:prstGeom prst="roundRect">
            <a:avLst>
              <a:gd name="adj" fmla="val 41210"/>
            </a:avLst>
          </a:prstGeom>
          <a:solidFill>
            <a:srgbClr val="C00000"/>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S-03</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738818" y="4916098"/>
            <a:ext cx="3666388"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I-button to reveal information</a:t>
            </a:r>
          </a:p>
        </p:txBody>
      </p:sp>
    </p:spTree>
    <p:extLst>
      <p:ext uri="{BB962C8B-B14F-4D97-AF65-F5344CB8AC3E}">
        <p14:creationId xmlns:p14="http://schemas.microsoft.com/office/powerpoint/2010/main" val="215970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REMOVE THIS OBJECT"/>
          <p:cNvSpPr txBox="1"/>
          <p:nvPr/>
        </p:nvSpPr>
        <p:spPr>
          <a:xfrm>
            <a:off x="-18492" y="0"/>
            <a:ext cx="9144000" cy="1200329"/>
          </a:xfrm>
          <a:prstGeom prst="rect">
            <a:avLst/>
          </a:prstGeom>
          <a:noFill/>
        </p:spPr>
        <p:txBody>
          <a:bodyPr wrap="square" rtlCol="0">
            <a:spAutoFit/>
          </a:bodyPr>
          <a:lstStyle/>
          <a:p>
            <a:pPr algn="ctr"/>
            <a:r>
              <a:rPr lang="en-NZ" sz="3600" b="1" spc="300" dirty="0">
                <a:latin typeface="Adobe Fangsong Std R" pitchFamily="18" charset="-128"/>
                <a:ea typeface="Adobe Fangsong Std R" pitchFamily="18" charset="-128"/>
              </a:rPr>
              <a:t>Preparing for Christmas – </a:t>
            </a:r>
          </a:p>
          <a:p>
            <a:pPr algn="ctr"/>
            <a:r>
              <a:rPr lang="en-NZ" sz="3600" b="1" spc="300" dirty="0">
                <a:latin typeface="Adobe Fangsong Std R" pitchFamily="18" charset="-128"/>
                <a:ea typeface="Adobe Fangsong Std R" pitchFamily="18" charset="-128"/>
              </a:rPr>
              <a:t>is it just shopping and parties?</a:t>
            </a:r>
            <a:endParaRPr lang="en-GB" sz="3600" b="1" spc="300" dirty="0">
              <a:solidFill>
                <a:srgbClr val="FF0000"/>
              </a:solidFill>
              <a:latin typeface="Adobe Fangsong Std R" pitchFamily="18" charset="-128"/>
              <a:ea typeface="Adobe Fangsong Std R" pitchFamily="18" charset="-128"/>
            </a:endParaRPr>
          </a:p>
        </p:txBody>
      </p:sp>
      <p:sp>
        <p:nvSpPr>
          <p:cNvPr id="15" name="Rounded Rectangle 14"/>
          <p:cNvSpPr/>
          <p:nvPr/>
        </p:nvSpPr>
        <p:spPr>
          <a:xfrm>
            <a:off x="158206" y="1244856"/>
            <a:ext cx="2888065" cy="3286629"/>
          </a:xfrm>
          <a:prstGeom prst="roundRect">
            <a:avLst/>
          </a:prstGeom>
          <a:blipFill dpi="0" rotWithShape="1">
            <a:blip r:embed="rId4"/>
            <a:srcRect/>
            <a:stretch>
              <a:fillRect l="-19000" r="-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6" name="Rounded Rectangle 15"/>
          <p:cNvSpPr/>
          <p:nvPr/>
        </p:nvSpPr>
        <p:spPr>
          <a:xfrm>
            <a:off x="3147870" y="1244857"/>
            <a:ext cx="2877009" cy="3286629"/>
          </a:xfrm>
          <a:prstGeom prst="roundRect">
            <a:avLst/>
          </a:prstGeom>
          <a:blipFill dpi="0" rotWithShape="1">
            <a:blip r:embed="rId5"/>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ounded Rectangle 16"/>
          <p:cNvSpPr/>
          <p:nvPr/>
        </p:nvSpPr>
        <p:spPr>
          <a:xfrm>
            <a:off x="6129165" y="1244856"/>
            <a:ext cx="2870835" cy="3286629"/>
          </a:xfrm>
          <a:prstGeom prst="roundRect">
            <a:avLst/>
          </a:prstGeom>
          <a:blipFill dpi="0" rotWithShape="1">
            <a:blip r:embed="rId6"/>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 name="Shape: Pop-up window"/>
          <p:cNvSpPr/>
          <p:nvPr/>
        </p:nvSpPr>
        <p:spPr>
          <a:xfrm>
            <a:off x="2294965" y="1452282"/>
            <a:ext cx="3926541" cy="2348753"/>
          </a:xfrm>
          <a:prstGeom prst="roundRect">
            <a:avLst>
              <a:gd name="adj" fmla="val 4598"/>
            </a:avLst>
          </a:prstGeom>
          <a:solidFill>
            <a:schemeClr val="bg1"/>
          </a:solidFill>
          <a:ln>
            <a:solidFill>
              <a:srgbClr val="E1D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pc="300" dirty="0">
                <a:solidFill>
                  <a:schemeClr val="tx1"/>
                </a:solidFill>
                <a:latin typeface="Bookman Old Style" pitchFamily="18" charset="0"/>
              </a:rPr>
              <a:t>Do you know the real reason why we give gifts at Christmas?</a:t>
            </a:r>
          </a:p>
        </p:txBody>
      </p:sp>
      <p:sp>
        <p:nvSpPr>
          <p:cNvPr id="12" name="Shape: Close button"/>
          <p:cNvSpPr/>
          <p:nvPr/>
        </p:nvSpPr>
        <p:spPr>
          <a:xfrm>
            <a:off x="5945835" y="1484954"/>
            <a:ext cx="224727" cy="213547"/>
          </a:xfrm>
          <a:prstGeom prst="roundRect">
            <a:avLst>
              <a:gd name="adj" fmla="val 41210"/>
            </a:avLst>
          </a:prstGeom>
          <a:solidFill>
            <a:srgbClr val="C00000"/>
          </a:solidFill>
          <a:ln>
            <a:solidFill>
              <a:srgbClr val="D2C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S-04A</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738818" y="4890480"/>
            <a:ext cx="3666388"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I-button to reveal information</a:t>
            </a:r>
          </a:p>
        </p:txBody>
      </p:sp>
    </p:spTree>
    <p:extLst>
      <p:ext uri="{BB962C8B-B14F-4D97-AF65-F5344CB8AC3E}">
        <p14:creationId xmlns:p14="http://schemas.microsoft.com/office/powerpoint/2010/main" val="3713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2" name="Rounded Rectangle 21"/>
          <p:cNvSpPr/>
          <p:nvPr/>
        </p:nvSpPr>
        <p:spPr>
          <a:xfrm>
            <a:off x="375047" y="1217237"/>
            <a:ext cx="1159671" cy="1341507"/>
          </a:xfrm>
          <a:prstGeom prst="roundRect">
            <a:avLst/>
          </a:prstGeom>
          <a:blipFill dpi="0" rotWithShape="1">
            <a:blip r:embed="rId4"/>
            <a:srcRect/>
            <a:stretch>
              <a:fillRect l="-19000" r="-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3" name="Rounded Rectangle 22"/>
          <p:cNvSpPr/>
          <p:nvPr/>
        </p:nvSpPr>
        <p:spPr>
          <a:xfrm>
            <a:off x="1575358" y="1217219"/>
            <a:ext cx="1159681" cy="1341526"/>
          </a:xfrm>
          <a:prstGeom prst="roundRect">
            <a:avLst/>
          </a:prstGeom>
          <a:blipFill dpi="0" rotWithShape="1">
            <a:blip r:embed="rId5"/>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4" name="Rounded Rectangle 23"/>
          <p:cNvSpPr/>
          <p:nvPr/>
        </p:nvSpPr>
        <p:spPr>
          <a:xfrm>
            <a:off x="2775680" y="1217219"/>
            <a:ext cx="1159688" cy="1341526"/>
          </a:xfrm>
          <a:prstGeom prst="roundRect">
            <a:avLst/>
          </a:prstGeom>
          <a:blipFill dpi="0" rotWithShape="1">
            <a:blip r:embed="rId6"/>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S-04B</a:t>
            </a:r>
          </a:p>
        </p:txBody>
      </p:sp>
      <p:sp>
        <p:nvSpPr>
          <p:cNvPr id="1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Worksheet">
            <a:hlinkClick r:id="rId7"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Tool instructions"/>
          <p:cNvSpPr txBox="1"/>
          <p:nvPr/>
        </p:nvSpPr>
        <p:spPr>
          <a:xfrm>
            <a:off x="2089106" y="4778355"/>
            <a:ext cx="4804229" cy="230832"/>
          </a:xfrm>
          <a:prstGeom prst="rect">
            <a:avLst/>
          </a:prstGeom>
          <a:noFill/>
        </p:spPr>
        <p:txBody>
          <a:bodyPr wrap="square" rtlCol="0">
            <a:spAutoFit/>
          </a:bodyPr>
          <a:lstStyle/>
          <a:p>
            <a:pPr algn="ctr"/>
            <a:r>
              <a:rPr lang="en-GB" sz="900" dirty="0">
                <a:latin typeface="HelveticaNeueLT Pro 55 Roman"/>
                <a:ea typeface="Segoe UI" pitchFamily="34" charset="0"/>
                <a:cs typeface="Arial" pitchFamily="34" charset="0"/>
              </a:rPr>
              <a:t>Match the statements on the left with the ones on the right using the drawing tool.</a:t>
            </a:r>
          </a:p>
        </p:txBody>
      </p:sp>
      <p:sp>
        <p:nvSpPr>
          <p:cNvPr id="11" name="TextBox: Drawing Tools">
            <a:hlinkClick r:id="rId8" action="ppaction://hlinkfile" tooltip="Click on the pen in the box below.            Then select the pen/highlighter tool to draw.  When finished drawing select the arrow tool to return to the presentation."/>
          </p:cNvPr>
          <p:cNvSpPr/>
          <p:nvPr/>
        </p:nvSpPr>
        <p:spPr>
          <a:xfrm>
            <a:off x="0" y="4803998"/>
            <a:ext cx="683568" cy="3397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t"/>
          <a:lstStyle/>
          <a:p>
            <a:pPr algn="ctr"/>
            <a:r>
              <a:rPr lang="en-GB" sz="800" dirty="0">
                <a:solidFill>
                  <a:srgbClr val="002060"/>
                </a:solidFill>
              </a:rPr>
              <a:t>Drawing Tool</a:t>
            </a:r>
          </a:p>
        </p:txBody>
      </p:sp>
      <p:sp>
        <p:nvSpPr>
          <p:cNvPr id="19" name="TextBox: Second sentenct part"/>
          <p:cNvSpPr txBox="1"/>
          <p:nvPr/>
        </p:nvSpPr>
        <p:spPr>
          <a:xfrm>
            <a:off x="4360995" y="2319971"/>
            <a:ext cx="5168007" cy="2323713"/>
          </a:xfrm>
          <a:prstGeom prst="rect">
            <a:avLst/>
          </a:prstGeom>
          <a:noFill/>
        </p:spPr>
        <p:txBody>
          <a:bodyPr wrap="square" rtlCol="0">
            <a:spAutoFit/>
          </a:bodyPr>
          <a:lstStyle/>
          <a:p>
            <a:pPr>
              <a:lnSpc>
                <a:spcPts val="3600"/>
              </a:lnSpc>
              <a:buSzPct val="96000"/>
            </a:pPr>
            <a:r>
              <a:rPr lang="en-NZ" sz="1400" dirty="0">
                <a:latin typeface="Bookman Old Style" pitchFamily="18" charset="0"/>
              </a:rPr>
              <a:t>presents is the only reason we have Christmas.</a:t>
            </a:r>
          </a:p>
          <a:p>
            <a:pPr>
              <a:lnSpc>
                <a:spcPts val="3600"/>
              </a:lnSpc>
              <a:buSzPct val="96000"/>
            </a:pPr>
            <a:r>
              <a:rPr lang="en-NZ" sz="1400" dirty="0">
                <a:latin typeface="Bookman Old Style" pitchFamily="18" charset="0"/>
              </a:rPr>
              <a:t>to get people thinking about buying lots of presents.</a:t>
            </a:r>
          </a:p>
          <a:p>
            <a:endParaRPr lang="en-NZ" sz="1400" dirty="0">
              <a:latin typeface="Bookman Old Style" pitchFamily="18" charset="0"/>
            </a:endParaRPr>
          </a:p>
          <a:p>
            <a:r>
              <a:rPr lang="en-NZ" sz="1400" dirty="0">
                <a:latin typeface="Bookman Old Style" pitchFamily="18" charset="0"/>
              </a:rPr>
              <a:t>forget the real reason why we give gifts at Christmas.</a:t>
            </a:r>
            <a:r>
              <a:rPr lang="en-GB" sz="1400" dirty="0">
                <a:latin typeface="Bookman Old Style" pitchFamily="18" charset="0"/>
                <a:ea typeface="Segoe UI" pitchFamily="34" charset="0"/>
                <a:cs typeface="Segoe UI" pitchFamily="34" charset="0"/>
              </a:rPr>
              <a:t/>
            </a:r>
            <a:br>
              <a:rPr lang="en-GB" sz="1400" dirty="0">
                <a:latin typeface="Bookman Old Style" pitchFamily="18" charset="0"/>
                <a:ea typeface="Segoe UI" pitchFamily="34" charset="0"/>
                <a:cs typeface="Segoe UI" pitchFamily="34" charset="0"/>
              </a:rPr>
            </a:br>
            <a:endParaRPr lang="en-GB" sz="1400" dirty="0">
              <a:latin typeface="Bookman Old Style" pitchFamily="18" charset="0"/>
              <a:ea typeface="Segoe UI" pitchFamily="34" charset="0"/>
              <a:cs typeface="Segoe UI" pitchFamily="34" charset="0"/>
            </a:endParaRPr>
          </a:p>
          <a:p>
            <a:r>
              <a:rPr lang="en-NZ" sz="1400" dirty="0">
                <a:latin typeface="Bookman Old Style" pitchFamily="18" charset="0"/>
              </a:rPr>
              <a:t>know where they can buy presents for their family.</a:t>
            </a:r>
          </a:p>
          <a:p>
            <a:endParaRPr lang="en-NZ" sz="1400" dirty="0">
              <a:latin typeface="Bookman Old Style" pitchFamily="18" charset="0"/>
            </a:endParaRPr>
          </a:p>
          <a:p>
            <a:r>
              <a:rPr lang="en-NZ" sz="1400" dirty="0">
                <a:latin typeface="Bookman Old Style" pitchFamily="18" charset="0"/>
              </a:rPr>
              <a:t>about buying more and more things for Christmas</a:t>
            </a:r>
            <a:r>
              <a:rPr lang="en-NZ" sz="1500" dirty="0">
                <a:latin typeface="HelveticaNeueLT Pro 55 Roman"/>
              </a:rPr>
              <a:t>.</a:t>
            </a:r>
          </a:p>
        </p:txBody>
      </p:sp>
      <p:sp>
        <p:nvSpPr>
          <p:cNvPr id="20" name="TextBox: First sentence part"/>
          <p:cNvSpPr txBox="1"/>
          <p:nvPr/>
        </p:nvSpPr>
        <p:spPr>
          <a:xfrm>
            <a:off x="-19792" y="2349397"/>
            <a:ext cx="4553508" cy="2329484"/>
          </a:xfrm>
          <a:prstGeom prst="rect">
            <a:avLst/>
          </a:prstGeom>
          <a:noFill/>
        </p:spPr>
        <p:txBody>
          <a:bodyPr wrap="square" rtlCol="0">
            <a:spAutoFit/>
          </a:bodyPr>
          <a:lstStyle/>
          <a:p>
            <a:pPr marL="266700" indent="-266700">
              <a:lnSpc>
                <a:spcPts val="3600"/>
              </a:lnSpc>
              <a:buFont typeface="+mj-lt"/>
              <a:buAutoNum type="arabicParenR"/>
            </a:pPr>
            <a:r>
              <a:rPr lang="en-NZ" sz="1400" dirty="0">
                <a:latin typeface="Bookman Old Style" pitchFamily="18" charset="0"/>
              </a:rPr>
              <a:t>Before Christmas is the best time for shops</a:t>
            </a:r>
            <a:endParaRPr lang="en-GB" sz="1400" dirty="0">
              <a:latin typeface="Bookman Old Style" pitchFamily="18" charset="0"/>
              <a:ea typeface="Segoe UI" pitchFamily="34" charset="0"/>
              <a:cs typeface="Segoe UI" pitchFamily="34" charset="0"/>
            </a:endParaRPr>
          </a:p>
          <a:p>
            <a:pPr marL="266700" indent="-266700">
              <a:lnSpc>
                <a:spcPts val="3600"/>
              </a:lnSpc>
              <a:buFont typeface="+mj-lt"/>
              <a:buAutoNum type="arabicParenR"/>
            </a:pPr>
            <a:r>
              <a:rPr lang="en-NZ" sz="1400" dirty="0">
                <a:latin typeface="Bookman Old Style" pitchFamily="18" charset="0"/>
              </a:rPr>
              <a:t>Shops advertise in pamphlets so people will</a:t>
            </a:r>
          </a:p>
          <a:p>
            <a:pPr marL="266700" indent="-266700">
              <a:lnSpc>
                <a:spcPts val="3600"/>
              </a:lnSpc>
              <a:buFont typeface="+mj-lt"/>
              <a:buAutoNum type="arabicParenR"/>
            </a:pPr>
            <a:r>
              <a:rPr lang="en-NZ" sz="1400" dirty="0">
                <a:latin typeface="Bookman Old Style" pitchFamily="18" charset="0"/>
              </a:rPr>
              <a:t>There are ads on TV to keep people thinking</a:t>
            </a:r>
          </a:p>
          <a:p>
            <a:pPr marL="266700" indent="-266700">
              <a:lnSpc>
                <a:spcPts val="3600"/>
              </a:lnSpc>
              <a:buFont typeface="+mj-lt"/>
              <a:buAutoNum type="arabicParenR"/>
            </a:pPr>
            <a:r>
              <a:rPr lang="en-NZ" sz="1400" dirty="0">
                <a:latin typeface="Bookman Old Style" pitchFamily="18" charset="0"/>
              </a:rPr>
              <a:t>Shops try to make people think that buying</a:t>
            </a:r>
          </a:p>
          <a:p>
            <a:pPr marL="266700" indent="-266700">
              <a:lnSpc>
                <a:spcPts val="3600"/>
              </a:lnSpc>
              <a:buFont typeface="+mj-lt"/>
              <a:buAutoNum type="arabicParenR"/>
            </a:pPr>
            <a:r>
              <a:rPr lang="en-NZ" sz="1400" dirty="0">
                <a:latin typeface="Bookman Old Style" pitchFamily="18" charset="0"/>
              </a:rPr>
              <a:t>In the middle of all the shopping people can</a:t>
            </a:r>
            <a:endParaRPr lang="en-GB" sz="1400" dirty="0">
              <a:latin typeface="Bookman Old Style" pitchFamily="18" charset="0"/>
              <a:ea typeface="Segoe UI" pitchFamily="34" charset="0"/>
              <a:cs typeface="Segoe UI" pitchFamily="34" charset="0"/>
            </a:endParaRPr>
          </a:p>
        </p:txBody>
      </p:sp>
      <p:sp>
        <p:nvSpPr>
          <p:cNvPr id="21" name="REMOVE THIS OBJECT"/>
          <p:cNvSpPr txBox="1"/>
          <p:nvPr/>
        </p:nvSpPr>
        <p:spPr>
          <a:xfrm>
            <a:off x="-18492" y="0"/>
            <a:ext cx="9144000" cy="1200329"/>
          </a:xfrm>
          <a:prstGeom prst="rect">
            <a:avLst/>
          </a:prstGeom>
          <a:noFill/>
        </p:spPr>
        <p:txBody>
          <a:bodyPr wrap="square" rtlCol="0">
            <a:spAutoFit/>
          </a:bodyPr>
          <a:lstStyle/>
          <a:p>
            <a:pPr algn="ctr"/>
            <a:r>
              <a:rPr lang="en-NZ" sz="3600" b="1" spc="300" dirty="0">
                <a:latin typeface="Adobe Fangsong Std R" pitchFamily="18" charset="-128"/>
                <a:ea typeface="Adobe Fangsong Std R" pitchFamily="18" charset="-128"/>
              </a:rPr>
              <a:t>Preparing for Christmas – </a:t>
            </a:r>
          </a:p>
          <a:p>
            <a:pPr algn="ctr"/>
            <a:r>
              <a:rPr lang="en-NZ" sz="3600" b="1" spc="300" dirty="0">
                <a:latin typeface="Adobe Fangsong Std R" pitchFamily="18" charset="-128"/>
                <a:ea typeface="Adobe Fangsong Std R" pitchFamily="18" charset="-128"/>
              </a:rPr>
              <a:t>is it just shopping and parties?</a:t>
            </a:r>
            <a:endParaRPr lang="en-GB" sz="3600" b="1" spc="300" dirty="0">
              <a:solidFill>
                <a:srgbClr val="FF0000"/>
              </a:solidFill>
              <a:latin typeface="Adobe Fangsong Std R" pitchFamily="18" charset="-128"/>
              <a:ea typeface="Adobe Fangsong Std R" pitchFamily="18" charset="-128"/>
            </a:endParaRPr>
          </a:p>
        </p:txBody>
      </p:sp>
      <p:sp>
        <p:nvSpPr>
          <p:cNvPr id="25" name="Rounded Rectangle 24"/>
          <p:cNvSpPr/>
          <p:nvPr/>
        </p:nvSpPr>
        <p:spPr>
          <a:xfrm>
            <a:off x="3976008" y="1217238"/>
            <a:ext cx="1159671" cy="1341507"/>
          </a:xfrm>
          <a:prstGeom prst="roundRect">
            <a:avLst/>
          </a:prstGeom>
          <a:blipFill dpi="0" rotWithShape="1">
            <a:blip r:embed="rId4"/>
            <a:srcRect/>
            <a:stretch>
              <a:fillRect l="-19000" r="-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6" name="Rounded Rectangle 25"/>
          <p:cNvSpPr/>
          <p:nvPr/>
        </p:nvSpPr>
        <p:spPr>
          <a:xfrm>
            <a:off x="5176319" y="1217220"/>
            <a:ext cx="1159681" cy="1341526"/>
          </a:xfrm>
          <a:prstGeom prst="roundRect">
            <a:avLst/>
          </a:prstGeom>
          <a:blipFill dpi="0" rotWithShape="1">
            <a:blip r:embed="rId5"/>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7" name="Rounded Rectangle 26"/>
          <p:cNvSpPr/>
          <p:nvPr/>
        </p:nvSpPr>
        <p:spPr>
          <a:xfrm>
            <a:off x="6376641" y="1217220"/>
            <a:ext cx="1159688" cy="1341526"/>
          </a:xfrm>
          <a:prstGeom prst="roundRect">
            <a:avLst/>
          </a:prstGeom>
          <a:blipFill dpi="0" rotWithShape="1">
            <a:blip r:embed="rId6"/>
            <a:srcRect/>
            <a:stretch>
              <a:fillRect l="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8" name="Rounded Rectangle 27"/>
          <p:cNvSpPr/>
          <p:nvPr/>
        </p:nvSpPr>
        <p:spPr>
          <a:xfrm>
            <a:off x="7581516" y="1217239"/>
            <a:ext cx="1159671" cy="1341507"/>
          </a:xfrm>
          <a:prstGeom prst="roundRect">
            <a:avLst/>
          </a:prstGeom>
          <a:blipFill dpi="0" rotWithShape="1">
            <a:blip r:embed="rId4"/>
            <a:srcRect/>
            <a:stretch>
              <a:fillRect l="-19000" r="-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0" name="Textbox: Tool instructions"/>
          <p:cNvSpPr txBox="1"/>
          <p:nvPr/>
        </p:nvSpPr>
        <p:spPr>
          <a:xfrm>
            <a:off x="2089106" y="4905046"/>
            <a:ext cx="4804229" cy="230832"/>
          </a:xfrm>
          <a:prstGeom prst="rect">
            <a:avLst/>
          </a:prstGeom>
          <a:noFill/>
        </p:spPr>
        <p:txBody>
          <a:bodyPr wrap="square" rtlCol="0">
            <a:spAutoFit/>
          </a:bodyPr>
          <a:lstStyle/>
          <a:p>
            <a:pPr algn="ctr"/>
            <a:r>
              <a:rPr lang="en-GB" sz="900" dirty="0" smtClean="0">
                <a:latin typeface="HelveticaNeueLT Pro 55 Roman"/>
                <a:ea typeface="Segoe UI" pitchFamily="34" charset="0"/>
                <a:cs typeface="Arial" pitchFamily="34" charset="0"/>
              </a:rPr>
              <a:t>Click the worksheet button to go to the worksheet.</a:t>
            </a:r>
            <a:endParaRPr lang="en-GB" sz="9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176419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5" name="REMOVE THIS OBJECT"/>
          <p:cNvSpPr txBox="1"/>
          <p:nvPr/>
        </p:nvSpPr>
        <p:spPr>
          <a:xfrm>
            <a:off x="3557" y="-44125"/>
            <a:ext cx="9144000" cy="1200329"/>
          </a:xfrm>
          <a:prstGeom prst="rect">
            <a:avLst/>
          </a:prstGeom>
          <a:noFill/>
        </p:spPr>
        <p:txBody>
          <a:bodyPr wrap="square" rtlCol="0" anchor="t">
            <a:spAutoFit/>
          </a:bodyPr>
          <a:lstStyle/>
          <a:p>
            <a:pPr algn="ctr"/>
            <a:r>
              <a:rPr lang="x-none" sz="3600" b="1" spc="300" dirty="0">
                <a:latin typeface="Adobe Fangsong Std R" pitchFamily="18" charset="-128"/>
                <a:ea typeface="Adobe Fangsong Std R" pitchFamily="18" charset="-128"/>
              </a:rPr>
              <a:t>God gave the world the greatest gift of all – his only Son</a:t>
            </a:r>
            <a:endParaRPr lang="en-GB" sz="3600" b="1" spc="300" dirty="0">
              <a:solidFill>
                <a:srgbClr val="FF0000"/>
              </a:solidFill>
              <a:latin typeface="Adobe Fangsong Std R" pitchFamily="18" charset="-128"/>
              <a:ea typeface="Adobe Fangsong Std R" pitchFamily="18" charset="-128"/>
            </a:endParaRPr>
          </a:p>
        </p:txBody>
      </p:sp>
      <p:sp>
        <p:nvSpPr>
          <p:cNvPr id="3" name="Shape: Image"/>
          <p:cNvSpPr/>
          <p:nvPr/>
        </p:nvSpPr>
        <p:spPr>
          <a:xfrm>
            <a:off x="2371785" y="1120183"/>
            <a:ext cx="4139164" cy="2887328"/>
          </a:xfrm>
          <a:prstGeom prst="rect">
            <a:avLst/>
          </a:prstGeom>
          <a:blipFill dpi="0" rotWithShape="1">
            <a:blip r:embed="rId4"/>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182520" y="1688154"/>
            <a:ext cx="2965037" cy="290395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6495610" y="2098431"/>
            <a:ext cx="2143131" cy="2031325"/>
          </a:xfrm>
          <a:prstGeom prst="rect">
            <a:avLst/>
          </a:prstGeom>
          <a:noFill/>
        </p:spPr>
        <p:txBody>
          <a:bodyPr wrap="square" rtlCol="0">
            <a:spAutoFit/>
          </a:bodyPr>
          <a:lstStyle/>
          <a:p>
            <a:pPr algn="ctr"/>
            <a:r>
              <a:rPr lang="en-NZ" spc="300" dirty="0">
                <a:latin typeface="HelveticaNeueLT Pro 55 Roman"/>
              </a:rPr>
              <a:t>Jesus is the greatest gift of all and this is the reason why we give gifts at Christmas.</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074188" y="2854490"/>
            <a:ext cx="2995625" cy="247381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3313228" y="3214234"/>
            <a:ext cx="2256278" cy="1754327"/>
          </a:xfrm>
          <a:prstGeom prst="rect">
            <a:avLst/>
          </a:prstGeom>
          <a:noFill/>
        </p:spPr>
        <p:txBody>
          <a:bodyPr wrap="square" rtlCol="0">
            <a:spAutoFit/>
          </a:bodyPr>
          <a:lstStyle/>
          <a:p>
            <a:pPr algn="ctr"/>
            <a:r>
              <a:rPr lang="en-NZ" b="1" spc="300" dirty="0">
                <a:latin typeface="Lucida Sans" pitchFamily="34" charset="0"/>
              </a:rPr>
              <a:t>There is no advertising to say that Jesus is the greatest gift of all.</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4118" y="1322553"/>
            <a:ext cx="3168306" cy="30282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65779" y="1821020"/>
            <a:ext cx="2403325" cy="2031325"/>
          </a:xfrm>
          <a:prstGeom prst="rect">
            <a:avLst/>
          </a:prstGeom>
          <a:noFill/>
        </p:spPr>
        <p:txBody>
          <a:bodyPr wrap="square" rtlCol="0">
            <a:spAutoFit/>
          </a:bodyPr>
          <a:lstStyle/>
          <a:p>
            <a:pPr algn="ctr"/>
            <a:r>
              <a:rPr lang="en-NZ" spc="300" dirty="0">
                <a:latin typeface="Bookman Old Style" pitchFamily="18" charset="0"/>
              </a:rPr>
              <a:t>God gave his son Jesus to every person on earth who lives now and who has ever lived on earth.</a:t>
            </a:r>
          </a:p>
        </p:txBody>
      </p:sp>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S-05A</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1761178" y="4892348"/>
            <a:ext cx="4647426"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19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8196"/>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6"/>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26"/>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1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81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7" grpId="0"/>
      <p:bldP spid="27" grpId="1"/>
      <p:bldP spid="27" grpId="2"/>
      <p:bldP spid="26" grpId="0"/>
      <p:bldP spid="26" grpId="1"/>
      <p:bldP spid="26" grpId="2"/>
      <p:bldP spid="6" grpId="0"/>
      <p:bldP spid="6" grpId="1"/>
      <p:bldP spid="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Shape: Image"/>
          <p:cNvSpPr/>
          <p:nvPr/>
        </p:nvSpPr>
        <p:spPr>
          <a:xfrm>
            <a:off x="1822041" y="1203704"/>
            <a:ext cx="5317030" cy="3708964"/>
          </a:xfrm>
          <a:prstGeom prst="rect">
            <a:avLst/>
          </a:prstGeom>
          <a:blipFill dpi="0" rotWithShape="1">
            <a:blip r:embed="rId4"/>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MOVE THIS OBJECT"/>
          <p:cNvSpPr txBox="1"/>
          <p:nvPr/>
        </p:nvSpPr>
        <p:spPr>
          <a:xfrm>
            <a:off x="3557" y="3375"/>
            <a:ext cx="9144000" cy="1200329"/>
          </a:xfrm>
          <a:prstGeom prst="rect">
            <a:avLst/>
          </a:prstGeom>
          <a:noFill/>
        </p:spPr>
        <p:txBody>
          <a:bodyPr wrap="square" rtlCol="0">
            <a:spAutoFit/>
          </a:bodyPr>
          <a:lstStyle/>
          <a:p>
            <a:pPr algn="ctr"/>
            <a:r>
              <a:rPr lang="en-NZ" sz="3600" b="1" spc="300" dirty="0">
                <a:latin typeface="Adobe Fangsong Std R" pitchFamily="18" charset="-128"/>
                <a:ea typeface="Adobe Fangsong Std R" pitchFamily="18" charset="-128"/>
              </a:rPr>
              <a:t>God gave the world the greatest gift of all – his only Son</a:t>
            </a:r>
            <a:endParaRPr lang="en-GB" sz="3600" b="1" spc="300" dirty="0">
              <a:solidFill>
                <a:srgbClr val="FF0000"/>
              </a:solidFill>
              <a:latin typeface="Adobe Fangsong Std R" pitchFamily="18" charset="-128"/>
              <a:ea typeface="Adobe Fangsong Std R" pitchFamily="18" charset="-128"/>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024706" y="1633259"/>
            <a:ext cx="3119294" cy="284985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6335499" y="2130923"/>
            <a:ext cx="2393607" cy="1754326"/>
          </a:xfrm>
          <a:prstGeom prst="rect">
            <a:avLst/>
          </a:prstGeom>
          <a:noFill/>
        </p:spPr>
        <p:txBody>
          <a:bodyPr wrap="square" rtlCol="0">
            <a:spAutoFit/>
          </a:bodyPr>
          <a:lstStyle/>
          <a:p>
            <a:pPr algn="ctr"/>
            <a:r>
              <a:rPr lang="en-NZ" b="1" spc="300" dirty="0">
                <a:latin typeface="Lucida Sans" pitchFamily="34" charset="0"/>
              </a:rPr>
              <a:t>People need to remind each other that Jesus is the reason for the season.</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78130" y="1808297"/>
            <a:ext cx="3340525" cy="32180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66148" y="2266160"/>
            <a:ext cx="2580274" cy="2308324"/>
          </a:xfrm>
          <a:prstGeom prst="rect">
            <a:avLst/>
          </a:prstGeom>
          <a:noFill/>
        </p:spPr>
        <p:txBody>
          <a:bodyPr wrap="square" rtlCol="0">
            <a:spAutoFit/>
          </a:bodyPr>
          <a:lstStyle/>
          <a:p>
            <a:pPr algn="ctr"/>
            <a:r>
              <a:rPr lang="en-NZ" spc="300" dirty="0">
                <a:latin typeface="Bookman Old Style" pitchFamily="18" charset="0"/>
              </a:rPr>
              <a:t>Some people spend time choosing gifts but don’t think about the reason why they are doing this.</a:t>
            </a:r>
          </a:p>
        </p:txBody>
      </p:sp>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S-05B</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2248298" y="4892348"/>
            <a:ext cx="4647426"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27773286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1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8196"/>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19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819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6" grpId="0"/>
      <p:bldP spid="26" grpId="1"/>
      <p:bldP spid="26" grpId="2"/>
      <p:bldP spid="6" grpId="0"/>
      <p:bldP spid="6" grpId="1"/>
      <p:bldP spid="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537" y="47500"/>
            <a:ext cx="9025248" cy="5051875"/>
          </a:xfrm>
          <a:prstGeom prst="rect">
            <a:avLst/>
          </a:prstGeom>
          <a:blipFill dpi="0" rotWithShape="1">
            <a:blip r:embed="rId3">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spc="300" dirty="0">
                <a:latin typeface="Adobe Fangsong Std R" pitchFamily="18" charset="-128"/>
                <a:ea typeface="Adobe Fangsong Std R" pitchFamily="18" charset="-128"/>
              </a:rPr>
              <a:t>Jesus is the reason for the season</a:t>
            </a:r>
            <a:endParaRPr lang="en-GB" sz="3600" b="1" spc="300" dirty="0">
              <a:solidFill>
                <a:srgbClr val="00B050"/>
              </a:solidFill>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S-06</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106880" y="843148"/>
            <a:ext cx="2838201" cy="401685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0" name="Rounded Rectangle 9"/>
          <p:cNvSpPr/>
          <p:nvPr/>
        </p:nvSpPr>
        <p:spPr>
          <a:xfrm>
            <a:off x="3085605" y="843147"/>
            <a:ext cx="760964" cy="1009403"/>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1" name="Rounded Rectangle 10"/>
          <p:cNvSpPr/>
          <p:nvPr/>
        </p:nvSpPr>
        <p:spPr>
          <a:xfrm>
            <a:off x="3085605" y="2205865"/>
            <a:ext cx="760964" cy="1009403"/>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2" name="Rounded Rectangle 11"/>
          <p:cNvSpPr/>
          <p:nvPr/>
        </p:nvSpPr>
        <p:spPr>
          <a:xfrm>
            <a:off x="3095489" y="3755596"/>
            <a:ext cx="760964" cy="1009403"/>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 name="TextBox 2"/>
          <p:cNvSpPr txBox="1"/>
          <p:nvPr/>
        </p:nvSpPr>
        <p:spPr>
          <a:xfrm>
            <a:off x="3856453" y="1024683"/>
            <a:ext cx="5143547" cy="584775"/>
          </a:xfrm>
          <a:prstGeom prst="rect">
            <a:avLst/>
          </a:prstGeom>
          <a:noFill/>
        </p:spPr>
        <p:txBody>
          <a:bodyPr wrap="square" rtlCol="0">
            <a:spAutoFit/>
          </a:bodyPr>
          <a:lstStyle/>
          <a:p>
            <a:r>
              <a:rPr lang="en-NZ" sz="1600" spc="300" dirty="0">
                <a:latin typeface="Bookman Old Style" pitchFamily="18" charset="0"/>
              </a:rPr>
              <a:t>Can you explain why Jesus is the reason for the season?</a:t>
            </a:r>
          </a:p>
        </p:txBody>
      </p:sp>
      <p:sp>
        <p:nvSpPr>
          <p:cNvPr id="13" name="TextBox 12"/>
          <p:cNvSpPr txBox="1"/>
          <p:nvPr/>
        </p:nvSpPr>
        <p:spPr>
          <a:xfrm>
            <a:off x="3856453" y="2048846"/>
            <a:ext cx="5287547" cy="1323439"/>
          </a:xfrm>
          <a:prstGeom prst="rect">
            <a:avLst/>
          </a:prstGeom>
          <a:noFill/>
        </p:spPr>
        <p:txBody>
          <a:bodyPr wrap="square" rtlCol="0">
            <a:spAutoFit/>
          </a:bodyPr>
          <a:lstStyle/>
          <a:p>
            <a:r>
              <a:rPr lang="en-NZ" sz="1600" spc="300" dirty="0">
                <a:latin typeface="Lucida Sans" pitchFamily="34" charset="0"/>
              </a:rPr>
              <a:t>What ways can you remind people this Christmas that Jesus is the reason for the season because Christmas day is his birthday and he his God’s son.</a:t>
            </a:r>
          </a:p>
        </p:txBody>
      </p:sp>
      <p:sp>
        <p:nvSpPr>
          <p:cNvPr id="14" name="TextBox 13"/>
          <p:cNvSpPr txBox="1"/>
          <p:nvPr/>
        </p:nvSpPr>
        <p:spPr>
          <a:xfrm>
            <a:off x="3856453" y="3798633"/>
            <a:ext cx="5215543" cy="830997"/>
          </a:xfrm>
          <a:prstGeom prst="rect">
            <a:avLst/>
          </a:prstGeom>
          <a:noFill/>
        </p:spPr>
        <p:txBody>
          <a:bodyPr wrap="square" rtlCol="0">
            <a:spAutoFit/>
          </a:bodyPr>
          <a:lstStyle/>
          <a:p>
            <a:r>
              <a:rPr lang="en-NZ" sz="1600" spc="300" dirty="0">
                <a:latin typeface="HelveticaNeueLT Pro 55 Roman"/>
              </a:rPr>
              <a:t>Jesus is God’s greatest gift to all people and the greatest sign of how much God loves them.</a:t>
            </a:r>
          </a:p>
        </p:txBody>
      </p:sp>
    </p:spTree>
    <p:extLst>
      <p:ext uri="{BB962C8B-B14F-4D97-AF65-F5344CB8AC3E}">
        <p14:creationId xmlns:p14="http://schemas.microsoft.com/office/powerpoint/2010/main" val="398495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3-L01-S07 - Praise Him with cymba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4389" y="-10566"/>
            <a:ext cx="609600" cy="609600"/>
          </a:xfrm>
          <a:prstGeom prst="rect">
            <a:avLst/>
          </a:prstGeom>
        </p:spPr>
      </p:pic>
      <p:sp>
        <p:nvSpPr>
          <p:cNvPr id="100" name="Rectangle 99"/>
          <p:cNvSpPr/>
          <p:nvPr/>
        </p:nvSpPr>
        <p:spPr>
          <a:xfrm>
            <a:off x="69537" y="47500"/>
            <a:ext cx="9025248" cy="5051875"/>
          </a:xfrm>
          <a:prstGeom prst="rect">
            <a:avLst/>
          </a:prstGeom>
          <a:blipFill dpi="0" rotWithShape="1">
            <a:blip r:embed="rId6">
              <a:alphaModFix amt="8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9" name="TextBox 8"/>
          <p:cNvSpPr txBox="1"/>
          <p:nvPr/>
        </p:nvSpPr>
        <p:spPr>
          <a:xfrm>
            <a:off x="4783428" y="2878138"/>
            <a:ext cx="4210286" cy="1846659"/>
          </a:xfrm>
          <a:prstGeom prst="rect">
            <a:avLst/>
          </a:prstGeom>
          <a:noFill/>
        </p:spPr>
        <p:txBody>
          <a:bodyPr wrap="square" rtlCol="0">
            <a:spAutoFit/>
          </a:bodyPr>
          <a:lstStyle/>
          <a:p>
            <a:pPr algn="ctr"/>
            <a:r>
              <a:rPr lang="en-NZ" sz="1900" spc="300" dirty="0">
                <a:latin typeface="Bookman Old Style" pitchFamily="18" charset="0"/>
              </a:rPr>
              <a:t>God gave his son Jesus to all people so they would know how much God loves them and wants to share God’s own life with them</a:t>
            </a:r>
            <a:r>
              <a:rPr lang="en-NZ" sz="1900" dirty="0">
                <a:latin typeface="Bookman Old Style"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2469394409"/>
              </p:ext>
            </p:extLst>
          </p:nvPr>
        </p:nvGraphicFramePr>
        <p:xfrm>
          <a:off x="209916" y="1131134"/>
          <a:ext cx="4311580" cy="3666900"/>
        </p:xfrm>
        <a:graphic>
          <a:graphicData uri="http://schemas.openxmlformats.org/drawingml/2006/table">
            <a:tbl>
              <a:tblPr firstRow="1" bandRow="1">
                <a:tableStyleId>{5940675A-B579-460E-94D1-54222C63F5DA}</a:tableStyleId>
              </a:tblPr>
              <a:tblGrid>
                <a:gridCol w="431158">
                  <a:extLst>
                    <a:ext uri="{9D8B030D-6E8A-4147-A177-3AD203B41FA5}">
                      <a16:colId xmlns:a16="http://schemas.microsoft.com/office/drawing/2014/main" xmlns="" val="20000"/>
                    </a:ext>
                  </a:extLst>
                </a:gridCol>
                <a:gridCol w="431158">
                  <a:extLst>
                    <a:ext uri="{9D8B030D-6E8A-4147-A177-3AD203B41FA5}">
                      <a16:colId xmlns:a16="http://schemas.microsoft.com/office/drawing/2014/main" xmlns="" val="20001"/>
                    </a:ext>
                  </a:extLst>
                </a:gridCol>
                <a:gridCol w="431158">
                  <a:extLst>
                    <a:ext uri="{9D8B030D-6E8A-4147-A177-3AD203B41FA5}">
                      <a16:colId xmlns:a16="http://schemas.microsoft.com/office/drawing/2014/main" xmlns="" val="20002"/>
                    </a:ext>
                  </a:extLst>
                </a:gridCol>
                <a:gridCol w="431158">
                  <a:extLst>
                    <a:ext uri="{9D8B030D-6E8A-4147-A177-3AD203B41FA5}">
                      <a16:colId xmlns:a16="http://schemas.microsoft.com/office/drawing/2014/main" xmlns="" val="20003"/>
                    </a:ext>
                  </a:extLst>
                </a:gridCol>
                <a:gridCol w="431158">
                  <a:extLst>
                    <a:ext uri="{9D8B030D-6E8A-4147-A177-3AD203B41FA5}">
                      <a16:colId xmlns:a16="http://schemas.microsoft.com/office/drawing/2014/main" xmlns="" val="20004"/>
                    </a:ext>
                  </a:extLst>
                </a:gridCol>
                <a:gridCol w="431158">
                  <a:extLst>
                    <a:ext uri="{9D8B030D-6E8A-4147-A177-3AD203B41FA5}">
                      <a16:colId xmlns:a16="http://schemas.microsoft.com/office/drawing/2014/main" xmlns="" val="20005"/>
                    </a:ext>
                  </a:extLst>
                </a:gridCol>
                <a:gridCol w="431158">
                  <a:extLst>
                    <a:ext uri="{9D8B030D-6E8A-4147-A177-3AD203B41FA5}">
                      <a16:colId xmlns:a16="http://schemas.microsoft.com/office/drawing/2014/main" xmlns="" val="20006"/>
                    </a:ext>
                  </a:extLst>
                </a:gridCol>
                <a:gridCol w="431158">
                  <a:extLst>
                    <a:ext uri="{9D8B030D-6E8A-4147-A177-3AD203B41FA5}">
                      <a16:colId xmlns:a16="http://schemas.microsoft.com/office/drawing/2014/main" xmlns="" val="20007"/>
                    </a:ext>
                  </a:extLst>
                </a:gridCol>
                <a:gridCol w="431158">
                  <a:extLst>
                    <a:ext uri="{9D8B030D-6E8A-4147-A177-3AD203B41FA5}">
                      <a16:colId xmlns:a16="http://schemas.microsoft.com/office/drawing/2014/main" xmlns="" val="20008"/>
                    </a:ext>
                  </a:extLst>
                </a:gridCol>
                <a:gridCol w="431158">
                  <a:extLst>
                    <a:ext uri="{9D8B030D-6E8A-4147-A177-3AD203B41FA5}">
                      <a16:colId xmlns:a16="http://schemas.microsoft.com/office/drawing/2014/main" xmlns="" val="20009"/>
                    </a:ext>
                  </a:extLst>
                </a:gridCol>
              </a:tblGrid>
              <a:tr h="366690">
                <a:tc>
                  <a:txBody>
                    <a:bodyPr/>
                    <a:lstStyle/>
                    <a:p>
                      <a:pPr algn="ctr"/>
                      <a:r>
                        <a:rPr lang="en-NZ" sz="1800" dirty="0">
                          <a:latin typeface="HelveticaNeueLT Pro 55 Roman"/>
                        </a:rPr>
                        <a:t>G</a:t>
                      </a:r>
                    </a:p>
                  </a:txBody>
                  <a:tcPr marL="90308" marR="90308" marT="45154" marB="45154"/>
                </a:tc>
                <a:tc>
                  <a:txBody>
                    <a:bodyPr/>
                    <a:lstStyle/>
                    <a:p>
                      <a:pPr algn="ctr"/>
                      <a:r>
                        <a:rPr lang="en-NZ" sz="1800" dirty="0">
                          <a:latin typeface="HelveticaNeueLT Pro 55 Roman"/>
                        </a:rPr>
                        <a:t>M</a:t>
                      </a:r>
                    </a:p>
                  </a:txBody>
                  <a:tcPr marL="90308" marR="90308" marT="45154" marB="45154"/>
                </a:tc>
                <a:tc>
                  <a:txBody>
                    <a:bodyPr/>
                    <a:lstStyle/>
                    <a:p>
                      <a:pPr algn="ctr"/>
                      <a:r>
                        <a:rPr lang="en-NZ" sz="1800" dirty="0">
                          <a:latin typeface="HelveticaNeueLT Pro 55 Roman"/>
                        </a:rPr>
                        <a:t>U</a:t>
                      </a:r>
                    </a:p>
                  </a:txBody>
                  <a:tcPr marL="90308" marR="90308" marT="45154" marB="45154"/>
                </a:tc>
                <a:tc>
                  <a:txBody>
                    <a:bodyPr/>
                    <a:lstStyle/>
                    <a:p>
                      <a:pPr algn="ctr"/>
                      <a:r>
                        <a:rPr lang="en-NZ" sz="1800" dirty="0">
                          <a:latin typeface="HelveticaNeueLT Pro 55 Roman"/>
                        </a:rPr>
                        <a:t>C</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K</a:t>
                      </a:r>
                    </a:p>
                  </a:txBody>
                  <a:tcPr marL="90308" marR="90308" marT="45154" marB="45154"/>
                </a:tc>
                <a:tc>
                  <a:txBody>
                    <a:bodyPr/>
                    <a:lstStyle/>
                    <a:p>
                      <a:pPr algn="ctr"/>
                      <a:r>
                        <a:rPr lang="en-NZ" sz="1800" dirty="0">
                          <a:latin typeface="HelveticaNeueLT Pro 55 Roman"/>
                        </a:rPr>
                        <a:t>J</a:t>
                      </a:r>
                    </a:p>
                  </a:txBody>
                  <a:tcPr marL="90308" marR="90308" marT="45154" marB="45154"/>
                </a:tc>
                <a:extLst>
                  <a:ext uri="{0D108BD9-81ED-4DB2-BD59-A6C34878D82A}">
                    <a16:rowId xmlns:a16="http://schemas.microsoft.com/office/drawing/2014/main" xmlns="" val="10000"/>
                  </a:ext>
                </a:extLst>
              </a:tr>
              <a:tr h="366690">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J</a:t>
                      </a:r>
                    </a:p>
                  </a:txBody>
                  <a:tcPr marL="90308" marR="90308" marT="45154" marB="45154"/>
                </a:tc>
                <a:tc>
                  <a:txBody>
                    <a:bodyPr/>
                    <a:lstStyle/>
                    <a:p>
                      <a:pPr algn="ctr"/>
                      <a:r>
                        <a:rPr lang="en-NZ" sz="1800" dirty="0">
                          <a:latin typeface="HelveticaNeueLT Pro 55 Roman"/>
                        </a:rPr>
                        <a:t>X</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I</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R</a:t>
                      </a:r>
                    </a:p>
                  </a:txBody>
                  <a:tcPr marL="90308" marR="90308" marT="45154" marB="45154"/>
                </a:tc>
                <a:tc>
                  <a:txBody>
                    <a:bodyPr/>
                    <a:lstStyle/>
                    <a:p>
                      <a:pPr algn="ctr"/>
                      <a:r>
                        <a:rPr lang="en-NZ" sz="1800" dirty="0">
                          <a:latin typeface="HelveticaNeueLT Pro 55 Roman"/>
                        </a:rPr>
                        <a:t>E</a:t>
                      </a:r>
                    </a:p>
                  </a:txBody>
                  <a:tcPr marL="90308" marR="90308" marT="45154" marB="45154"/>
                </a:tc>
                <a:extLst>
                  <a:ext uri="{0D108BD9-81ED-4DB2-BD59-A6C34878D82A}">
                    <a16:rowId xmlns:a16="http://schemas.microsoft.com/office/drawing/2014/main" xmlns="" val="10001"/>
                  </a:ext>
                </a:extLst>
              </a:tr>
              <a:tr h="366690">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C</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G</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S</a:t>
                      </a:r>
                    </a:p>
                  </a:txBody>
                  <a:tcPr marL="90308" marR="90308" marT="45154" marB="45154"/>
                </a:tc>
                <a:extLst>
                  <a:ext uri="{0D108BD9-81ED-4DB2-BD59-A6C34878D82A}">
                    <a16:rowId xmlns:a16="http://schemas.microsoft.com/office/drawing/2014/main" xmlns="" val="10002"/>
                  </a:ext>
                </a:extLst>
              </a:tr>
              <a:tr h="366690">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B</a:t>
                      </a:r>
                    </a:p>
                  </a:txBody>
                  <a:tcPr marL="90308" marR="90308" marT="45154" marB="45154"/>
                </a:tc>
                <a:tc>
                  <a:txBody>
                    <a:bodyPr/>
                    <a:lstStyle/>
                    <a:p>
                      <a:pPr algn="ctr"/>
                      <a:r>
                        <a:rPr lang="en-NZ" sz="1800" dirty="0">
                          <a:latin typeface="HelveticaNeueLT Pro 55 Roman"/>
                        </a:rPr>
                        <a:t>M</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U</a:t>
                      </a:r>
                    </a:p>
                  </a:txBody>
                  <a:tcPr marL="90308" marR="90308" marT="45154" marB="45154"/>
                </a:tc>
                <a:extLst>
                  <a:ext uri="{0D108BD9-81ED-4DB2-BD59-A6C34878D82A}">
                    <a16:rowId xmlns:a16="http://schemas.microsoft.com/office/drawing/2014/main" xmlns="" val="10003"/>
                  </a:ext>
                </a:extLst>
              </a:tr>
              <a:tr h="366690">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G</a:t>
                      </a:r>
                    </a:p>
                  </a:txBody>
                  <a:tcPr marL="90308" marR="90308" marT="45154" marB="45154"/>
                </a:tc>
                <a:tc>
                  <a:txBody>
                    <a:bodyPr/>
                    <a:lstStyle/>
                    <a:p>
                      <a:pPr algn="ctr"/>
                      <a:r>
                        <a:rPr lang="en-NZ" sz="1800" dirty="0">
                          <a:latin typeface="HelveticaNeueLT Pro 55 Roman"/>
                        </a:rPr>
                        <a:t>M</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I</a:t>
                      </a:r>
                    </a:p>
                  </a:txBody>
                  <a:tcPr marL="90308" marR="90308" marT="45154" marB="45154"/>
                </a:tc>
                <a:tc>
                  <a:txBody>
                    <a:bodyPr/>
                    <a:lstStyle/>
                    <a:p>
                      <a:pPr algn="ctr"/>
                      <a:r>
                        <a:rPr lang="en-NZ" sz="1800" dirty="0">
                          <a:latin typeface="HelveticaNeueLT Pro 55 Roman"/>
                        </a:rPr>
                        <a:t>S</a:t>
                      </a:r>
                    </a:p>
                  </a:txBody>
                  <a:tcPr marL="90308" marR="90308" marT="45154" marB="45154"/>
                </a:tc>
                <a:extLst>
                  <a:ext uri="{0D108BD9-81ED-4DB2-BD59-A6C34878D82A}">
                    <a16:rowId xmlns:a16="http://schemas.microsoft.com/office/drawing/2014/main" xmlns="" val="10004"/>
                  </a:ext>
                </a:extLst>
              </a:tr>
              <a:tr h="366690">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Y</a:t>
                      </a:r>
                    </a:p>
                  </a:txBody>
                  <a:tcPr marL="90308" marR="90308" marT="45154" marB="45154"/>
                </a:tc>
                <a:tc>
                  <a:txBody>
                    <a:bodyPr/>
                    <a:lstStyle/>
                    <a:p>
                      <a:pPr algn="ctr"/>
                      <a:r>
                        <a:rPr lang="en-NZ" sz="1800" dirty="0">
                          <a:latin typeface="HelveticaNeueLT Pro 55 Roman"/>
                        </a:rPr>
                        <a:t>F</a:t>
                      </a:r>
                    </a:p>
                  </a:txBody>
                  <a:tcPr marL="90308" marR="90308" marT="45154" marB="45154"/>
                </a:tc>
                <a:tc>
                  <a:txBody>
                    <a:bodyPr/>
                    <a:lstStyle/>
                    <a:p>
                      <a:pPr algn="ctr"/>
                      <a:r>
                        <a:rPr lang="en-NZ" sz="1800" dirty="0">
                          <a:latin typeface="HelveticaNeueLT Pro 55 Roman"/>
                        </a:rPr>
                        <a:t>W</a:t>
                      </a:r>
                    </a:p>
                  </a:txBody>
                  <a:tcPr marL="90308" marR="90308" marT="45154" marB="45154"/>
                </a:tc>
                <a:extLst>
                  <a:ext uri="{0D108BD9-81ED-4DB2-BD59-A6C34878D82A}">
                    <a16:rowId xmlns:a16="http://schemas.microsoft.com/office/drawing/2014/main" xmlns="" val="10005"/>
                  </a:ext>
                </a:extLst>
              </a:tr>
              <a:tr h="366690">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U</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I</a:t>
                      </a:r>
                    </a:p>
                  </a:txBody>
                  <a:tcPr marL="90308" marR="90308" marT="45154" marB="45154"/>
                </a:tc>
                <a:extLst>
                  <a:ext uri="{0D108BD9-81ED-4DB2-BD59-A6C34878D82A}">
                    <a16:rowId xmlns:a16="http://schemas.microsoft.com/office/drawing/2014/main" xmlns="" val="10006"/>
                  </a:ext>
                </a:extLst>
              </a:tr>
              <a:tr h="366690">
                <a:tc>
                  <a:txBody>
                    <a:bodyPr/>
                    <a:lstStyle/>
                    <a:p>
                      <a:pPr algn="ctr"/>
                      <a:r>
                        <a:rPr lang="en-NZ" sz="1800" dirty="0">
                          <a:latin typeface="HelveticaNeueLT Pro 55 Roman"/>
                        </a:rPr>
                        <a:t>V</a:t>
                      </a:r>
                    </a:p>
                  </a:txBody>
                  <a:tcPr marL="90308" marR="90308" marT="45154" marB="45154"/>
                </a:tc>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V</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H</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T</a:t>
                      </a:r>
                    </a:p>
                  </a:txBody>
                  <a:tcPr marL="90308" marR="90308" marT="45154" marB="45154"/>
                </a:tc>
                <a:extLst>
                  <a:ext uri="{0D108BD9-81ED-4DB2-BD59-A6C34878D82A}">
                    <a16:rowId xmlns:a16="http://schemas.microsoft.com/office/drawing/2014/main" xmlns="" val="10007"/>
                  </a:ext>
                </a:extLst>
              </a:tr>
              <a:tr h="366690">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A</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D</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W</a:t>
                      </a:r>
                    </a:p>
                  </a:txBody>
                  <a:tcPr marL="90308" marR="90308" marT="45154" marB="45154"/>
                </a:tc>
                <a:tc>
                  <a:txBody>
                    <a:bodyPr/>
                    <a:lstStyle/>
                    <a:p>
                      <a:pPr algn="ctr"/>
                      <a:r>
                        <a:rPr lang="en-NZ" sz="1800" dirty="0">
                          <a:latin typeface="HelveticaNeueLT Pro 55 Roman"/>
                        </a:rPr>
                        <a:t>T</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H</a:t>
                      </a:r>
                    </a:p>
                  </a:txBody>
                  <a:tcPr marL="90308" marR="90308" marT="45154" marB="45154"/>
                </a:tc>
                <a:extLst>
                  <a:ext uri="{0D108BD9-81ED-4DB2-BD59-A6C34878D82A}">
                    <a16:rowId xmlns:a16="http://schemas.microsoft.com/office/drawing/2014/main" xmlns="" val="10008"/>
                  </a:ext>
                </a:extLst>
              </a:tr>
              <a:tr h="366690">
                <a:tc>
                  <a:txBody>
                    <a:bodyPr/>
                    <a:lstStyle/>
                    <a:p>
                      <a:pPr algn="ctr"/>
                      <a:r>
                        <a:rPr lang="en-NZ" sz="1800" dirty="0">
                          <a:latin typeface="HelveticaNeueLT Pro 55 Roman"/>
                        </a:rPr>
                        <a:t>G</a:t>
                      </a:r>
                    </a:p>
                  </a:txBody>
                  <a:tcPr marL="90308" marR="90308" marT="45154" marB="45154"/>
                </a:tc>
                <a:tc>
                  <a:txBody>
                    <a:bodyPr/>
                    <a:lstStyle/>
                    <a:p>
                      <a:pPr algn="ctr"/>
                      <a:r>
                        <a:rPr lang="en-NZ" sz="1800" dirty="0">
                          <a:latin typeface="HelveticaNeueLT Pro 55 Roman"/>
                        </a:rPr>
                        <a:t>S</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N</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L</a:t>
                      </a:r>
                    </a:p>
                  </a:txBody>
                  <a:tcPr marL="90308" marR="90308" marT="45154" marB="45154"/>
                </a:tc>
                <a:tc>
                  <a:txBody>
                    <a:bodyPr/>
                    <a:lstStyle/>
                    <a:p>
                      <a:pPr algn="ctr"/>
                      <a:r>
                        <a:rPr lang="en-NZ" sz="1800" dirty="0">
                          <a:latin typeface="HelveticaNeueLT Pro 55 Roman"/>
                        </a:rPr>
                        <a:t>P</a:t>
                      </a:r>
                    </a:p>
                  </a:txBody>
                  <a:tcPr marL="90308" marR="90308" marT="45154" marB="45154"/>
                </a:tc>
                <a:tc>
                  <a:txBody>
                    <a:bodyPr/>
                    <a:lstStyle/>
                    <a:p>
                      <a:pPr algn="ctr"/>
                      <a:r>
                        <a:rPr lang="en-NZ" sz="1800" dirty="0">
                          <a:latin typeface="HelveticaNeueLT Pro 55 Roman"/>
                        </a:rPr>
                        <a:t>O</a:t>
                      </a:r>
                    </a:p>
                  </a:txBody>
                  <a:tcPr marL="90308" marR="90308" marT="45154" marB="45154"/>
                </a:tc>
                <a:tc>
                  <a:txBody>
                    <a:bodyPr/>
                    <a:lstStyle/>
                    <a:p>
                      <a:pPr algn="ctr"/>
                      <a:r>
                        <a:rPr lang="en-NZ" sz="1800" dirty="0">
                          <a:latin typeface="HelveticaNeueLT Pro 55 Roman"/>
                        </a:rPr>
                        <a:t>E</a:t>
                      </a:r>
                    </a:p>
                  </a:txBody>
                  <a:tcPr marL="90308" marR="90308" marT="45154" marB="45154"/>
                </a:tc>
                <a:tc>
                  <a:txBody>
                    <a:bodyPr/>
                    <a:lstStyle/>
                    <a:p>
                      <a:pPr algn="ctr"/>
                      <a:r>
                        <a:rPr lang="en-NZ" sz="1800" dirty="0">
                          <a:latin typeface="HelveticaNeueLT Pro 55 Roman"/>
                        </a:rPr>
                        <a:t>P</a:t>
                      </a:r>
                    </a:p>
                  </a:txBody>
                  <a:tcPr marL="90308" marR="90308" marT="45154" marB="45154"/>
                </a:tc>
                <a:extLst>
                  <a:ext uri="{0D108BD9-81ED-4DB2-BD59-A6C34878D82A}">
                    <a16:rowId xmlns:a16="http://schemas.microsoft.com/office/drawing/2014/main" xmlns="" val="10009"/>
                  </a:ext>
                </a:extLst>
              </a:tr>
            </a:tbl>
          </a:graphicData>
        </a:graphic>
      </p:graphicFrame>
      <p:sp>
        <p:nvSpPr>
          <p:cNvPr id="52" name="REMOVE THIS OBJECT"/>
          <p:cNvSpPr txBox="1"/>
          <p:nvPr/>
        </p:nvSpPr>
        <p:spPr>
          <a:xfrm>
            <a:off x="3557" y="-111784"/>
            <a:ext cx="9144000" cy="1200329"/>
          </a:xfrm>
          <a:prstGeom prst="rect">
            <a:avLst/>
          </a:prstGeom>
          <a:noFill/>
        </p:spPr>
        <p:txBody>
          <a:bodyPr wrap="square" rtlCol="0">
            <a:spAutoFit/>
          </a:bodyPr>
          <a:lstStyle/>
          <a:p>
            <a:pPr algn="ctr"/>
            <a:r>
              <a:rPr lang="en-NZ" sz="3600" spc="300" dirty="0">
                <a:latin typeface="Bookman Old Style" pitchFamily="18" charset="0"/>
                <a:ea typeface="Adobe Fangsong Std R" pitchFamily="18" charset="-128"/>
              </a:rPr>
              <a:t>St John wrote about Jesus as God’s greatest gift </a:t>
            </a:r>
            <a:endParaRPr lang="en-GB" sz="3600" spc="300" dirty="0">
              <a:solidFill>
                <a:srgbClr val="FF0000"/>
              </a:solidFill>
              <a:latin typeface="Bookman Old Style" pitchFamily="18" charset="0"/>
              <a:ea typeface="Adobe Fangsong Std R" pitchFamily="18" charset="-128"/>
            </a:endParaRPr>
          </a:p>
        </p:txBody>
      </p:sp>
      <p:sp>
        <p:nvSpPr>
          <p:cNvPr id="5" name="Shape: P(uzzle)"/>
          <p:cNvSpPr/>
          <p:nvPr/>
        </p:nvSpPr>
        <p:spPr>
          <a:xfrm>
            <a:off x="4175888" y="1143009"/>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S-07</a:t>
            </a:r>
          </a:p>
        </p:txBody>
      </p:sp>
      <p:sp>
        <p:nvSpPr>
          <p:cNvPr id="4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Worksheet">
            <a:hlinkClick r:id="rId7" action="ppaction://hlinksldjump" highlightClick="1"/>
          </p:cNvPr>
          <p:cNvSpPr/>
          <p:nvPr/>
        </p:nvSpPr>
        <p:spPr>
          <a:xfrm>
            <a:off x="6660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Tool instructions"/>
          <p:cNvSpPr txBox="1"/>
          <p:nvPr/>
        </p:nvSpPr>
        <p:spPr>
          <a:xfrm>
            <a:off x="494255" y="4774001"/>
            <a:ext cx="5828273" cy="230832"/>
          </a:xfrm>
          <a:prstGeom prst="rect">
            <a:avLst/>
          </a:prstGeom>
          <a:noFill/>
        </p:spPr>
        <p:txBody>
          <a:bodyPr wrap="square" rtlCol="0">
            <a:spAutoFit/>
          </a:bodyPr>
          <a:lstStyle/>
          <a:p>
            <a:pPr algn="ctr"/>
            <a:r>
              <a:rPr lang="en-NZ" sz="900" dirty="0">
                <a:latin typeface="HelveticaNeueLT Pro 55 Roman"/>
              </a:rPr>
              <a:t>As you find each word in the word find highlight it in the </a:t>
            </a:r>
            <a:r>
              <a:rPr lang="en-NZ" sz="900" dirty="0" smtClean="0">
                <a:latin typeface="HelveticaNeueLT Pro 55 Roman"/>
              </a:rPr>
              <a:t>word find </a:t>
            </a:r>
            <a:r>
              <a:rPr lang="en-NZ" sz="900" dirty="0">
                <a:latin typeface="HelveticaNeueLT Pro 55 Roman"/>
              </a:rPr>
              <a:t>and in the sentence</a:t>
            </a:r>
          </a:p>
        </p:txBody>
      </p:sp>
      <p:sp>
        <p:nvSpPr>
          <p:cNvPr id="4" name="Rounded Rectangle 3"/>
          <p:cNvSpPr/>
          <p:nvPr/>
        </p:nvSpPr>
        <p:spPr>
          <a:xfrm>
            <a:off x="5522913" y="1090828"/>
            <a:ext cx="2731316" cy="1203203"/>
          </a:xfrm>
          <a:prstGeom prst="roundRect">
            <a:avLst/>
          </a:prstGeom>
          <a:blipFill dpi="0" rotWithShape="1">
            <a:blip r:embed="rId8"/>
            <a:srcRect/>
            <a:stretch>
              <a:fillRect l="-3000" t="-34000" r="-7000" b="-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0" name="Shape: P(uzzle)"/>
          <p:cNvSpPr/>
          <p:nvPr/>
        </p:nvSpPr>
        <p:spPr>
          <a:xfrm>
            <a:off x="225347" y="1151262"/>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Shape: P(uzzle)"/>
          <p:cNvSpPr/>
          <p:nvPr/>
        </p:nvSpPr>
        <p:spPr>
          <a:xfrm>
            <a:off x="238350" y="4441381"/>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Shape: P(uzzle)"/>
          <p:cNvSpPr/>
          <p:nvPr/>
        </p:nvSpPr>
        <p:spPr>
          <a:xfrm>
            <a:off x="3272265" y="2608072"/>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Shape: P(uzzle)"/>
          <p:cNvSpPr/>
          <p:nvPr/>
        </p:nvSpPr>
        <p:spPr>
          <a:xfrm>
            <a:off x="693229" y="4433115"/>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Shape: P(uzzle)"/>
          <p:cNvSpPr/>
          <p:nvPr/>
        </p:nvSpPr>
        <p:spPr>
          <a:xfrm>
            <a:off x="674272" y="298196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Shape: P(uzzle)"/>
          <p:cNvSpPr/>
          <p:nvPr/>
        </p:nvSpPr>
        <p:spPr>
          <a:xfrm>
            <a:off x="249649" y="2254035"/>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Shape: P(uzzle)"/>
          <p:cNvSpPr/>
          <p:nvPr/>
        </p:nvSpPr>
        <p:spPr>
          <a:xfrm>
            <a:off x="4128498" y="443611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Shape: P(uzzle)"/>
          <p:cNvSpPr/>
          <p:nvPr/>
        </p:nvSpPr>
        <p:spPr>
          <a:xfrm>
            <a:off x="3743229" y="3745926"/>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Shape: P(uzzle)"/>
          <p:cNvSpPr/>
          <p:nvPr/>
        </p:nvSpPr>
        <p:spPr>
          <a:xfrm>
            <a:off x="3272265" y="4079431"/>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Shape: P(uzzle)"/>
          <p:cNvSpPr/>
          <p:nvPr/>
        </p:nvSpPr>
        <p:spPr>
          <a:xfrm>
            <a:off x="2835975" y="4079431"/>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Shape: P(uzzle)"/>
          <p:cNvSpPr/>
          <p:nvPr/>
        </p:nvSpPr>
        <p:spPr>
          <a:xfrm>
            <a:off x="3705316" y="1151262"/>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Shape: P(uzzle)"/>
          <p:cNvSpPr/>
          <p:nvPr/>
        </p:nvSpPr>
        <p:spPr>
          <a:xfrm>
            <a:off x="1994920" y="3753516"/>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Shape: P(uzzle)"/>
          <p:cNvSpPr/>
          <p:nvPr/>
        </p:nvSpPr>
        <p:spPr>
          <a:xfrm>
            <a:off x="674273" y="1143009"/>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Shape: P(uzzle)"/>
          <p:cNvSpPr/>
          <p:nvPr/>
        </p:nvSpPr>
        <p:spPr>
          <a:xfrm>
            <a:off x="2845452" y="1882218"/>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Shape: P(uzzle)"/>
          <p:cNvSpPr/>
          <p:nvPr/>
        </p:nvSpPr>
        <p:spPr>
          <a:xfrm>
            <a:off x="2408312" y="4444295"/>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hape: P(uzzle)"/>
          <p:cNvSpPr/>
          <p:nvPr/>
        </p:nvSpPr>
        <p:spPr>
          <a:xfrm>
            <a:off x="3281743" y="2247079"/>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Shape: P(uzzle)"/>
          <p:cNvSpPr/>
          <p:nvPr/>
        </p:nvSpPr>
        <p:spPr>
          <a:xfrm>
            <a:off x="1125310" y="4094035"/>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Shape: P(uzzle)"/>
          <p:cNvSpPr/>
          <p:nvPr/>
        </p:nvSpPr>
        <p:spPr>
          <a:xfrm>
            <a:off x="674273" y="4100278"/>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Shape: P(uzzle)"/>
          <p:cNvSpPr/>
          <p:nvPr/>
        </p:nvSpPr>
        <p:spPr>
          <a:xfrm>
            <a:off x="682499" y="227283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Shape: P(uzzle)"/>
          <p:cNvSpPr/>
          <p:nvPr/>
        </p:nvSpPr>
        <p:spPr>
          <a:xfrm>
            <a:off x="2412995" y="1514776"/>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hape: P(uzzle)"/>
          <p:cNvSpPr/>
          <p:nvPr/>
        </p:nvSpPr>
        <p:spPr>
          <a:xfrm>
            <a:off x="1125310" y="2617549"/>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Shape: P(uzzle)"/>
          <p:cNvSpPr/>
          <p:nvPr/>
        </p:nvSpPr>
        <p:spPr>
          <a:xfrm>
            <a:off x="682499" y="1890521"/>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Shape: P(uzzle)"/>
          <p:cNvSpPr/>
          <p:nvPr/>
        </p:nvSpPr>
        <p:spPr>
          <a:xfrm>
            <a:off x="3714793" y="2259100"/>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Shape: P(uzzle)"/>
          <p:cNvSpPr/>
          <p:nvPr/>
        </p:nvSpPr>
        <p:spPr>
          <a:xfrm>
            <a:off x="4167584" y="299044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Shape: P(uzzle)"/>
          <p:cNvSpPr/>
          <p:nvPr/>
        </p:nvSpPr>
        <p:spPr>
          <a:xfrm>
            <a:off x="1557888" y="3747373"/>
            <a:ext cx="353907" cy="363514"/>
          </a:xfrm>
          <a:prstGeom prst="star4">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p:cNvSpPr txBox="1"/>
          <p:nvPr/>
        </p:nvSpPr>
        <p:spPr>
          <a:xfrm>
            <a:off x="4565420" y="2371068"/>
            <a:ext cx="4568443" cy="523220"/>
          </a:xfrm>
          <a:prstGeom prst="rect">
            <a:avLst/>
          </a:prstGeom>
          <a:noFill/>
        </p:spPr>
        <p:txBody>
          <a:bodyPr wrap="square" rtlCol="0">
            <a:spAutoFit/>
          </a:bodyPr>
          <a:lstStyle/>
          <a:p>
            <a:pPr algn="ctr"/>
            <a:r>
              <a:rPr lang="en-NZ" sz="1400" b="1" spc="300" dirty="0">
                <a:latin typeface="Lucida Sans" pitchFamily="34" charset="0"/>
              </a:rPr>
              <a:t>Find all the words below in the word find</a:t>
            </a:r>
            <a:endParaRPr lang="en-NZ" sz="1400" b="1" dirty="0">
              <a:latin typeface="Lucida Sans" pitchFamily="34" charset="0"/>
            </a:endParaRPr>
          </a:p>
        </p:txBody>
      </p:sp>
      <p:sp>
        <p:nvSpPr>
          <p:cNvPr id="69" name="Trigger: Them"/>
          <p:cNvSpPr/>
          <p:nvPr/>
        </p:nvSpPr>
        <p:spPr>
          <a:xfrm>
            <a:off x="7955948" y="4114578"/>
            <a:ext cx="858602"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rigger: With"/>
          <p:cNvSpPr/>
          <p:nvPr/>
        </p:nvSpPr>
        <p:spPr>
          <a:xfrm>
            <a:off x="7316035" y="4109193"/>
            <a:ext cx="559930"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rigger: Life"/>
          <p:cNvSpPr/>
          <p:nvPr/>
        </p:nvSpPr>
        <p:spPr>
          <a:xfrm>
            <a:off x="6637634" y="4103857"/>
            <a:ext cx="559930"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rigger: Own"/>
          <p:cNvSpPr/>
          <p:nvPr/>
        </p:nvSpPr>
        <p:spPr>
          <a:xfrm>
            <a:off x="8260070" y="4098710"/>
            <a:ext cx="559930"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rigger: God's 3"/>
          <p:cNvSpPr/>
          <p:nvPr/>
        </p:nvSpPr>
        <p:spPr>
          <a:xfrm>
            <a:off x="4917425" y="4092145"/>
            <a:ext cx="846944"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rigger: Share"/>
          <p:cNvSpPr/>
          <p:nvPr/>
        </p:nvSpPr>
        <p:spPr>
          <a:xfrm>
            <a:off x="7942453" y="3808485"/>
            <a:ext cx="846944"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rigger: To 2"/>
          <p:cNvSpPr/>
          <p:nvPr/>
        </p:nvSpPr>
        <p:spPr>
          <a:xfrm>
            <a:off x="7582046" y="3797868"/>
            <a:ext cx="263544"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rigger: Wants"/>
          <p:cNvSpPr/>
          <p:nvPr/>
        </p:nvSpPr>
        <p:spPr>
          <a:xfrm>
            <a:off x="6531282" y="3800756"/>
            <a:ext cx="875145"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rigger: And"/>
          <p:cNvSpPr/>
          <p:nvPr/>
        </p:nvSpPr>
        <p:spPr>
          <a:xfrm>
            <a:off x="5875325" y="3812265"/>
            <a:ext cx="480732" cy="27565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rigger: Them"/>
          <p:cNvSpPr/>
          <p:nvPr/>
        </p:nvSpPr>
        <p:spPr>
          <a:xfrm>
            <a:off x="4997619" y="3800901"/>
            <a:ext cx="675008" cy="295543"/>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rigger: Loves"/>
          <p:cNvSpPr/>
          <p:nvPr/>
        </p:nvSpPr>
        <p:spPr>
          <a:xfrm>
            <a:off x="8152857" y="3497495"/>
            <a:ext cx="811037" cy="29479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rigger: God 2"/>
          <p:cNvSpPr/>
          <p:nvPr/>
        </p:nvSpPr>
        <p:spPr>
          <a:xfrm>
            <a:off x="7420954" y="3486574"/>
            <a:ext cx="596733" cy="28710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rigger: Much"/>
          <p:cNvSpPr/>
          <p:nvPr/>
        </p:nvSpPr>
        <p:spPr>
          <a:xfrm>
            <a:off x="6511049" y="3505272"/>
            <a:ext cx="740816" cy="28710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rigger: How"/>
          <p:cNvSpPr/>
          <p:nvPr/>
        </p:nvSpPr>
        <p:spPr>
          <a:xfrm>
            <a:off x="5804775" y="3513192"/>
            <a:ext cx="608150" cy="267357"/>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rigger: Know"/>
          <p:cNvSpPr/>
          <p:nvPr/>
        </p:nvSpPr>
        <p:spPr>
          <a:xfrm>
            <a:off x="4883386" y="3517499"/>
            <a:ext cx="727549" cy="262854"/>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rigger: Would"/>
          <p:cNvSpPr/>
          <p:nvPr/>
        </p:nvSpPr>
        <p:spPr>
          <a:xfrm>
            <a:off x="7821485" y="3211964"/>
            <a:ext cx="939478" cy="267026"/>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rigger: They"/>
          <p:cNvSpPr/>
          <p:nvPr/>
        </p:nvSpPr>
        <p:spPr>
          <a:xfrm>
            <a:off x="7012996" y="3232826"/>
            <a:ext cx="749500" cy="267026"/>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rigger: So"/>
          <p:cNvSpPr/>
          <p:nvPr/>
        </p:nvSpPr>
        <p:spPr>
          <a:xfrm>
            <a:off x="6620599" y="3244049"/>
            <a:ext cx="297000" cy="246411"/>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rigger: People"/>
          <p:cNvSpPr/>
          <p:nvPr/>
        </p:nvSpPr>
        <p:spPr>
          <a:xfrm>
            <a:off x="5548206" y="3283828"/>
            <a:ext cx="927655" cy="216024"/>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rigger: All"/>
          <p:cNvSpPr/>
          <p:nvPr/>
        </p:nvSpPr>
        <p:spPr>
          <a:xfrm>
            <a:off x="5037601" y="3245554"/>
            <a:ext cx="381564" cy="233750"/>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rigger: To"/>
          <p:cNvSpPr/>
          <p:nvPr/>
        </p:nvSpPr>
        <p:spPr>
          <a:xfrm>
            <a:off x="8630522" y="2980921"/>
            <a:ext cx="21574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rigger: Jesus"/>
          <p:cNvSpPr/>
          <p:nvPr/>
        </p:nvSpPr>
        <p:spPr>
          <a:xfrm>
            <a:off x="7582046" y="2954907"/>
            <a:ext cx="858916" cy="2373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rigger: Son"/>
          <p:cNvSpPr/>
          <p:nvPr/>
        </p:nvSpPr>
        <p:spPr>
          <a:xfrm>
            <a:off x="6982637" y="2977380"/>
            <a:ext cx="438317" cy="214851"/>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rigger: His"/>
          <p:cNvSpPr/>
          <p:nvPr/>
        </p:nvSpPr>
        <p:spPr>
          <a:xfrm>
            <a:off x="6334093" y="2972635"/>
            <a:ext cx="518930"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rigger: Gave"/>
          <p:cNvSpPr/>
          <p:nvPr/>
        </p:nvSpPr>
        <p:spPr>
          <a:xfrm>
            <a:off x="5591785" y="2976207"/>
            <a:ext cx="621514" cy="21602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rigger: God"/>
          <p:cNvSpPr/>
          <p:nvPr/>
        </p:nvSpPr>
        <p:spPr>
          <a:xfrm>
            <a:off x="4749706" y="2966823"/>
            <a:ext cx="789367" cy="21602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4750456" y="2398588"/>
            <a:ext cx="4215413" cy="0"/>
          </a:xfrm>
          <a:prstGeom prst="line">
            <a:avLst/>
          </a:prstGeom>
          <a:ln>
            <a:prstDash val="sysDot"/>
          </a:ln>
          <a:effectLst/>
        </p:spPr>
        <p:style>
          <a:lnRef idx="2">
            <a:schemeClr val="dk1"/>
          </a:lnRef>
          <a:fillRef idx="0">
            <a:schemeClr val="dk1"/>
          </a:fillRef>
          <a:effectRef idx="1">
            <a:schemeClr val="dk1"/>
          </a:effectRef>
          <a:fontRef idx="minor">
            <a:schemeClr val="tx1"/>
          </a:fontRef>
        </p:style>
      </p:cxnSp>
      <p:cxnSp>
        <p:nvCxnSpPr>
          <p:cNvPr id="99" name="Straight Connector 98"/>
          <p:cNvCxnSpPr/>
          <p:nvPr/>
        </p:nvCxnSpPr>
        <p:spPr>
          <a:xfrm>
            <a:off x="4748481" y="2914317"/>
            <a:ext cx="4215413" cy="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96" name="Textbox: Tool instructions"/>
          <p:cNvSpPr txBox="1"/>
          <p:nvPr/>
        </p:nvSpPr>
        <p:spPr>
          <a:xfrm>
            <a:off x="249649" y="4912668"/>
            <a:ext cx="3070985" cy="230832"/>
          </a:xfrm>
          <a:prstGeom prst="rect">
            <a:avLst/>
          </a:prstGeom>
          <a:noFill/>
        </p:spPr>
        <p:txBody>
          <a:bodyPr wrap="square" rtlCol="0">
            <a:spAutoFit/>
          </a:bodyPr>
          <a:lstStyle/>
          <a:p>
            <a:pPr algn="ctr"/>
            <a:r>
              <a:rPr lang="en-NZ" sz="900" dirty="0">
                <a:latin typeface="HelveticaNeueLT Pro 55 Roman"/>
              </a:rPr>
              <a:t>Click the </a:t>
            </a:r>
            <a:r>
              <a:rPr lang="en-NZ" sz="900" dirty="0" smtClean="0">
                <a:latin typeface="HelveticaNeueLT Pro 55 Roman"/>
              </a:rPr>
              <a:t>worksheet </a:t>
            </a:r>
            <a:r>
              <a:rPr lang="en-NZ" sz="900" dirty="0">
                <a:latin typeface="HelveticaNeueLT Pro 55 Roman"/>
              </a:rPr>
              <a:t>button to </a:t>
            </a:r>
            <a:r>
              <a:rPr lang="en-NZ" sz="900" dirty="0" smtClean="0">
                <a:latin typeface="HelveticaNeueLT Pro 55 Roman"/>
              </a:rPr>
              <a:t>go to the worksheet.</a:t>
            </a:r>
            <a:endParaRPr lang="en-NZ" sz="900" dirty="0">
              <a:latin typeface="HelveticaNeueLT Pro 55 Roman"/>
            </a:endParaRPr>
          </a:p>
        </p:txBody>
      </p:sp>
      <p:sp>
        <p:nvSpPr>
          <p:cNvPr id="10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TextBox: Tool instructions stop"/>
          <p:cNvSpPr txBox="1"/>
          <p:nvPr/>
        </p:nvSpPr>
        <p:spPr>
          <a:xfrm>
            <a:off x="3129205" y="4909873"/>
            <a:ext cx="3038012"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‘Praise Him With Cymbals’</a:t>
            </a:r>
            <a:endParaRPr lang="en-GB" sz="900" dirty="0">
              <a:latin typeface="Arial" panose="020B0604020202020204" pitchFamily="34" charset="0"/>
              <a:cs typeface="Arial" panose="020B0604020202020204" pitchFamily="34" charset="0"/>
            </a:endParaRPr>
          </a:p>
        </p:txBody>
      </p:sp>
      <p:sp>
        <p:nvSpPr>
          <p:cNvPr id="104" name="TextBox: Tool instructions start"/>
          <p:cNvSpPr txBox="1"/>
          <p:nvPr/>
        </p:nvSpPr>
        <p:spPr>
          <a:xfrm>
            <a:off x="3129206" y="4909873"/>
            <a:ext cx="3031600"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a:t>
            </a:r>
            <a:r>
              <a:rPr lang="en-GB" sz="900" dirty="0" smtClean="0">
                <a:latin typeface="Arial" panose="020B0604020202020204" pitchFamily="34" charset="0"/>
                <a:cs typeface="Arial" panose="020B0604020202020204" pitchFamily="34" charset="0"/>
              </a:rPr>
              <a:t>‘Praise Him With Cymbals’</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31707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0"/>
                    </p:tgtEl>
                  </p:cond>
                </p:stCondLst>
                <p:endSync evt="end" delay="0">
                  <p:rtn val="all"/>
                </p:endSync>
                <p:childTnLst>
                  <p:par>
                    <p:cTn id="8" fill="hold">
                      <p:stCondLst>
                        <p:cond delay="0"/>
                      </p:stCondLst>
                      <p:childTnLst>
                        <p:par>
                          <p:cTn id="9" fill="hold">
                            <p:stCondLst>
                              <p:cond delay="0"/>
                            </p:stCondLst>
                            <p:childTnLst>
                              <p:par>
                                <p:cTn id="10" presetID="31" presetClass="entr" presetSubtype="0" repeatCount="3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3000"/>
                            </p:stCondLst>
                            <p:childTnLst>
                              <p:par>
                                <p:cTn id="17" presetID="10" presetClass="exit" presetSubtype="0" fill="hold" grpId="1" nodeType="afterEffect">
                                  <p:stCondLst>
                                    <p:cond delay="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31" presetClass="entr" presetSubtype="0" repeatCount="300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p:cTn id="25" dur="1000" fill="hold"/>
                                        <p:tgtEl>
                                          <p:spTgt spid="70"/>
                                        </p:tgtEl>
                                        <p:attrNameLst>
                                          <p:attrName>ppt_w</p:attrName>
                                        </p:attrNameLst>
                                      </p:cBhvr>
                                      <p:tavLst>
                                        <p:tav tm="0">
                                          <p:val>
                                            <p:fltVal val="0"/>
                                          </p:val>
                                        </p:tav>
                                        <p:tav tm="100000">
                                          <p:val>
                                            <p:strVal val="#ppt_w"/>
                                          </p:val>
                                        </p:tav>
                                      </p:tavLst>
                                    </p:anim>
                                    <p:anim calcmode="lin" valueType="num">
                                      <p:cBhvr>
                                        <p:cTn id="26" dur="1000" fill="hold"/>
                                        <p:tgtEl>
                                          <p:spTgt spid="70"/>
                                        </p:tgtEl>
                                        <p:attrNameLst>
                                          <p:attrName>ppt_h</p:attrName>
                                        </p:attrNameLst>
                                      </p:cBhvr>
                                      <p:tavLst>
                                        <p:tav tm="0">
                                          <p:val>
                                            <p:fltVal val="0"/>
                                          </p:val>
                                        </p:tav>
                                        <p:tav tm="100000">
                                          <p:val>
                                            <p:strVal val="#ppt_h"/>
                                          </p:val>
                                        </p:tav>
                                      </p:tavLst>
                                    </p:anim>
                                    <p:anim calcmode="lin" valueType="num">
                                      <p:cBhvr>
                                        <p:cTn id="27" dur="1000" fill="hold"/>
                                        <p:tgtEl>
                                          <p:spTgt spid="70"/>
                                        </p:tgtEl>
                                        <p:attrNameLst>
                                          <p:attrName>style.rotation</p:attrName>
                                        </p:attrNameLst>
                                      </p:cBhvr>
                                      <p:tavLst>
                                        <p:tav tm="0">
                                          <p:val>
                                            <p:fltVal val="90"/>
                                          </p:val>
                                        </p:tav>
                                        <p:tav tm="100000">
                                          <p:val>
                                            <p:fltVal val="0"/>
                                          </p:val>
                                        </p:tav>
                                      </p:tavLst>
                                    </p:anim>
                                    <p:animEffect transition="in" filter="fade">
                                      <p:cBhvr>
                                        <p:cTn id="28" dur="1000"/>
                                        <p:tgtEl>
                                          <p:spTgt spid="70"/>
                                        </p:tgtEl>
                                      </p:cBhvr>
                                    </p:animEffect>
                                  </p:childTnLst>
                                </p:cTn>
                              </p:par>
                            </p:childTnLst>
                          </p:cTn>
                        </p:par>
                        <p:par>
                          <p:cTn id="29" fill="hold">
                            <p:stCondLst>
                              <p:cond delay="3000"/>
                            </p:stCondLst>
                            <p:childTnLst>
                              <p:par>
                                <p:cTn id="30" presetID="10" presetClass="exit" presetSubtype="0" fill="hold" grpId="1" nodeType="afterEffect">
                                  <p:stCondLst>
                                    <p:cond delay="0"/>
                                  </p:stCondLst>
                                  <p:childTnLst>
                                    <p:animEffect transition="out" filter="fade">
                                      <p:cBhvr>
                                        <p:cTn id="31" dur="1000"/>
                                        <p:tgtEl>
                                          <p:spTgt spid="70"/>
                                        </p:tgtEl>
                                      </p:cBhvr>
                                    </p:animEffect>
                                    <p:set>
                                      <p:cBhvr>
                                        <p:cTn id="32"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56"/>
                    </p:tgtEl>
                  </p:cond>
                </p:stCondLst>
                <p:endSync evt="end" delay="0">
                  <p:rtn val="all"/>
                </p:endSync>
                <p:childTnLst>
                  <p:par>
                    <p:cTn id="34" fill="hold">
                      <p:stCondLst>
                        <p:cond delay="0"/>
                      </p:stCondLst>
                      <p:childTnLst>
                        <p:par>
                          <p:cTn id="35" fill="hold">
                            <p:stCondLst>
                              <p:cond delay="0"/>
                            </p:stCondLst>
                            <p:childTnLst>
                              <p:par>
                                <p:cTn id="36" presetID="31" presetClass="entr" presetSubtype="0" repeatCount="3000" fill="hold" grpId="0" nodeType="clickEffect">
                                  <p:stCondLst>
                                    <p:cond delay="0"/>
                                  </p:stCondLst>
                                  <p:childTnLst>
                                    <p:set>
                                      <p:cBhvr>
                                        <p:cTn id="37" dur="1" fill="hold">
                                          <p:stCondLst>
                                            <p:cond delay="0"/>
                                          </p:stCondLst>
                                        </p:cTn>
                                        <p:tgtEl>
                                          <p:spTgt spid="71"/>
                                        </p:tgtEl>
                                        <p:attrNameLst>
                                          <p:attrName>style.visibility</p:attrName>
                                        </p:attrNameLst>
                                      </p:cBhvr>
                                      <p:to>
                                        <p:strVal val="visible"/>
                                      </p:to>
                                    </p:set>
                                    <p:anim calcmode="lin" valueType="num">
                                      <p:cBhvr>
                                        <p:cTn id="38" dur="1000" fill="hold"/>
                                        <p:tgtEl>
                                          <p:spTgt spid="71"/>
                                        </p:tgtEl>
                                        <p:attrNameLst>
                                          <p:attrName>ppt_w</p:attrName>
                                        </p:attrNameLst>
                                      </p:cBhvr>
                                      <p:tavLst>
                                        <p:tav tm="0">
                                          <p:val>
                                            <p:fltVal val="0"/>
                                          </p:val>
                                        </p:tav>
                                        <p:tav tm="100000">
                                          <p:val>
                                            <p:strVal val="#ppt_w"/>
                                          </p:val>
                                        </p:tav>
                                      </p:tavLst>
                                    </p:anim>
                                    <p:anim calcmode="lin" valueType="num">
                                      <p:cBhvr>
                                        <p:cTn id="39" dur="1000" fill="hold"/>
                                        <p:tgtEl>
                                          <p:spTgt spid="71"/>
                                        </p:tgtEl>
                                        <p:attrNameLst>
                                          <p:attrName>ppt_h</p:attrName>
                                        </p:attrNameLst>
                                      </p:cBhvr>
                                      <p:tavLst>
                                        <p:tav tm="0">
                                          <p:val>
                                            <p:fltVal val="0"/>
                                          </p:val>
                                        </p:tav>
                                        <p:tav tm="100000">
                                          <p:val>
                                            <p:strVal val="#ppt_h"/>
                                          </p:val>
                                        </p:tav>
                                      </p:tavLst>
                                    </p:anim>
                                    <p:anim calcmode="lin" valueType="num">
                                      <p:cBhvr>
                                        <p:cTn id="40" dur="1000" fill="hold"/>
                                        <p:tgtEl>
                                          <p:spTgt spid="71"/>
                                        </p:tgtEl>
                                        <p:attrNameLst>
                                          <p:attrName>style.rotation</p:attrName>
                                        </p:attrNameLst>
                                      </p:cBhvr>
                                      <p:tavLst>
                                        <p:tav tm="0">
                                          <p:val>
                                            <p:fltVal val="90"/>
                                          </p:val>
                                        </p:tav>
                                        <p:tav tm="100000">
                                          <p:val>
                                            <p:fltVal val="0"/>
                                          </p:val>
                                        </p:tav>
                                      </p:tavLst>
                                    </p:anim>
                                    <p:animEffect transition="in" filter="fade">
                                      <p:cBhvr>
                                        <p:cTn id="41" dur="1000"/>
                                        <p:tgtEl>
                                          <p:spTgt spid="71"/>
                                        </p:tgtEl>
                                      </p:cBhvr>
                                    </p:animEffect>
                                  </p:childTnLst>
                                </p:cTn>
                              </p:par>
                            </p:childTnLst>
                          </p:cTn>
                        </p:par>
                        <p:par>
                          <p:cTn id="42" fill="hold">
                            <p:stCondLst>
                              <p:cond delay="3000"/>
                            </p:stCondLst>
                            <p:childTnLst>
                              <p:par>
                                <p:cTn id="43" presetID="10" presetClass="exit" presetSubtype="0" fill="hold" grpId="1" nodeType="afterEffect">
                                  <p:stCondLst>
                                    <p:cond delay="0"/>
                                  </p:stCondLst>
                                  <p:childTnLst>
                                    <p:animEffect transition="out" filter="fade">
                                      <p:cBhvr>
                                        <p:cTn id="44" dur="1000"/>
                                        <p:tgtEl>
                                          <p:spTgt spid="71"/>
                                        </p:tgtEl>
                                      </p:cBhvr>
                                    </p:animEffect>
                                    <p:set>
                                      <p:cBhvr>
                                        <p:cTn id="45"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46" restart="whenNotActive" fill="hold" evtFilter="cancelBubble" nodeType="interactiveSeq">
                <p:stCondLst>
                  <p:cond evt="onClick" delay="0">
                    <p:tgtEl>
                      <p:spTgt spid="59"/>
                    </p:tgtEl>
                  </p:cond>
                </p:stCondLst>
                <p:endSync evt="end" delay="0">
                  <p:rtn val="all"/>
                </p:endSync>
                <p:childTnLst>
                  <p:par>
                    <p:cTn id="47" fill="hold">
                      <p:stCondLst>
                        <p:cond delay="0"/>
                      </p:stCondLst>
                      <p:childTnLst>
                        <p:par>
                          <p:cTn id="48" fill="hold">
                            <p:stCondLst>
                              <p:cond delay="0"/>
                            </p:stCondLst>
                            <p:childTnLst>
                              <p:par>
                                <p:cTn id="49" presetID="31" presetClass="entr" presetSubtype="0" repeatCount="300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anim calcmode="lin" valueType="num">
                                      <p:cBhvr>
                                        <p:cTn id="51" dur="1000" fill="hold"/>
                                        <p:tgtEl>
                                          <p:spTgt spid="72"/>
                                        </p:tgtEl>
                                        <p:attrNameLst>
                                          <p:attrName>ppt_w</p:attrName>
                                        </p:attrNameLst>
                                      </p:cBhvr>
                                      <p:tavLst>
                                        <p:tav tm="0">
                                          <p:val>
                                            <p:fltVal val="0"/>
                                          </p:val>
                                        </p:tav>
                                        <p:tav tm="100000">
                                          <p:val>
                                            <p:strVal val="#ppt_w"/>
                                          </p:val>
                                        </p:tav>
                                      </p:tavLst>
                                    </p:anim>
                                    <p:anim calcmode="lin" valueType="num">
                                      <p:cBhvr>
                                        <p:cTn id="52" dur="1000" fill="hold"/>
                                        <p:tgtEl>
                                          <p:spTgt spid="72"/>
                                        </p:tgtEl>
                                        <p:attrNameLst>
                                          <p:attrName>ppt_h</p:attrName>
                                        </p:attrNameLst>
                                      </p:cBhvr>
                                      <p:tavLst>
                                        <p:tav tm="0">
                                          <p:val>
                                            <p:fltVal val="0"/>
                                          </p:val>
                                        </p:tav>
                                        <p:tav tm="100000">
                                          <p:val>
                                            <p:strVal val="#ppt_h"/>
                                          </p:val>
                                        </p:tav>
                                      </p:tavLst>
                                    </p:anim>
                                    <p:anim calcmode="lin" valueType="num">
                                      <p:cBhvr>
                                        <p:cTn id="53" dur="1000" fill="hold"/>
                                        <p:tgtEl>
                                          <p:spTgt spid="72"/>
                                        </p:tgtEl>
                                        <p:attrNameLst>
                                          <p:attrName>style.rotation</p:attrName>
                                        </p:attrNameLst>
                                      </p:cBhvr>
                                      <p:tavLst>
                                        <p:tav tm="0">
                                          <p:val>
                                            <p:fltVal val="90"/>
                                          </p:val>
                                        </p:tav>
                                        <p:tav tm="100000">
                                          <p:val>
                                            <p:fltVal val="0"/>
                                          </p:val>
                                        </p:tav>
                                      </p:tavLst>
                                    </p:anim>
                                    <p:animEffect transition="in" filter="fade">
                                      <p:cBhvr>
                                        <p:cTn id="54" dur="1000"/>
                                        <p:tgtEl>
                                          <p:spTgt spid="72"/>
                                        </p:tgtEl>
                                      </p:cBhvr>
                                    </p:animEffect>
                                  </p:childTnLst>
                                </p:cTn>
                              </p:par>
                            </p:childTnLst>
                          </p:cTn>
                        </p:par>
                        <p:par>
                          <p:cTn id="55" fill="hold">
                            <p:stCondLst>
                              <p:cond delay="3000"/>
                            </p:stCondLst>
                            <p:childTnLst>
                              <p:par>
                                <p:cTn id="56" presetID="10" presetClass="exit" presetSubtype="0" fill="hold" grpId="1" nodeType="after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repeatCount="3000" fill="hold" grpId="0" nodeType="clickEffect">
                                  <p:stCondLst>
                                    <p:cond delay="0"/>
                                  </p:stCondLst>
                                  <p:childTnLst>
                                    <p:set>
                                      <p:cBhvr>
                                        <p:cTn id="63" dur="1" fill="hold">
                                          <p:stCondLst>
                                            <p:cond delay="0"/>
                                          </p:stCondLst>
                                        </p:cTn>
                                        <p:tgtEl>
                                          <p:spTgt spid="73"/>
                                        </p:tgtEl>
                                        <p:attrNameLst>
                                          <p:attrName>style.visibility</p:attrName>
                                        </p:attrNameLst>
                                      </p:cBhvr>
                                      <p:to>
                                        <p:strVal val="visible"/>
                                      </p:to>
                                    </p:set>
                                    <p:anim calcmode="lin" valueType="num">
                                      <p:cBhvr>
                                        <p:cTn id="64" dur="1000" fill="hold"/>
                                        <p:tgtEl>
                                          <p:spTgt spid="73"/>
                                        </p:tgtEl>
                                        <p:attrNameLst>
                                          <p:attrName>ppt_w</p:attrName>
                                        </p:attrNameLst>
                                      </p:cBhvr>
                                      <p:tavLst>
                                        <p:tav tm="0">
                                          <p:val>
                                            <p:fltVal val="0"/>
                                          </p:val>
                                        </p:tav>
                                        <p:tav tm="100000">
                                          <p:val>
                                            <p:strVal val="#ppt_w"/>
                                          </p:val>
                                        </p:tav>
                                      </p:tavLst>
                                    </p:anim>
                                    <p:anim calcmode="lin" valueType="num">
                                      <p:cBhvr>
                                        <p:cTn id="65" dur="1000" fill="hold"/>
                                        <p:tgtEl>
                                          <p:spTgt spid="73"/>
                                        </p:tgtEl>
                                        <p:attrNameLst>
                                          <p:attrName>ppt_h</p:attrName>
                                        </p:attrNameLst>
                                      </p:cBhvr>
                                      <p:tavLst>
                                        <p:tav tm="0">
                                          <p:val>
                                            <p:fltVal val="0"/>
                                          </p:val>
                                        </p:tav>
                                        <p:tav tm="100000">
                                          <p:val>
                                            <p:strVal val="#ppt_h"/>
                                          </p:val>
                                        </p:tav>
                                      </p:tavLst>
                                    </p:anim>
                                    <p:anim calcmode="lin" valueType="num">
                                      <p:cBhvr>
                                        <p:cTn id="66" dur="1000" fill="hold"/>
                                        <p:tgtEl>
                                          <p:spTgt spid="73"/>
                                        </p:tgtEl>
                                        <p:attrNameLst>
                                          <p:attrName>style.rotation</p:attrName>
                                        </p:attrNameLst>
                                      </p:cBhvr>
                                      <p:tavLst>
                                        <p:tav tm="0">
                                          <p:val>
                                            <p:fltVal val="90"/>
                                          </p:val>
                                        </p:tav>
                                        <p:tav tm="100000">
                                          <p:val>
                                            <p:fltVal val="0"/>
                                          </p:val>
                                        </p:tav>
                                      </p:tavLst>
                                    </p:anim>
                                    <p:animEffect transition="in" filter="fade">
                                      <p:cBhvr>
                                        <p:cTn id="67" dur="1000"/>
                                        <p:tgtEl>
                                          <p:spTgt spid="73"/>
                                        </p:tgtEl>
                                      </p:cBhvr>
                                    </p:animEffect>
                                  </p:childTnLst>
                                </p:cTn>
                              </p:par>
                            </p:childTnLst>
                          </p:cTn>
                        </p:par>
                        <p:par>
                          <p:cTn id="68" fill="hold">
                            <p:stCondLst>
                              <p:cond delay="3000"/>
                            </p:stCondLst>
                            <p:childTnLst>
                              <p:par>
                                <p:cTn id="69" presetID="10" presetClass="exit" presetSubtype="0" fill="hold" grpId="1" nodeType="afterEffect">
                                  <p:stCondLst>
                                    <p:cond delay="0"/>
                                  </p:stCondLst>
                                  <p:childTnLst>
                                    <p:animEffect transition="out" filter="fade">
                                      <p:cBhvr>
                                        <p:cTn id="70" dur="1000"/>
                                        <p:tgtEl>
                                          <p:spTgt spid="73"/>
                                        </p:tgtEl>
                                      </p:cBhvr>
                                    </p:animEffect>
                                    <p:set>
                                      <p:cBhvr>
                                        <p:cTn id="71"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2" restart="whenNotActive" fill="hold" evtFilter="cancelBubble" nodeType="interactiveSeq">
                <p:stCondLst>
                  <p:cond evt="onClick" delay="0">
                    <p:tgtEl>
                      <p:spTgt spid="61"/>
                    </p:tgtEl>
                  </p:cond>
                </p:stCondLst>
                <p:endSync evt="end" delay="0">
                  <p:rtn val="all"/>
                </p:endSync>
                <p:childTnLst>
                  <p:par>
                    <p:cTn id="73" fill="hold">
                      <p:stCondLst>
                        <p:cond delay="0"/>
                      </p:stCondLst>
                      <p:childTnLst>
                        <p:par>
                          <p:cTn id="74" fill="hold">
                            <p:stCondLst>
                              <p:cond delay="0"/>
                            </p:stCondLst>
                            <p:childTnLst>
                              <p:par>
                                <p:cTn id="75" presetID="31" presetClass="entr" presetSubtype="0" repeatCount="3000" fill="hold" grpId="0" nodeType="click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p:cTn id="77" dur="1000" fill="hold"/>
                                        <p:tgtEl>
                                          <p:spTgt spid="74"/>
                                        </p:tgtEl>
                                        <p:attrNameLst>
                                          <p:attrName>ppt_w</p:attrName>
                                        </p:attrNameLst>
                                      </p:cBhvr>
                                      <p:tavLst>
                                        <p:tav tm="0">
                                          <p:val>
                                            <p:fltVal val="0"/>
                                          </p:val>
                                        </p:tav>
                                        <p:tav tm="100000">
                                          <p:val>
                                            <p:strVal val="#ppt_w"/>
                                          </p:val>
                                        </p:tav>
                                      </p:tavLst>
                                    </p:anim>
                                    <p:anim calcmode="lin" valueType="num">
                                      <p:cBhvr>
                                        <p:cTn id="78" dur="1000" fill="hold"/>
                                        <p:tgtEl>
                                          <p:spTgt spid="74"/>
                                        </p:tgtEl>
                                        <p:attrNameLst>
                                          <p:attrName>ppt_h</p:attrName>
                                        </p:attrNameLst>
                                      </p:cBhvr>
                                      <p:tavLst>
                                        <p:tav tm="0">
                                          <p:val>
                                            <p:fltVal val="0"/>
                                          </p:val>
                                        </p:tav>
                                        <p:tav tm="100000">
                                          <p:val>
                                            <p:strVal val="#ppt_h"/>
                                          </p:val>
                                        </p:tav>
                                      </p:tavLst>
                                    </p:anim>
                                    <p:anim calcmode="lin" valueType="num">
                                      <p:cBhvr>
                                        <p:cTn id="79" dur="1000" fill="hold"/>
                                        <p:tgtEl>
                                          <p:spTgt spid="74"/>
                                        </p:tgtEl>
                                        <p:attrNameLst>
                                          <p:attrName>style.rotation</p:attrName>
                                        </p:attrNameLst>
                                      </p:cBhvr>
                                      <p:tavLst>
                                        <p:tav tm="0">
                                          <p:val>
                                            <p:fltVal val="90"/>
                                          </p:val>
                                        </p:tav>
                                        <p:tav tm="100000">
                                          <p:val>
                                            <p:fltVal val="0"/>
                                          </p:val>
                                        </p:tav>
                                      </p:tavLst>
                                    </p:anim>
                                    <p:animEffect transition="in" filter="fade">
                                      <p:cBhvr>
                                        <p:cTn id="80" dur="1000"/>
                                        <p:tgtEl>
                                          <p:spTgt spid="74"/>
                                        </p:tgtEl>
                                      </p:cBhvr>
                                    </p:animEffect>
                                  </p:childTnLst>
                                </p:cTn>
                              </p:par>
                            </p:childTnLst>
                          </p:cTn>
                        </p:par>
                        <p:par>
                          <p:cTn id="81" fill="hold">
                            <p:stCondLst>
                              <p:cond delay="3000"/>
                            </p:stCondLst>
                            <p:childTnLst>
                              <p:par>
                                <p:cTn id="82" presetID="10" presetClass="exit" presetSubtype="0" fill="hold" grpId="1" nodeType="afterEffect">
                                  <p:stCondLst>
                                    <p:cond delay="0"/>
                                  </p:stCondLst>
                                  <p:childTnLst>
                                    <p:animEffect transition="out" filter="fade">
                                      <p:cBhvr>
                                        <p:cTn id="83" dur="1000"/>
                                        <p:tgtEl>
                                          <p:spTgt spid="74"/>
                                        </p:tgtEl>
                                      </p:cBhvr>
                                    </p:animEffect>
                                    <p:set>
                                      <p:cBhvr>
                                        <p:cTn id="84"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5" restart="whenNotActive" fill="hold" evtFilter="cancelBubble" nodeType="interactiveSeq">
                <p:stCondLst>
                  <p:cond evt="onClick" delay="0">
                    <p:tgtEl>
                      <p:spTgt spid="62"/>
                    </p:tgtEl>
                  </p:cond>
                </p:stCondLst>
                <p:endSync evt="end" delay="0">
                  <p:rtn val="all"/>
                </p:endSync>
                <p:childTnLst>
                  <p:par>
                    <p:cTn id="86" fill="hold">
                      <p:stCondLst>
                        <p:cond delay="0"/>
                      </p:stCondLst>
                      <p:childTnLst>
                        <p:par>
                          <p:cTn id="87" fill="hold">
                            <p:stCondLst>
                              <p:cond delay="0"/>
                            </p:stCondLst>
                            <p:childTnLst>
                              <p:par>
                                <p:cTn id="88" presetID="31" presetClass="entr" presetSubtype="0" repeatCount="3000" fill="hold" grpId="0" nodeType="clickEffect">
                                  <p:stCondLst>
                                    <p:cond delay="0"/>
                                  </p:stCondLst>
                                  <p:childTnLst>
                                    <p:set>
                                      <p:cBhvr>
                                        <p:cTn id="89" dur="1" fill="hold">
                                          <p:stCondLst>
                                            <p:cond delay="0"/>
                                          </p:stCondLst>
                                        </p:cTn>
                                        <p:tgtEl>
                                          <p:spTgt spid="75"/>
                                        </p:tgtEl>
                                        <p:attrNameLst>
                                          <p:attrName>style.visibility</p:attrName>
                                        </p:attrNameLst>
                                      </p:cBhvr>
                                      <p:to>
                                        <p:strVal val="visible"/>
                                      </p:to>
                                    </p:set>
                                    <p:anim calcmode="lin" valueType="num">
                                      <p:cBhvr>
                                        <p:cTn id="90" dur="1000" fill="hold"/>
                                        <p:tgtEl>
                                          <p:spTgt spid="75"/>
                                        </p:tgtEl>
                                        <p:attrNameLst>
                                          <p:attrName>ppt_w</p:attrName>
                                        </p:attrNameLst>
                                      </p:cBhvr>
                                      <p:tavLst>
                                        <p:tav tm="0">
                                          <p:val>
                                            <p:fltVal val="0"/>
                                          </p:val>
                                        </p:tav>
                                        <p:tav tm="100000">
                                          <p:val>
                                            <p:strVal val="#ppt_w"/>
                                          </p:val>
                                        </p:tav>
                                      </p:tavLst>
                                    </p:anim>
                                    <p:anim calcmode="lin" valueType="num">
                                      <p:cBhvr>
                                        <p:cTn id="91" dur="1000" fill="hold"/>
                                        <p:tgtEl>
                                          <p:spTgt spid="75"/>
                                        </p:tgtEl>
                                        <p:attrNameLst>
                                          <p:attrName>ppt_h</p:attrName>
                                        </p:attrNameLst>
                                      </p:cBhvr>
                                      <p:tavLst>
                                        <p:tav tm="0">
                                          <p:val>
                                            <p:fltVal val="0"/>
                                          </p:val>
                                        </p:tav>
                                        <p:tav tm="100000">
                                          <p:val>
                                            <p:strVal val="#ppt_h"/>
                                          </p:val>
                                        </p:tav>
                                      </p:tavLst>
                                    </p:anim>
                                    <p:anim calcmode="lin" valueType="num">
                                      <p:cBhvr>
                                        <p:cTn id="92" dur="1000" fill="hold"/>
                                        <p:tgtEl>
                                          <p:spTgt spid="75"/>
                                        </p:tgtEl>
                                        <p:attrNameLst>
                                          <p:attrName>style.rotation</p:attrName>
                                        </p:attrNameLst>
                                      </p:cBhvr>
                                      <p:tavLst>
                                        <p:tav tm="0">
                                          <p:val>
                                            <p:fltVal val="90"/>
                                          </p:val>
                                        </p:tav>
                                        <p:tav tm="100000">
                                          <p:val>
                                            <p:fltVal val="0"/>
                                          </p:val>
                                        </p:tav>
                                      </p:tavLst>
                                    </p:anim>
                                    <p:animEffect transition="in" filter="fade">
                                      <p:cBhvr>
                                        <p:cTn id="93" dur="1000"/>
                                        <p:tgtEl>
                                          <p:spTgt spid="75"/>
                                        </p:tgtEl>
                                      </p:cBhvr>
                                    </p:animEffect>
                                  </p:childTnLst>
                                </p:cTn>
                              </p:par>
                            </p:childTnLst>
                          </p:cTn>
                        </p:par>
                        <p:par>
                          <p:cTn id="94" fill="hold">
                            <p:stCondLst>
                              <p:cond delay="3000"/>
                            </p:stCondLst>
                            <p:childTnLst>
                              <p:par>
                                <p:cTn id="95" presetID="10" presetClass="exit" presetSubtype="0" fill="hold" grpId="1" nodeType="afterEffect">
                                  <p:stCondLst>
                                    <p:cond delay="0"/>
                                  </p:stCondLst>
                                  <p:childTnLst>
                                    <p:animEffect transition="out" filter="fade">
                                      <p:cBhvr>
                                        <p:cTn id="96" dur="1000"/>
                                        <p:tgtEl>
                                          <p:spTgt spid="75"/>
                                        </p:tgtEl>
                                      </p:cBhvr>
                                    </p:animEffect>
                                    <p:set>
                                      <p:cBhvr>
                                        <p:cTn id="97"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31" presetClass="entr" presetSubtype="0" repeatCount="300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anim calcmode="lin" valueType="num">
                                      <p:cBhvr>
                                        <p:cTn id="103" dur="1000" fill="hold"/>
                                        <p:tgtEl>
                                          <p:spTgt spid="76"/>
                                        </p:tgtEl>
                                        <p:attrNameLst>
                                          <p:attrName>ppt_w</p:attrName>
                                        </p:attrNameLst>
                                      </p:cBhvr>
                                      <p:tavLst>
                                        <p:tav tm="0">
                                          <p:val>
                                            <p:fltVal val="0"/>
                                          </p:val>
                                        </p:tav>
                                        <p:tav tm="100000">
                                          <p:val>
                                            <p:strVal val="#ppt_w"/>
                                          </p:val>
                                        </p:tav>
                                      </p:tavLst>
                                    </p:anim>
                                    <p:anim calcmode="lin" valueType="num">
                                      <p:cBhvr>
                                        <p:cTn id="104" dur="1000" fill="hold"/>
                                        <p:tgtEl>
                                          <p:spTgt spid="76"/>
                                        </p:tgtEl>
                                        <p:attrNameLst>
                                          <p:attrName>ppt_h</p:attrName>
                                        </p:attrNameLst>
                                      </p:cBhvr>
                                      <p:tavLst>
                                        <p:tav tm="0">
                                          <p:val>
                                            <p:fltVal val="0"/>
                                          </p:val>
                                        </p:tav>
                                        <p:tav tm="100000">
                                          <p:val>
                                            <p:strVal val="#ppt_h"/>
                                          </p:val>
                                        </p:tav>
                                      </p:tavLst>
                                    </p:anim>
                                    <p:anim calcmode="lin" valueType="num">
                                      <p:cBhvr>
                                        <p:cTn id="105" dur="1000" fill="hold"/>
                                        <p:tgtEl>
                                          <p:spTgt spid="76"/>
                                        </p:tgtEl>
                                        <p:attrNameLst>
                                          <p:attrName>style.rotation</p:attrName>
                                        </p:attrNameLst>
                                      </p:cBhvr>
                                      <p:tavLst>
                                        <p:tav tm="0">
                                          <p:val>
                                            <p:fltVal val="90"/>
                                          </p:val>
                                        </p:tav>
                                        <p:tav tm="100000">
                                          <p:val>
                                            <p:fltVal val="0"/>
                                          </p:val>
                                        </p:tav>
                                      </p:tavLst>
                                    </p:anim>
                                    <p:animEffect transition="in" filter="fade">
                                      <p:cBhvr>
                                        <p:cTn id="106" dur="1000"/>
                                        <p:tgtEl>
                                          <p:spTgt spid="76"/>
                                        </p:tgtEl>
                                      </p:cBhvr>
                                    </p:animEffect>
                                  </p:childTnLst>
                                </p:cTn>
                              </p:par>
                            </p:childTnLst>
                          </p:cTn>
                        </p:par>
                        <p:par>
                          <p:cTn id="107" fill="hold">
                            <p:stCondLst>
                              <p:cond delay="3000"/>
                            </p:stCondLst>
                            <p:childTnLst>
                              <p:par>
                                <p:cTn id="108" presetID="10" presetClass="exit" presetSubtype="0" fill="hold" grpId="1" nodeType="afterEffect">
                                  <p:stCondLst>
                                    <p:cond delay="0"/>
                                  </p:stCondLst>
                                  <p:childTnLst>
                                    <p:animEffect transition="out" filter="fade">
                                      <p:cBhvr>
                                        <p:cTn id="109" dur="1000"/>
                                        <p:tgtEl>
                                          <p:spTgt spid="76"/>
                                        </p:tgtEl>
                                      </p:cBhvr>
                                    </p:animEffect>
                                    <p:set>
                                      <p:cBhvr>
                                        <p:cTn id="110"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64"/>
                    </p:tgtEl>
                  </p:cond>
                </p:stCondLst>
                <p:endSync evt="end" delay="0">
                  <p:rtn val="all"/>
                </p:endSync>
                <p:childTnLst>
                  <p:par>
                    <p:cTn id="112" fill="hold">
                      <p:stCondLst>
                        <p:cond delay="0"/>
                      </p:stCondLst>
                      <p:childTnLst>
                        <p:par>
                          <p:cTn id="113" fill="hold">
                            <p:stCondLst>
                              <p:cond delay="0"/>
                            </p:stCondLst>
                            <p:childTnLst>
                              <p:par>
                                <p:cTn id="114" presetID="31" presetClass="entr" presetSubtype="0" repeatCount="3000" fill="hold" grpId="0" nodeType="clickEffect">
                                  <p:stCondLst>
                                    <p:cond delay="0"/>
                                  </p:stCondLst>
                                  <p:childTnLst>
                                    <p:set>
                                      <p:cBhvr>
                                        <p:cTn id="115" dur="1" fill="hold">
                                          <p:stCondLst>
                                            <p:cond delay="0"/>
                                          </p:stCondLst>
                                        </p:cTn>
                                        <p:tgtEl>
                                          <p:spTgt spid="77"/>
                                        </p:tgtEl>
                                        <p:attrNameLst>
                                          <p:attrName>style.visibility</p:attrName>
                                        </p:attrNameLst>
                                      </p:cBhvr>
                                      <p:to>
                                        <p:strVal val="visible"/>
                                      </p:to>
                                    </p:set>
                                    <p:anim calcmode="lin" valueType="num">
                                      <p:cBhvr>
                                        <p:cTn id="116" dur="1000" fill="hold"/>
                                        <p:tgtEl>
                                          <p:spTgt spid="77"/>
                                        </p:tgtEl>
                                        <p:attrNameLst>
                                          <p:attrName>ppt_w</p:attrName>
                                        </p:attrNameLst>
                                      </p:cBhvr>
                                      <p:tavLst>
                                        <p:tav tm="0">
                                          <p:val>
                                            <p:fltVal val="0"/>
                                          </p:val>
                                        </p:tav>
                                        <p:tav tm="100000">
                                          <p:val>
                                            <p:strVal val="#ppt_w"/>
                                          </p:val>
                                        </p:tav>
                                      </p:tavLst>
                                    </p:anim>
                                    <p:anim calcmode="lin" valueType="num">
                                      <p:cBhvr>
                                        <p:cTn id="117" dur="1000" fill="hold"/>
                                        <p:tgtEl>
                                          <p:spTgt spid="77"/>
                                        </p:tgtEl>
                                        <p:attrNameLst>
                                          <p:attrName>ppt_h</p:attrName>
                                        </p:attrNameLst>
                                      </p:cBhvr>
                                      <p:tavLst>
                                        <p:tav tm="0">
                                          <p:val>
                                            <p:fltVal val="0"/>
                                          </p:val>
                                        </p:tav>
                                        <p:tav tm="100000">
                                          <p:val>
                                            <p:strVal val="#ppt_h"/>
                                          </p:val>
                                        </p:tav>
                                      </p:tavLst>
                                    </p:anim>
                                    <p:anim calcmode="lin" valueType="num">
                                      <p:cBhvr>
                                        <p:cTn id="118" dur="1000" fill="hold"/>
                                        <p:tgtEl>
                                          <p:spTgt spid="77"/>
                                        </p:tgtEl>
                                        <p:attrNameLst>
                                          <p:attrName>style.rotation</p:attrName>
                                        </p:attrNameLst>
                                      </p:cBhvr>
                                      <p:tavLst>
                                        <p:tav tm="0">
                                          <p:val>
                                            <p:fltVal val="90"/>
                                          </p:val>
                                        </p:tav>
                                        <p:tav tm="100000">
                                          <p:val>
                                            <p:fltVal val="0"/>
                                          </p:val>
                                        </p:tav>
                                      </p:tavLst>
                                    </p:anim>
                                    <p:animEffect transition="in" filter="fade">
                                      <p:cBhvr>
                                        <p:cTn id="119" dur="1000"/>
                                        <p:tgtEl>
                                          <p:spTgt spid="77"/>
                                        </p:tgtEl>
                                      </p:cBhvr>
                                    </p:animEffect>
                                  </p:childTnLst>
                                </p:cTn>
                              </p:par>
                            </p:childTnLst>
                          </p:cTn>
                        </p:par>
                        <p:par>
                          <p:cTn id="120" fill="hold">
                            <p:stCondLst>
                              <p:cond delay="3000"/>
                            </p:stCondLst>
                            <p:childTnLst>
                              <p:par>
                                <p:cTn id="121" presetID="10" presetClass="exit" presetSubtype="0" fill="hold" grpId="1" nodeType="afterEffect">
                                  <p:stCondLst>
                                    <p:cond delay="0"/>
                                  </p:stCondLst>
                                  <p:childTnLst>
                                    <p:animEffect transition="out" filter="fade">
                                      <p:cBhvr>
                                        <p:cTn id="122" dur="1000"/>
                                        <p:tgtEl>
                                          <p:spTgt spid="77"/>
                                        </p:tgtEl>
                                      </p:cBhvr>
                                    </p:animEffect>
                                    <p:set>
                                      <p:cBhvr>
                                        <p:cTn id="123"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24" restart="whenNotActive" fill="hold" evtFilter="cancelBubble" nodeType="interactiveSeq">
                <p:stCondLst>
                  <p:cond evt="onClick" delay="0">
                    <p:tgtEl>
                      <p:spTgt spid="43"/>
                    </p:tgtEl>
                  </p:cond>
                </p:stCondLst>
                <p:endSync evt="end" delay="0">
                  <p:rtn val="all"/>
                </p:endSync>
                <p:childTnLst>
                  <p:par>
                    <p:cTn id="125" fill="hold">
                      <p:stCondLst>
                        <p:cond delay="0"/>
                      </p:stCondLst>
                      <p:childTnLst>
                        <p:par>
                          <p:cTn id="126" fill="hold">
                            <p:stCondLst>
                              <p:cond delay="0"/>
                            </p:stCondLst>
                            <p:childTnLst>
                              <p:par>
                                <p:cTn id="127" presetID="31" presetClass="entr" presetSubtype="0" repeatCount="3000" fill="hold" grpId="0" nodeType="clickEffect">
                                  <p:stCondLst>
                                    <p:cond delay="0"/>
                                  </p:stCondLst>
                                  <p:childTnLst>
                                    <p:set>
                                      <p:cBhvr>
                                        <p:cTn id="128" dur="1" fill="hold">
                                          <p:stCondLst>
                                            <p:cond delay="0"/>
                                          </p:stCondLst>
                                        </p:cTn>
                                        <p:tgtEl>
                                          <p:spTgt spid="78"/>
                                        </p:tgtEl>
                                        <p:attrNameLst>
                                          <p:attrName>style.visibility</p:attrName>
                                        </p:attrNameLst>
                                      </p:cBhvr>
                                      <p:to>
                                        <p:strVal val="visible"/>
                                      </p:to>
                                    </p:set>
                                    <p:anim calcmode="lin" valueType="num">
                                      <p:cBhvr>
                                        <p:cTn id="129" dur="1000" fill="hold"/>
                                        <p:tgtEl>
                                          <p:spTgt spid="78"/>
                                        </p:tgtEl>
                                        <p:attrNameLst>
                                          <p:attrName>ppt_w</p:attrName>
                                        </p:attrNameLst>
                                      </p:cBhvr>
                                      <p:tavLst>
                                        <p:tav tm="0">
                                          <p:val>
                                            <p:fltVal val="0"/>
                                          </p:val>
                                        </p:tav>
                                        <p:tav tm="100000">
                                          <p:val>
                                            <p:strVal val="#ppt_w"/>
                                          </p:val>
                                        </p:tav>
                                      </p:tavLst>
                                    </p:anim>
                                    <p:anim calcmode="lin" valueType="num">
                                      <p:cBhvr>
                                        <p:cTn id="130" dur="1000" fill="hold"/>
                                        <p:tgtEl>
                                          <p:spTgt spid="78"/>
                                        </p:tgtEl>
                                        <p:attrNameLst>
                                          <p:attrName>ppt_h</p:attrName>
                                        </p:attrNameLst>
                                      </p:cBhvr>
                                      <p:tavLst>
                                        <p:tav tm="0">
                                          <p:val>
                                            <p:fltVal val="0"/>
                                          </p:val>
                                        </p:tav>
                                        <p:tav tm="100000">
                                          <p:val>
                                            <p:strVal val="#ppt_h"/>
                                          </p:val>
                                        </p:tav>
                                      </p:tavLst>
                                    </p:anim>
                                    <p:anim calcmode="lin" valueType="num">
                                      <p:cBhvr>
                                        <p:cTn id="131" dur="1000" fill="hold"/>
                                        <p:tgtEl>
                                          <p:spTgt spid="78"/>
                                        </p:tgtEl>
                                        <p:attrNameLst>
                                          <p:attrName>style.rotation</p:attrName>
                                        </p:attrNameLst>
                                      </p:cBhvr>
                                      <p:tavLst>
                                        <p:tav tm="0">
                                          <p:val>
                                            <p:fltVal val="90"/>
                                          </p:val>
                                        </p:tav>
                                        <p:tav tm="100000">
                                          <p:val>
                                            <p:fltVal val="0"/>
                                          </p:val>
                                        </p:tav>
                                      </p:tavLst>
                                    </p:anim>
                                    <p:animEffect transition="in" filter="fade">
                                      <p:cBhvr>
                                        <p:cTn id="132" dur="1000"/>
                                        <p:tgtEl>
                                          <p:spTgt spid="78"/>
                                        </p:tgtEl>
                                      </p:cBhvr>
                                    </p:animEffect>
                                  </p:childTnLst>
                                </p:cTn>
                              </p:par>
                            </p:childTnLst>
                          </p:cTn>
                        </p:par>
                        <p:par>
                          <p:cTn id="133" fill="hold">
                            <p:stCondLst>
                              <p:cond delay="3000"/>
                            </p:stCondLst>
                            <p:childTnLst>
                              <p:par>
                                <p:cTn id="134" presetID="10" presetClass="exit" presetSubtype="0" fill="hold" grpId="1" nodeType="afterEffect">
                                  <p:stCondLst>
                                    <p:cond delay="0"/>
                                  </p:stCondLst>
                                  <p:childTnLst>
                                    <p:animEffect transition="out" filter="fade">
                                      <p:cBhvr>
                                        <p:cTn id="135" dur="1000"/>
                                        <p:tgtEl>
                                          <p:spTgt spid="78"/>
                                        </p:tgtEl>
                                      </p:cBhvr>
                                    </p:animEffect>
                                    <p:set>
                                      <p:cBhvr>
                                        <p:cTn id="136"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37" restart="whenNotActive" fill="hold" evtFilter="cancelBubble" nodeType="interactiveSeq">
                <p:stCondLst>
                  <p:cond evt="onClick" delay="0">
                    <p:tgtEl>
                      <p:spTgt spid="44"/>
                    </p:tgtEl>
                  </p:cond>
                </p:stCondLst>
                <p:endSync evt="end" delay="0">
                  <p:rtn val="all"/>
                </p:endSync>
                <p:childTnLst>
                  <p:par>
                    <p:cTn id="138" fill="hold">
                      <p:stCondLst>
                        <p:cond delay="0"/>
                      </p:stCondLst>
                      <p:childTnLst>
                        <p:par>
                          <p:cTn id="139" fill="hold">
                            <p:stCondLst>
                              <p:cond delay="0"/>
                            </p:stCondLst>
                            <p:childTnLst>
                              <p:par>
                                <p:cTn id="140" presetID="31" presetClass="entr" presetSubtype="0" repeatCount="3000" fill="hold" grpId="0" nodeType="clickEffect">
                                  <p:stCondLst>
                                    <p:cond delay="0"/>
                                  </p:stCondLst>
                                  <p:childTnLst>
                                    <p:set>
                                      <p:cBhvr>
                                        <p:cTn id="141" dur="1" fill="hold">
                                          <p:stCondLst>
                                            <p:cond delay="0"/>
                                          </p:stCondLst>
                                        </p:cTn>
                                        <p:tgtEl>
                                          <p:spTgt spid="79"/>
                                        </p:tgtEl>
                                        <p:attrNameLst>
                                          <p:attrName>style.visibility</p:attrName>
                                        </p:attrNameLst>
                                      </p:cBhvr>
                                      <p:to>
                                        <p:strVal val="visible"/>
                                      </p:to>
                                    </p:set>
                                    <p:anim calcmode="lin" valueType="num">
                                      <p:cBhvr>
                                        <p:cTn id="142" dur="1000" fill="hold"/>
                                        <p:tgtEl>
                                          <p:spTgt spid="79"/>
                                        </p:tgtEl>
                                        <p:attrNameLst>
                                          <p:attrName>ppt_w</p:attrName>
                                        </p:attrNameLst>
                                      </p:cBhvr>
                                      <p:tavLst>
                                        <p:tav tm="0">
                                          <p:val>
                                            <p:fltVal val="0"/>
                                          </p:val>
                                        </p:tav>
                                        <p:tav tm="100000">
                                          <p:val>
                                            <p:strVal val="#ppt_w"/>
                                          </p:val>
                                        </p:tav>
                                      </p:tavLst>
                                    </p:anim>
                                    <p:anim calcmode="lin" valueType="num">
                                      <p:cBhvr>
                                        <p:cTn id="143" dur="1000" fill="hold"/>
                                        <p:tgtEl>
                                          <p:spTgt spid="79"/>
                                        </p:tgtEl>
                                        <p:attrNameLst>
                                          <p:attrName>ppt_h</p:attrName>
                                        </p:attrNameLst>
                                      </p:cBhvr>
                                      <p:tavLst>
                                        <p:tav tm="0">
                                          <p:val>
                                            <p:fltVal val="0"/>
                                          </p:val>
                                        </p:tav>
                                        <p:tav tm="100000">
                                          <p:val>
                                            <p:strVal val="#ppt_h"/>
                                          </p:val>
                                        </p:tav>
                                      </p:tavLst>
                                    </p:anim>
                                    <p:anim calcmode="lin" valueType="num">
                                      <p:cBhvr>
                                        <p:cTn id="144" dur="1000" fill="hold"/>
                                        <p:tgtEl>
                                          <p:spTgt spid="79"/>
                                        </p:tgtEl>
                                        <p:attrNameLst>
                                          <p:attrName>style.rotation</p:attrName>
                                        </p:attrNameLst>
                                      </p:cBhvr>
                                      <p:tavLst>
                                        <p:tav tm="0">
                                          <p:val>
                                            <p:fltVal val="90"/>
                                          </p:val>
                                        </p:tav>
                                        <p:tav tm="100000">
                                          <p:val>
                                            <p:fltVal val="0"/>
                                          </p:val>
                                        </p:tav>
                                      </p:tavLst>
                                    </p:anim>
                                    <p:animEffect transition="in" filter="fade">
                                      <p:cBhvr>
                                        <p:cTn id="145" dur="1000"/>
                                        <p:tgtEl>
                                          <p:spTgt spid="79"/>
                                        </p:tgtEl>
                                      </p:cBhvr>
                                    </p:animEffect>
                                  </p:childTnLst>
                                </p:cTn>
                              </p:par>
                            </p:childTnLst>
                          </p:cTn>
                        </p:par>
                        <p:par>
                          <p:cTn id="146" fill="hold">
                            <p:stCondLst>
                              <p:cond delay="3000"/>
                            </p:stCondLst>
                            <p:childTnLst>
                              <p:par>
                                <p:cTn id="147" presetID="10" presetClass="exit" presetSubtype="0" fill="hold" grpId="1" nodeType="afterEffect">
                                  <p:stCondLst>
                                    <p:cond delay="0"/>
                                  </p:stCondLst>
                                  <p:childTnLst>
                                    <p:animEffect transition="out" filter="fade">
                                      <p:cBhvr>
                                        <p:cTn id="148" dur="1000"/>
                                        <p:tgtEl>
                                          <p:spTgt spid="79"/>
                                        </p:tgtEl>
                                      </p:cBhvr>
                                    </p:animEffect>
                                    <p:set>
                                      <p:cBhvr>
                                        <p:cTn id="149"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0" restart="whenNotActive" fill="hold" evtFilter="cancelBubble" nodeType="interactiveSeq">
                <p:stCondLst>
                  <p:cond evt="onClick" delay="0">
                    <p:tgtEl>
                      <p:spTgt spid="45"/>
                    </p:tgtEl>
                  </p:cond>
                </p:stCondLst>
                <p:endSync evt="end" delay="0">
                  <p:rtn val="all"/>
                </p:endSync>
                <p:childTnLst>
                  <p:par>
                    <p:cTn id="151" fill="hold">
                      <p:stCondLst>
                        <p:cond delay="0"/>
                      </p:stCondLst>
                      <p:childTnLst>
                        <p:par>
                          <p:cTn id="152" fill="hold">
                            <p:stCondLst>
                              <p:cond delay="0"/>
                            </p:stCondLst>
                            <p:childTnLst>
                              <p:par>
                                <p:cTn id="153" presetID="31" presetClass="entr" presetSubtype="0" repeatCount="3000" fill="hold" grpId="0" nodeType="clickEffect">
                                  <p:stCondLst>
                                    <p:cond delay="0"/>
                                  </p:stCondLst>
                                  <p:childTnLst>
                                    <p:set>
                                      <p:cBhvr>
                                        <p:cTn id="154" dur="1" fill="hold">
                                          <p:stCondLst>
                                            <p:cond delay="0"/>
                                          </p:stCondLst>
                                        </p:cTn>
                                        <p:tgtEl>
                                          <p:spTgt spid="80"/>
                                        </p:tgtEl>
                                        <p:attrNameLst>
                                          <p:attrName>style.visibility</p:attrName>
                                        </p:attrNameLst>
                                      </p:cBhvr>
                                      <p:to>
                                        <p:strVal val="visible"/>
                                      </p:to>
                                    </p:set>
                                    <p:anim calcmode="lin" valueType="num">
                                      <p:cBhvr>
                                        <p:cTn id="155" dur="1000" fill="hold"/>
                                        <p:tgtEl>
                                          <p:spTgt spid="80"/>
                                        </p:tgtEl>
                                        <p:attrNameLst>
                                          <p:attrName>ppt_w</p:attrName>
                                        </p:attrNameLst>
                                      </p:cBhvr>
                                      <p:tavLst>
                                        <p:tav tm="0">
                                          <p:val>
                                            <p:fltVal val="0"/>
                                          </p:val>
                                        </p:tav>
                                        <p:tav tm="100000">
                                          <p:val>
                                            <p:strVal val="#ppt_w"/>
                                          </p:val>
                                        </p:tav>
                                      </p:tavLst>
                                    </p:anim>
                                    <p:anim calcmode="lin" valueType="num">
                                      <p:cBhvr>
                                        <p:cTn id="156" dur="1000" fill="hold"/>
                                        <p:tgtEl>
                                          <p:spTgt spid="80"/>
                                        </p:tgtEl>
                                        <p:attrNameLst>
                                          <p:attrName>ppt_h</p:attrName>
                                        </p:attrNameLst>
                                      </p:cBhvr>
                                      <p:tavLst>
                                        <p:tav tm="0">
                                          <p:val>
                                            <p:fltVal val="0"/>
                                          </p:val>
                                        </p:tav>
                                        <p:tav tm="100000">
                                          <p:val>
                                            <p:strVal val="#ppt_h"/>
                                          </p:val>
                                        </p:tav>
                                      </p:tavLst>
                                    </p:anim>
                                    <p:anim calcmode="lin" valueType="num">
                                      <p:cBhvr>
                                        <p:cTn id="157" dur="1000" fill="hold"/>
                                        <p:tgtEl>
                                          <p:spTgt spid="80"/>
                                        </p:tgtEl>
                                        <p:attrNameLst>
                                          <p:attrName>style.rotation</p:attrName>
                                        </p:attrNameLst>
                                      </p:cBhvr>
                                      <p:tavLst>
                                        <p:tav tm="0">
                                          <p:val>
                                            <p:fltVal val="90"/>
                                          </p:val>
                                        </p:tav>
                                        <p:tav tm="100000">
                                          <p:val>
                                            <p:fltVal val="0"/>
                                          </p:val>
                                        </p:tav>
                                      </p:tavLst>
                                    </p:anim>
                                    <p:animEffect transition="in" filter="fade">
                                      <p:cBhvr>
                                        <p:cTn id="158" dur="1000"/>
                                        <p:tgtEl>
                                          <p:spTgt spid="80"/>
                                        </p:tgtEl>
                                      </p:cBhvr>
                                    </p:animEffect>
                                  </p:childTnLst>
                                </p:cTn>
                              </p:par>
                            </p:childTnLst>
                          </p:cTn>
                        </p:par>
                        <p:par>
                          <p:cTn id="159" fill="hold">
                            <p:stCondLst>
                              <p:cond delay="3000"/>
                            </p:stCondLst>
                            <p:childTnLst>
                              <p:par>
                                <p:cTn id="160" presetID="10" presetClass="exit" presetSubtype="0" fill="hold" grpId="1" nodeType="afterEffect">
                                  <p:stCondLst>
                                    <p:cond delay="0"/>
                                  </p:stCondLst>
                                  <p:childTnLst>
                                    <p:animEffect transition="out" filter="fade">
                                      <p:cBhvr>
                                        <p:cTn id="161" dur="1000"/>
                                        <p:tgtEl>
                                          <p:spTgt spid="80"/>
                                        </p:tgtEl>
                                      </p:cBhvr>
                                    </p:animEffect>
                                    <p:set>
                                      <p:cBhvr>
                                        <p:cTn id="162"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63" restart="whenNotActive" fill="hold" evtFilter="cancelBubble" nodeType="interactiveSeq">
                <p:stCondLst>
                  <p:cond evt="onClick" delay="0">
                    <p:tgtEl>
                      <p:spTgt spid="46"/>
                    </p:tgtEl>
                  </p:cond>
                </p:stCondLst>
                <p:endSync evt="end" delay="0">
                  <p:rtn val="all"/>
                </p:endSync>
                <p:childTnLst>
                  <p:par>
                    <p:cTn id="164" fill="hold">
                      <p:stCondLst>
                        <p:cond delay="0"/>
                      </p:stCondLst>
                      <p:childTnLst>
                        <p:par>
                          <p:cTn id="165" fill="hold">
                            <p:stCondLst>
                              <p:cond delay="0"/>
                            </p:stCondLst>
                            <p:childTnLst>
                              <p:par>
                                <p:cTn id="166" presetID="31" presetClass="entr" presetSubtype="0" repeatCount="3000" fill="hold" grpId="0" nodeType="clickEffect">
                                  <p:stCondLst>
                                    <p:cond delay="0"/>
                                  </p:stCondLst>
                                  <p:childTnLst>
                                    <p:set>
                                      <p:cBhvr>
                                        <p:cTn id="167" dur="1" fill="hold">
                                          <p:stCondLst>
                                            <p:cond delay="0"/>
                                          </p:stCondLst>
                                        </p:cTn>
                                        <p:tgtEl>
                                          <p:spTgt spid="81"/>
                                        </p:tgtEl>
                                        <p:attrNameLst>
                                          <p:attrName>style.visibility</p:attrName>
                                        </p:attrNameLst>
                                      </p:cBhvr>
                                      <p:to>
                                        <p:strVal val="visible"/>
                                      </p:to>
                                    </p:set>
                                    <p:anim calcmode="lin" valueType="num">
                                      <p:cBhvr>
                                        <p:cTn id="168" dur="1000" fill="hold"/>
                                        <p:tgtEl>
                                          <p:spTgt spid="81"/>
                                        </p:tgtEl>
                                        <p:attrNameLst>
                                          <p:attrName>ppt_w</p:attrName>
                                        </p:attrNameLst>
                                      </p:cBhvr>
                                      <p:tavLst>
                                        <p:tav tm="0">
                                          <p:val>
                                            <p:fltVal val="0"/>
                                          </p:val>
                                        </p:tav>
                                        <p:tav tm="100000">
                                          <p:val>
                                            <p:strVal val="#ppt_w"/>
                                          </p:val>
                                        </p:tav>
                                      </p:tavLst>
                                    </p:anim>
                                    <p:anim calcmode="lin" valueType="num">
                                      <p:cBhvr>
                                        <p:cTn id="169" dur="1000" fill="hold"/>
                                        <p:tgtEl>
                                          <p:spTgt spid="81"/>
                                        </p:tgtEl>
                                        <p:attrNameLst>
                                          <p:attrName>ppt_h</p:attrName>
                                        </p:attrNameLst>
                                      </p:cBhvr>
                                      <p:tavLst>
                                        <p:tav tm="0">
                                          <p:val>
                                            <p:fltVal val="0"/>
                                          </p:val>
                                        </p:tav>
                                        <p:tav tm="100000">
                                          <p:val>
                                            <p:strVal val="#ppt_h"/>
                                          </p:val>
                                        </p:tav>
                                      </p:tavLst>
                                    </p:anim>
                                    <p:anim calcmode="lin" valueType="num">
                                      <p:cBhvr>
                                        <p:cTn id="170" dur="1000" fill="hold"/>
                                        <p:tgtEl>
                                          <p:spTgt spid="81"/>
                                        </p:tgtEl>
                                        <p:attrNameLst>
                                          <p:attrName>style.rotation</p:attrName>
                                        </p:attrNameLst>
                                      </p:cBhvr>
                                      <p:tavLst>
                                        <p:tav tm="0">
                                          <p:val>
                                            <p:fltVal val="90"/>
                                          </p:val>
                                        </p:tav>
                                        <p:tav tm="100000">
                                          <p:val>
                                            <p:fltVal val="0"/>
                                          </p:val>
                                        </p:tav>
                                      </p:tavLst>
                                    </p:anim>
                                    <p:animEffect transition="in" filter="fade">
                                      <p:cBhvr>
                                        <p:cTn id="171" dur="1000"/>
                                        <p:tgtEl>
                                          <p:spTgt spid="81"/>
                                        </p:tgtEl>
                                      </p:cBhvr>
                                    </p:animEffect>
                                  </p:childTnLst>
                                </p:cTn>
                              </p:par>
                            </p:childTnLst>
                          </p:cTn>
                        </p:par>
                        <p:par>
                          <p:cTn id="172" fill="hold">
                            <p:stCondLst>
                              <p:cond delay="3000"/>
                            </p:stCondLst>
                            <p:childTnLst>
                              <p:par>
                                <p:cTn id="173" presetID="10" presetClass="exit" presetSubtype="0" fill="hold" grpId="1" nodeType="afterEffect">
                                  <p:stCondLst>
                                    <p:cond delay="0"/>
                                  </p:stCondLst>
                                  <p:childTnLst>
                                    <p:animEffect transition="out" filter="fade">
                                      <p:cBhvr>
                                        <p:cTn id="174" dur="1000"/>
                                        <p:tgtEl>
                                          <p:spTgt spid="81"/>
                                        </p:tgtEl>
                                      </p:cBhvr>
                                    </p:animEffect>
                                    <p:set>
                                      <p:cBhvr>
                                        <p:cTn id="175"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76" restart="whenNotActive" fill="hold" evtFilter="cancelBubble" nodeType="interactiveSeq">
                <p:stCondLst>
                  <p:cond evt="onClick" delay="0">
                    <p:tgtEl>
                      <p:spTgt spid="47"/>
                    </p:tgtEl>
                  </p:cond>
                </p:stCondLst>
                <p:endSync evt="end" delay="0">
                  <p:rtn val="all"/>
                </p:endSync>
                <p:childTnLst>
                  <p:par>
                    <p:cTn id="177" fill="hold">
                      <p:stCondLst>
                        <p:cond delay="0"/>
                      </p:stCondLst>
                      <p:childTnLst>
                        <p:par>
                          <p:cTn id="178" fill="hold">
                            <p:stCondLst>
                              <p:cond delay="0"/>
                            </p:stCondLst>
                            <p:childTnLst>
                              <p:par>
                                <p:cTn id="179" presetID="31" presetClass="entr" presetSubtype="0" repeatCount="3000" fill="hold" grpId="0" nodeType="clickEffect">
                                  <p:stCondLst>
                                    <p:cond delay="0"/>
                                  </p:stCondLst>
                                  <p:childTnLst>
                                    <p:set>
                                      <p:cBhvr>
                                        <p:cTn id="180" dur="1" fill="hold">
                                          <p:stCondLst>
                                            <p:cond delay="0"/>
                                          </p:stCondLst>
                                        </p:cTn>
                                        <p:tgtEl>
                                          <p:spTgt spid="82"/>
                                        </p:tgtEl>
                                        <p:attrNameLst>
                                          <p:attrName>style.visibility</p:attrName>
                                        </p:attrNameLst>
                                      </p:cBhvr>
                                      <p:to>
                                        <p:strVal val="visible"/>
                                      </p:to>
                                    </p:set>
                                    <p:anim calcmode="lin" valueType="num">
                                      <p:cBhvr>
                                        <p:cTn id="181" dur="1000" fill="hold"/>
                                        <p:tgtEl>
                                          <p:spTgt spid="82"/>
                                        </p:tgtEl>
                                        <p:attrNameLst>
                                          <p:attrName>ppt_w</p:attrName>
                                        </p:attrNameLst>
                                      </p:cBhvr>
                                      <p:tavLst>
                                        <p:tav tm="0">
                                          <p:val>
                                            <p:fltVal val="0"/>
                                          </p:val>
                                        </p:tav>
                                        <p:tav tm="100000">
                                          <p:val>
                                            <p:strVal val="#ppt_w"/>
                                          </p:val>
                                        </p:tav>
                                      </p:tavLst>
                                    </p:anim>
                                    <p:anim calcmode="lin" valueType="num">
                                      <p:cBhvr>
                                        <p:cTn id="182" dur="1000" fill="hold"/>
                                        <p:tgtEl>
                                          <p:spTgt spid="82"/>
                                        </p:tgtEl>
                                        <p:attrNameLst>
                                          <p:attrName>ppt_h</p:attrName>
                                        </p:attrNameLst>
                                      </p:cBhvr>
                                      <p:tavLst>
                                        <p:tav tm="0">
                                          <p:val>
                                            <p:fltVal val="0"/>
                                          </p:val>
                                        </p:tav>
                                        <p:tav tm="100000">
                                          <p:val>
                                            <p:strVal val="#ppt_h"/>
                                          </p:val>
                                        </p:tav>
                                      </p:tavLst>
                                    </p:anim>
                                    <p:anim calcmode="lin" valueType="num">
                                      <p:cBhvr>
                                        <p:cTn id="183" dur="1000" fill="hold"/>
                                        <p:tgtEl>
                                          <p:spTgt spid="82"/>
                                        </p:tgtEl>
                                        <p:attrNameLst>
                                          <p:attrName>style.rotation</p:attrName>
                                        </p:attrNameLst>
                                      </p:cBhvr>
                                      <p:tavLst>
                                        <p:tav tm="0">
                                          <p:val>
                                            <p:fltVal val="90"/>
                                          </p:val>
                                        </p:tav>
                                        <p:tav tm="100000">
                                          <p:val>
                                            <p:fltVal val="0"/>
                                          </p:val>
                                        </p:tav>
                                      </p:tavLst>
                                    </p:anim>
                                    <p:animEffect transition="in" filter="fade">
                                      <p:cBhvr>
                                        <p:cTn id="184" dur="1000"/>
                                        <p:tgtEl>
                                          <p:spTgt spid="82"/>
                                        </p:tgtEl>
                                      </p:cBhvr>
                                    </p:animEffect>
                                  </p:childTnLst>
                                </p:cTn>
                              </p:par>
                            </p:childTnLst>
                          </p:cTn>
                        </p:par>
                        <p:par>
                          <p:cTn id="185" fill="hold">
                            <p:stCondLst>
                              <p:cond delay="3000"/>
                            </p:stCondLst>
                            <p:childTnLst>
                              <p:par>
                                <p:cTn id="186" presetID="10" presetClass="exit" presetSubtype="0" fill="hold" grpId="1" nodeType="afterEffect">
                                  <p:stCondLst>
                                    <p:cond delay="0"/>
                                  </p:stCondLst>
                                  <p:childTnLst>
                                    <p:animEffect transition="out" filter="fade">
                                      <p:cBhvr>
                                        <p:cTn id="187" dur="1000"/>
                                        <p:tgtEl>
                                          <p:spTgt spid="82"/>
                                        </p:tgtEl>
                                      </p:cBhvr>
                                    </p:animEffect>
                                    <p:set>
                                      <p:cBhvr>
                                        <p:cTn id="188"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89" restart="whenNotActive" fill="hold" evtFilter="cancelBubble" nodeType="interactiveSeq">
                <p:stCondLst>
                  <p:cond evt="onClick" delay="0">
                    <p:tgtEl>
                      <p:spTgt spid="48"/>
                    </p:tgtEl>
                  </p:cond>
                </p:stCondLst>
                <p:endSync evt="end" delay="0">
                  <p:rtn val="all"/>
                </p:endSync>
                <p:childTnLst>
                  <p:par>
                    <p:cTn id="190" fill="hold">
                      <p:stCondLst>
                        <p:cond delay="0"/>
                      </p:stCondLst>
                      <p:childTnLst>
                        <p:par>
                          <p:cTn id="191" fill="hold">
                            <p:stCondLst>
                              <p:cond delay="0"/>
                            </p:stCondLst>
                            <p:childTnLst>
                              <p:par>
                                <p:cTn id="192" presetID="31" presetClass="entr" presetSubtype="0" repeatCount="3000" fill="hold" grpId="0" nodeType="clickEffect">
                                  <p:stCondLst>
                                    <p:cond delay="0"/>
                                  </p:stCondLst>
                                  <p:childTnLst>
                                    <p:set>
                                      <p:cBhvr>
                                        <p:cTn id="193" dur="1" fill="hold">
                                          <p:stCondLst>
                                            <p:cond delay="0"/>
                                          </p:stCondLst>
                                        </p:cTn>
                                        <p:tgtEl>
                                          <p:spTgt spid="83"/>
                                        </p:tgtEl>
                                        <p:attrNameLst>
                                          <p:attrName>style.visibility</p:attrName>
                                        </p:attrNameLst>
                                      </p:cBhvr>
                                      <p:to>
                                        <p:strVal val="visible"/>
                                      </p:to>
                                    </p:set>
                                    <p:anim calcmode="lin" valueType="num">
                                      <p:cBhvr>
                                        <p:cTn id="194" dur="1000" fill="hold"/>
                                        <p:tgtEl>
                                          <p:spTgt spid="83"/>
                                        </p:tgtEl>
                                        <p:attrNameLst>
                                          <p:attrName>ppt_w</p:attrName>
                                        </p:attrNameLst>
                                      </p:cBhvr>
                                      <p:tavLst>
                                        <p:tav tm="0">
                                          <p:val>
                                            <p:fltVal val="0"/>
                                          </p:val>
                                        </p:tav>
                                        <p:tav tm="100000">
                                          <p:val>
                                            <p:strVal val="#ppt_w"/>
                                          </p:val>
                                        </p:tav>
                                      </p:tavLst>
                                    </p:anim>
                                    <p:anim calcmode="lin" valueType="num">
                                      <p:cBhvr>
                                        <p:cTn id="195" dur="1000" fill="hold"/>
                                        <p:tgtEl>
                                          <p:spTgt spid="83"/>
                                        </p:tgtEl>
                                        <p:attrNameLst>
                                          <p:attrName>ppt_h</p:attrName>
                                        </p:attrNameLst>
                                      </p:cBhvr>
                                      <p:tavLst>
                                        <p:tav tm="0">
                                          <p:val>
                                            <p:fltVal val="0"/>
                                          </p:val>
                                        </p:tav>
                                        <p:tav tm="100000">
                                          <p:val>
                                            <p:strVal val="#ppt_h"/>
                                          </p:val>
                                        </p:tav>
                                      </p:tavLst>
                                    </p:anim>
                                    <p:anim calcmode="lin" valueType="num">
                                      <p:cBhvr>
                                        <p:cTn id="196" dur="1000" fill="hold"/>
                                        <p:tgtEl>
                                          <p:spTgt spid="83"/>
                                        </p:tgtEl>
                                        <p:attrNameLst>
                                          <p:attrName>style.rotation</p:attrName>
                                        </p:attrNameLst>
                                      </p:cBhvr>
                                      <p:tavLst>
                                        <p:tav tm="0">
                                          <p:val>
                                            <p:fltVal val="90"/>
                                          </p:val>
                                        </p:tav>
                                        <p:tav tm="100000">
                                          <p:val>
                                            <p:fltVal val="0"/>
                                          </p:val>
                                        </p:tav>
                                      </p:tavLst>
                                    </p:anim>
                                    <p:animEffect transition="in" filter="fade">
                                      <p:cBhvr>
                                        <p:cTn id="197" dur="1000"/>
                                        <p:tgtEl>
                                          <p:spTgt spid="83"/>
                                        </p:tgtEl>
                                      </p:cBhvr>
                                    </p:animEffect>
                                  </p:childTnLst>
                                </p:cTn>
                              </p:par>
                            </p:childTnLst>
                          </p:cTn>
                        </p:par>
                        <p:par>
                          <p:cTn id="198" fill="hold">
                            <p:stCondLst>
                              <p:cond delay="3000"/>
                            </p:stCondLst>
                            <p:childTnLst>
                              <p:par>
                                <p:cTn id="199" presetID="10" presetClass="exit" presetSubtype="0" fill="hold" grpId="1" nodeType="afterEffect">
                                  <p:stCondLst>
                                    <p:cond delay="0"/>
                                  </p:stCondLst>
                                  <p:childTnLst>
                                    <p:animEffect transition="out" filter="fade">
                                      <p:cBhvr>
                                        <p:cTn id="200" dur="1000"/>
                                        <p:tgtEl>
                                          <p:spTgt spid="83"/>
                                        </p:tgtEl>
                                      </p:cBhvr>
                                    </p:animEffect>
                                    <p:set>
                                      <p:cBhvr>
                                        <p:cTn id="201"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2" restart="whenNotActive" fill="hold" evtFilter="cancelBubble" nodeType="interactiveSeq">
                <p:stCondLst>
                  <p:cond evt="onClick" delay="0">
                    <p:tgtEl>
                      <p:spTgt spid="49"/>
                    </p:tgtEl>
                  </p:cond>
                </p:stCondLst>
                <p:endSync evt="end" delay="0">
                  <p:rtn val="all"/>
                </p:endSync>
                <p:childTnLst>
                  <p:par>
                    <p:cTn id="203" fill="hold">
                      <p:stCondLst>
                        <p:cond delay="0"/>
                      </p:stCondLst>
                      <p:childTnLst>
                        <p:par>
                          <p:cTn id="204" fill="hold">
                            <p:stCondLst>
                              <p:cond delay="0"/>
                            </p:stCondLst>
                            <p:childTnLst>
                              <p:par>
                                <p:cTn id="205" presetID="31" presetClass="entr" presetSubtype="0" repeatCount="3000" fill="hold" grpId="0" nodeType="clickEffect">
                                  <p:stCondLst>
                                    <p:cond delay="0"/>
                                  </p:stCondLst>
                                  <p:childTnLst>
                                    <p:set>
                                      <p:cBhvr>
                                        <p:cTn id="206" dur="1" fill="hold">
                                          <p:stCondLst>
                                            <p:cond delay="0"/>
                                          </p:stCondLst>
                                        </p:cTn>
                                        <p:tgtEl>
                                          <p:spTgt spid="84"/>
                                        </p:tgtEl>
                                        <p:attrNameLst>
                                          <p:attrName>style.visibility</p:attrName>
                                        </p:attrNameLst>
                                      </p:cBhvr>
                                      <p:to>
                                        <p:strVal val="visible"/>
                                      </p:to>
                                    </p:set>
                                    <p:anim calcmode="lin" valueType="num">
                                      <p:cBhvr>
                                        <p:cTn id="207" dur="1000" fill="hold"/>
                                        <p:tgtEl>
                                          <p:spTgt spid="84"/>
                                        </p:tgtEl>
                                        <p:attrNameLst>
                                          <p:attrName>ppt_w</p:attrName>
                                        </p:attrNameLst>
                                      </p:cBhvr>
                                      <p:tavLst>
                                        <p:tav tm="0">
                                          <p:val>
                                            <p:fltVal val="0"/>
                                          </p:val>
                                        </p:tav>
                                        <p:tav tm="100000">
                                          <p:val>
                                            <p:strVal val="#ppt_w"/>
                                          </p:val>
                                        </p:tav>
                                      </p:tavLst>
                                    </p:anim>
                                    <p:anim calcmode="lin" valueType="num">
                                      <p:cBhvr>
                                        <p:cTn id="208" dur="1000" fill="hold"/>
                                        <p:tgtEl>
                                          <p:spTgt spid="84"/>
                                        </p:tgtEl>
                                        <p:attrNameLst>
                                          <p:attrName>ppt_h</p:attrName>
                                        </p:attrNameLst>
                                      </p:cBhvr>
                                      <p:tavLst>
                                        <p:tav tm="0">
                                          <p:val>
                                            <p:fltVal val="0"/>
                                          </p:val>
                                        </p:tav>
                                        <p:tav tm="100000">
                                          <p:val>
                                            <p:strVal val="#ppt_h"/>
                                          </p:val>
                                        </p:tav>
                                      </p:tavLst>
                                    </p:anim>
                                    <p:anim calcmode="lin" valueType="num">
                                      <p:cBhvr>
                                        <p:cTn id="209" dur="1000" fill="hold"/>
                                        <p:tgtEl>
                                          <p:spTgt spid="84"/>
                                        </p:tgtEl>
                                        <p:attrNameLst>
                                          <p:attrName>style.rotation</p:attrName>
                                        </p:attrNameLst>
                                      </p:cBhvr>
                                      <p:tavLst>
                                        <p:tav tm="0">
                                          <p:val>
                                            <p:fltVal val="90"/>
                                          </p:val>
                                        </p:tav>
                                        <p:tav tm="100000">
                                          <p:val>
                                            <p:fltVal val="0"/>
                                          </p:val>
                                        </p:tav>
                                      </p:tavLst>
                                    </p:anim>
                                    <p:animEffect transition="in" filter="fade">
                                      <p:cBhvr>
                                        <p:cTn id="210" dur="1000"/>
                                        <p:tgtEl>
                                          <p:spTgt spid="84"/>
                                        </p:tgtEl>
                                      </p:cBhvr>
                                    </p:animEffect>
                                  </p:childTnLst>
                                </p:cTn>
                              </p:par>
                            </p:childTnLst>
                          </p:cTn>
                        </p:par>
                        <p:par>
                          <p:cTn id="211" fill="hold">
                            <p:stCondLst>
                              <p:cond delay="3000"/>
                            </p:stCondLst>
                            <p:childTnLst>
                              <p:par>
                                <p:cTn id="212" presetID="10" presetClass="exit" presetSubtype="0" fill="hold" grpId="1" nodeType="afterEffect">
                                  <p:stCondLst>
                                    <p:cond delay="0"/>
                                  </p:stCondLst>
                                  <p:childTnLst>
                                    <p:animEffect transition="out" filter="fade">
                                      <p:cBhvr>
                                        <p:cTn id="213" dur="1000"/>
                                        <p:tgtEl>
                                          <p:spTgt spid="84"/>
                                        </p:tgtEl>
                                      </p:cBhvr>
                                    </p:animEffect>
                                    <p:set>
                                      <p:cBhvr>
                                        <p:cTn id="214"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15" restart="whenNotActive" fill="hold" evtFilter="cancelBubble" nodeType="interactiveSeq">
                <p:stCondLst>
                  <p:cond evt="onClick" delay="0">
                    <p:tgtEl>
                      <p:spTgt spid="50"/>
                    </p:tgtEl>
                  </p:cond>
                </p:stCondLst>
                <p:endSync evt="end" delay="0">
                  <p:rtn val="all"/>
                </p:endSync>
                <p:childTnLst>
                  <p:par>
                    <p:cTn id="216" fill="hold">
                      <p:stCondLst>
                        <p:cond delay="0"/>
                      </p:stCondLst>
                      <p:childTnLst>
                        <p:par>
                          <p:cTn id="217" fill="hold">
                            <p:stCondLst>
                              <p:cond delay="0"/>
                            </p:stCondLst>
                            <p:childTnLst>
                              <p:par>
                                <p:cTn id="218" presetID="31" presetClass="entr" presetSubtype="0" repeatCount="3000" fill="hold" grpId="0" nodeType="clickEffect">
                                  <p:stCondLst>
                                    <p:cond delay="0"/>
                                  </p:stCondLst>
                                  <p:childTnLst>
                                    <p:set>
                                      <p:cBhvr>
                                        <p:cTn id="219" dur="1" fill="hold">
                                          <p:stCondLst>
                                            <p:cond delay="0"/>
                                          </p:stCondLst>
                                        </p:cTn>
                                        <p:tgtEl>
                                          <p:spTgt spid="85"/>
                                        </p:tgtEl>
                                        <p:attrNameLst>
                                          <p:attrName>style.visibility</p:attrName>
                                        </p:attrNameLst>
                                      </p:cBhvr>
                                      <p:to>
                                        <p:strVal val="visible"/>
                                      </p:to>
                                    </p:set>
                                    <p:anim calcmode="lin" valueType="num">
                                      <p:cBhvr>
                                        <p:cTn id="220" dur="1000" fill="hold"/>
                                        <p:tgtEl>
                                          <p:spTgt spid="85"/>
                                        </p:tgtEl>
                                        <p:attrNameLst>
                                          <p:attrName>ppt_w</p:attrName>
                                        </p:attrNameLst>
                                      </p:cBhvr>
                                      <p:tavLst>
                                        <p:tav tm="0">
                                          <p:val>
                                            <p:fltVal val="0"/>
                                          </p:val>
                                        </p:tav>
                                        <p:tav tm="100000">
                                          <p:val>
                                            <p:strVal val="#ppt_w"/>
                                          </p:val>
                                        </p:tav>
                                      </p:tavLst>
                                    </p:anim>
                                    <p:anim calcmode="lin" valueType="num">
                                      <p:cBhvr>
                                        <p:cTn id="221" dur="1000" fill="hold"/>
                                        <p:tgtEl>
                                          <p:spTgt spid="85"/>
                                        </p:tgtEl>
                                        <p:attrNameLst>
                                          <p:attrName>ppt_h</p:attrName>
                                        </p:attrNameLst>
                                      </p:cBhvr>
                                      <p:tavLst>
                                        <p:tav tm="0">
                                          <p:val>
                                            <p:fltVal val="0"/>
                                          </p:val>
                                        </p:tav>
                                        <p:tav tm="100000">
                                          <p:val>
                                            <p:strVal val="#ppt_h"/>
                                          </p:val>
                                        </p:tav>
                                      </p:tavLst>
                                    </p:anim>
                                    <p:anim calcmode="lin" valueType="num">
                                      <p:cBhvr>
                                        <p:cTn id="222" dur="1000" fill="hold"/>
                                        <p:tgtEl>
                                          <p:spTgt spid="85"/>
                                        </p:tgtEl>
                                        <p:attrNameLst>
                                          <p:attrName>style.rotation</p:attrName>
                                        </p:attrNameLst>
                                      </p:cBhvr>
                                      <p:tavLst>
                                        <p:tav tm="0">
                                          <p:val>
                                            <p:fltVal val="90"/>
                                          </p:val>
                                        </p:tav>
                                        <p:tav tm="100000">
                                          <p:val>
                                            <p:fltVal val="0"/>
                                          </p:val>
                                        </p:tav>
                                      </p:tavLst>
                                    </p:anim>
                                    <p:animEffect transition="in" filter="fade">
                                      <p:cBhvr>
                                        <p:cTn id="223" dur="1000"/>
                                        <p:tgtEl>
                                          <p:spTgt spid="85"/>
                                        </p:tgtEl>
                                      </p:cBhvr>
                                    </p:animEffect>
                                  </p:childTnLst>
                                </p:cTn>
                              </p:par>
                            </p:childTnLst>
                          </p:cTn>
                        </p:par>
                        <p:par>
                          <p:cTn id="224" fill="hold">
                            <p:stCondLst>
                              <p:cond delay="3000"/>
                            </p:stCondLst>
                            <p:childTnLst>
                              <p:par>
                                <p:cTn id="225" presetID="10" presetClass="exit" presetSubtype="0" fill="hold" grpId="1" nodeType="afterEffect">
                                  <p:stCondLst>
                                    <p:cond delay="0"/>
                                  </p:stCondLst>
                                  <p:childTnLst>
                                    <p:animEffect transition="out" filter="fade">
                                      <p:cBhvr>
                                        <p:cTn id="226" dur="1000"/>
                                        <p:tgtEl>
                                          <p:spTgt spid="85"/>
                                        </p:tgtEl>
                                      </p:cBhvr>
                                    </p:animEffect>
                                    <p:set>
                                      <p:cBhvr>
                                        <p:cTn id="227" dur="1" fill="hold">
                                          <p:stCondLst>
                                            <p:cond delay="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8" restart="whenNotActive" fill="hold" evtFilter="cancelBubble" nodeType="interactiveSeq">
                <p:stCondLst>
                  <p:cond evt="onClick" delay="0">
                    <p:tgtEl>
                      <p:spTgt spid="51"/>
                    </p:tgtEl>
                  </p:cond>
                </p:stCondLst>
                <p:endSync evt="end" delay="0">
                  <p:rtn val="all"/>
                </p:endSync>
                <p:childTnLst>
                  <p:par>
                    <p:cTn id="229" fill="hold">
                      <p:stCondLst>
                        <p:cond delay="0"/>
                      </p:stCondLst>
                      <p:childTnLst>
                        <p:par>
                          <p:cTn id="230" fill="hold">
                            <p:stCondLst>
                              <p:cond delay="0"/>
                            </p:stCondLst>
                            <p:childTnLst>
                              <p:par>
                                <p:cTn id="231" presetID="31" presetClass="entr" presetSubtype="0" repeatCount="3000" fill="hold" grpId="0" nodeType="clickEffect">
                                  <p:stCondLst>
                                    <p:cond delay="0"/>
                                  </p:stCondLst>
                                  <p:childTnLst>
                                    <p:set>
                                      <p:cBhvr>
                                        <p:cTn id="232" dur="1" fill="hold">
                                          <p:stCondLst>
                                            <p:cond delay="0"/>
                                          </p:stCondLst>
                                        </p:cTn>
                                        <p:tgtEl>
                                          <p:spTgt spid="86"/>
                                        </p:tgtEl>
                                        <p:attrNameLst>
                                          <p:attrName>style.visibility</p:attrName>
                                        </p:attrNameLst>
                                      </p:cBhvr>
                                      <p:to>
                                        <p:strVal val="visible"/>
                                      </p:to>
                                    </p:set>
                                    <p:anim calcmode="lin" valueType="num">
                                      <p:cBhvr>
                                        <p:cTn id="233" dur="1000" fill="hold"/>
                                        <p:tgtEl>
                                          <p:spTgt spid="86"/>
                                        </p:tgtEl>
                                        <p:attrNameLst>
                                          <p:attrName>ppt_w</p:attrName>
                                        </p:attrNameLst>
                                      </p:cBhvr>
                                      <p:tavLst>
                                        <p:tav tm="0">
                                          <p:val>
                                            <p:fltVal val="0"/>
                                          </p:val>
                                        </p:tav>
                                        <p:tav tm="100000">
                                          <p:val>
                                            <p:strVal val="#ppt_w"/>
                                          </p:val>
                                        </p:tav>
                                      </p:tavLst>
                                    </p:anim>
                                    <p:anim calcmode="lin" valueType="num">
                                      <p:cBhvr>
                                        <p:cTn id="234" dur="1000" fill="hold"/>
                                        <p:tgtEl>
                                          <p:spTgt spid="86"/>
                                        </p:tgtEl>
                                        <p:attrNameLst>
                                          <p:attrName>ppt_h</p:attrName>
                                        </p:attrNameLst>
                                      </p:cBhvr>
                                      <p:tavLst>
                                        <p:tav tm="0">
                                          <p:val>
                                            <p:fltVal val="0"/>
                                          </p:val>
                                        </p:tav>
                                        <p:tav tm="100000">
                                          <p:val>
                                            <p:strVal val="#ppt_h"/>
                                          </p:val>
                                        </p:tav>
                                      </p:tavLst>
                                    </p:anim>
                                    <p:anim calcmode="lin" valueType="num">
                                      <p:cBhvr>
                                        <p:cTn id="235" dur="1000" fill="hold"/>
                                        <p:tgtEl>
                                          <p:spTgt spid="86"/>
                                        </p:tgtEl>
                                        <p:attrNameLst>
                                          <p:attrName>style.rotation</p:attrName>
                                        </p:attrNameLst>
                                      </p:cBhvr>
                                      <p:tavLst>
                                        <p:tav tm="0">
                                          <p:val>
                                            <p:fltVal val="90"/>
                                          </p:val>
                                        </p:tav>
                                        <p:tav tm="100000">
                                          <p:val>
                                            <p:fltVal val="0"/>
                                          </p:val>
                                        </p:tav>
                                      </p:tavLst>
                                    </p:anim>
                                    <p:animEffect transition="in" filter="fade">
                                      <p:cBhvr>
                                        <p:cTn id="236" dur="1000"/>
                                        <p:tgtEl>
                                          <p:spTgt spid="86"/>
                                        </p:tgtEl>
                                      </p:cBhvr>
                                    </p:animEffect>
                                  </p:childTnLst>
                                </p:cTn>
                              </p:par>
                            </p:childTnLst>
                          </p:cTn>
                        </p:par>
                        <p:par>
                          <p:cTn id="237" fill="hold">
                            <p:stCondLst>
                              <p:cond delay="3000"/>
                            </p:stCondLst>
                            <p:childTnLst>
                              <p:par>
                                <p:cTn id="238" presetID="10" presetClass="exit" presetSubtype="0" fill="hold" grpId="1" nodeType="afterEffect">
                                  <p:stCondLst>
                                    <p:cond delay="0"/>
                                  </p:stCondLst>
                                  <p:childTnLst>
                                    <p:animEffect transition="out" filter="fade">
                                      <p:cBhvr>
                                        <p:cTn id="239" dur="1000"/>
                                        <p:tgtEl>
                                          <p:spTgt spid="86"/>
                                        </p:tgtEl>
                                      </p:cBhvr>
                                    </p:animEffect>
                                    <p:set>
                                      <p:cBhvr>
                                        <p:cTn id="240" dur="1" fill="hold">
                                          <p:stCondLst>
                                            <p:cond delay="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41" restart="whenNotActive" fill="hold" evtFilter="cancelBubble" nodeType="interactiveSeq">
                <p:stCondLst>
                  <p:cond evt="onClick" delay="0">
                    <p:tgtEl>
                      <p:spTgt spid="53"/>
                    </p:tgtEl>
                  </p:cond>
                </p:stCondLst>
                <p:endSync evt="end" delay="0">
                  <p:rtn val="all"/>
                </p:endSync>
                <p:childTnLst>
                  <p:par>
                    <p:cTn id="242" fill="hold">
                      <p:stCondLst>
                        <p:cond delay="0"/>
                      </p:stCondLst>
                      <p:childTnLst>
                        <p:par>
                          <p:cTn id="243" fill="hold">
                            <p:stCondLst>
                              <p:cond delay="0"/>
                            </p:stCondLst>
                            <p:childTnLst>
                              <p:par>
                                <p:cTn id="244" presetID="31" presetClass="entr" presetSubtype="0" repeatCount="3000" fill="hold" grpId="0" nodeType="clickEffect">
                                  <p:stCondLst>
                                    <p:cond delay="0"/>
                                  </p:stCondLst>
                                  <p:childTnLst>
                                    <p:set>
                                      <p:cBhvr>
                                        <p:cTn id="245" dur="1" fill="hold">
                                          <p:stCondLst>
                                            <p:cond delay="0"/>
                                          </p:stCondLst>
                                        </p:cTn>
                                        <p:tgtEl>
                                          <p:spTgt spid="87"/>
                                        </p:tgtEl>
                                        <p:attrNameLst>
                                          <p:attrName>style.visibility</p:attrName>
                                        </p:attrNameLst>
                                      </p:cBhvr>
                                      <p:to>
                                        <p:strVal val="visible"/>
                                      </p:to>
                                    </p:set>
                                    <p:anim calcmode="lin" valueType="num">
                                      <p:cBhvr>
                                        <p:cTn id="246" dur="1000" fill="hold"/>
                                        <p:tgtEl>
                                          <p:spTgt spid="87"/>
                                        </p:tgtEl>
                                        <p:attrNameLst>
                                          <p:attrName>ppt_w</p:attrName>
                                        </p:attrNameLst>
                                      </p:cBhvr>
                                      <p:tavLst>
                                        <p:tav tm="0">
                                          <p:val>
                                            <p:fltVal val="0"/>
                                          </p:val>
                                        </p:tav>
                                        <p:tav tm="100000">
                                          <p:val>
                                            <p:strVal val="#ppt_w"/>
                                          </p:val>
                                        </p:tav>
                                      </p:tavLst>
                                    </p:anim>
                                    <p:anim calcmode="lin" valueType="num">
                                      <p:cBhvr>
                                        <p:cTn id="247" dur="1000" fill="hold"/>
                                        <p:tgtEl>
                                          <p:spTgt spid="87"/>
                                        </p:tgtEl>
                                        <p:attrNameLst>
                                          <p:attrName>ppt_h</p:attrName>
                                        </p:attrNameLst>
                                      </p:cBhvr>
                                      <p:tavLst>
                                        <p:tav tm="0">
                                          <p:val>
                                            <p:fltVal val="0"/>
                                          </p:val>
                                        </p:tav>
                                        <p:tav tm="100000">
                                          <p:val>
                                            <p:strVal val="#ppt_h"/>
                                          </p:val>
                                        </p:tav>
                                      </p:tavLst>
                                    </p:anim>
                                    <p:anim calcmode="lin" valueType="num">
                                      <p:cBhvr>
                                        <p:cTn id="248" dur="1000" fill="hold"/>
                                        <p:tgtEl>
                                          <p:spTgt spid="87"/>
                                        </p:tgtEl>
                                        <p:attrNameLst>
                                          <p:attrName>style.rotation</p:attrName>
                                        </p:attrNameLst>
                                      </p:cBhvr>
                                      <p:tavLst>
                                        <p:tav tm="0">
                                          <p:val>
                                            <p:fltVal val="90"/>
                                          </p:val>
                                        </p:tav>
                                        <p:tav tm="100000">
                                          <p:val>
                                            <p:fltVal val="0"/>
                                          </p:val>
                                        </p:tav>
                                      </p:tavLst>
                                    </p:anim>
                                    <p:animEffect transition="in" filter="fade">
                                      <p:cBhvr>
                                        <p:cTn id="249" dur="1000"/>
                                        <p:tgtEl>
                                          <p:spTgt spid="87"/>
                                        </p:tgtEl>
                                      </p:cBhvr>
                                    </p:animEffect>
                                  </p:childTnLst>
                                </p:cTn>
                              </p:par>
                            </p:childTnLst>
                          </p:cTn>
                        </p:par>
                        <p:par>
                          <p:cTn id="250" fill="hold">
                            <p:stCondLst>
                              <p:cond delay="3000"/>
                            </p:stCondLst>
                            <p:childTnLst>
                              <p:par>
                                <p:cTn id="251" presetID="10" presetClass="exit" presetSubtype="0" fill="hold" grpId="1" nodeType="afterEffect">
                                  <p:stCondLst>
                                    <p:cond delay="0"/>
                                  </p:stCondLst>
                                  <p:childTnLst>
                                    <p:animEffect transition="out" filter="fade">
                                      <p:cBhvr>
                                        <p:cTn id="252" dur="1000"/>
                                        <p:tgtEl>
                                          <p:spTgt spid="87"/>
                                        </p:tgtEl>
                                      </p:cBhvr>
                                    </p:animEffect>
                                    <p:set>
                                      <p:cBhvr>
                                        <p:cTn id="253" dur="1" fill="hold">
                                          <p:stCondLst>
                                            <p:cond delay="9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54" restart="whenNotActive" fill="hold" evtFilter="cancelBubble" nodeType="interactiveSeq">
                <p:stCondLst>
                  <p:cond evt="onClick" delay="0">
                    <p:tgtEl>
                      <p:spTgt spid="55"/>
                    </p:tgtEl>
                  </p:cond>
                </p:stCondLst>
                <p:endSync evt="end" delay="0">
                  <p:rtn val="all"/>
                </p:endSync>
                <p:childTnLst>
                  <p:par>
                    <p:cTn id="255" fill="hold">
                      <p:stCondLst>
                        <p:cond delay="0"/>
                      </p:stCondLst>
                      <p:childTnLst>
                        <p:par>
                          <p:cTn id="256" fill="hold">
                            <p:stCondLst>
                              <p:cond delay="0"/>
                            </p:stCondLst>
                            <p:childTnLst>
                              <p:par>
                                <p:cTn id="257" presetID="31" presetClass="entr" presetSubtype="0" repeatCount="3000" fill="hold" grpId="0" nodeType="clickEffect">
                                  <p:stCondLst>
                                    <p:cond delay="0"/>
                                  </p:stCondLst>
                                  <p:childTnLst>
                                    <p:set>
                                      <p:cBhvr>
                                        <p:cTn id="258" dur="1" fill="hold">
                                          <p:stCondLst>
                                            <p:cond delay="0"/>
                                          </p:stCondLst>
                                        </p:cTn>
                                        <p:tgtEl>
                                          <p:spTgt spid="88"/>
                                        </p:tgtEl>
                                        <p:attrNameLst>
                                          <p:attrName>style.visibility</p:attrName>
                                        </p:attrNameLst>
                                      </p:cBhvr>
                                      <p:to>
                                        <p:strVal val="visible"/>
                                      </p:to>
                                    </p:set>
                                    <p:anim calcmode="lin" valueType="num">
                                      <p:cBhvr>
                                        <p:cTn id="259" dur="1000" fill="hold"/>
                                        <p:tgtEl>
                                          <p:spTgt spid="88"/>
                                        </p:tgtEl>
                                        <p:attrNameLst>
                                          <p:attrName>ppt_w</p:attrName>
                                        </p:attrNameLst>
                                      </p:cBhvr>
                                      <p:tavLst>
                                        <p:tav tm="0">
                                          <p:val>
                                            <p:fltVal val="0"/>
                                          </p:val>
                                        </p:tav>
                                        <p:tav tm="100000">
                                          <p:val>
                                            <p:strVal val="#ppt_w"/>
                                          </p:val>
                                        </p:tav>
                                      </p:tavLst>
                                    </p:anim>
                                    <p:anim calcmode="lin" valueType="num">
                                      <p:cBhvr>
                                        <p:cTn id="260" dur="1000" fill="hold"/>
                                        <p:tgtEl>
                                          <p:spTgt spid="88"/>
                                        </p:tgtEl>
                                        <p:attrNameLst>
                                          <p:attrName>ppt_h</p:attrName>
                                        </p:attrNameLst>
                                      </p:cBhvr>
                                      <p:tavLst>
                                        <p:tav tm="0">
                                          <p:val>
                                            <p:fltVal val="0"/>
                                          </p:val>
                                        </p:tav>
                                        <p:tav tm="100000">
                                          <p:val>
                                            <p:strVal val="#ppt_h"/>
                                          </p:val>
                                        </p:tav>
                                      </p:tavLst>
                                    </p:anim>
                                    <p:anim calcmode="lin" valueType="num">
                                      <p:cBhvr>
                                        <p:cTn id="261" dur="1000" fill="hold"/>
                                        <p:tgtEl>
                                          <p:spTgt spid="88"/>
                                        </p:tgtEl>
                                        <p:attrNameLst>
                                          <p:attrName>style.rotation</p:attrName>
                                        </p:attrNameLst>
                                      </p:cBhvr>
                                      <p:tavLst>
                                        <p:tav tm="0">
                                          <p:val>
                                            <p:fltVal val="90"/>
                                          </p:val>
                                        </p:tav>
                                        <p:tav tm="100000">
                                          <p:val>
                                            <p:fltVal val="0"/>
                                          </p:val>
                                        </p:tav>
                                      </p:tavLst>
                                    </p:anim>
                                    <p:animEffect transition="in" filter="fade">
                                      <p:cBhvr>
                                        <p:cTn id="262" dur="1000"/>
                                        <p:tgtEl>
                                          <p:spTgt spid="88"/>
                                        </p:tgtEl>
                                      </p:cBhvr>
                                    </p:animEffect>
                                  </p:childTnLst>
                                </p:cTn>
                              </p:par>
                            </p:childTnLst>
                          </p:cTn>
                        </p:par>
                        <p:par>
                          <p:cTn id="263" fill="hold">
                            <p:stCondLst>
                              <p:cond delay="3000"/>
                            </p:stCondLst>
                            <p:childTnLst>
                              <p:par>
                                <p:cTn id="264" presetID="10" presetClass="exit" presetSubtype="0" fill="hold" grpId="1" nodeType="afterEffect">
                                  <p:stCondLst>
                                    <p:cond delay="0"/>
                                  </p:stCondLst>
                                  <p:childTnLst>
                                    <p:animEffect transition="out" filter="fade">
                                      <p:cBhvr>
                                        <p:cTn id="265" dur="1000"/>
                                        <p:tgtEl>
                                          <p:spTgt spid="88"/>
                                        </p:tgtEl>
                                      </p:cBhvr>
                                    </p:animEffect>
                                    <p:set>
                                      <p:cBhvr>
                                        <p:cTn id="266" dur="1" fill="hold">
                                          <p:stCondLst>
                                            <p:cond delay="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67" restart="whenNotActive" fill="hold" evtFilter="cancelBubble" nodeType="interactiveSeq">
                <p:stCondLst>
                  <p:cond evt="onClick" delay="0">
                    <p:tgtEl>
                      <p:spTgt spid="57"/>
                    </p:tgtEl>
                  </p:cond>
                </p:stCondLst>
                <p:endSync evt="end" delay="0">
                  <p:rtn val="all"/>
                </p:endSync>
                <p:childTnLst>
                  <p:par>
                    <p:cTn id="268" fill="hold">
                      <p:stCondLst>
                        <p:cond delay="0"/>
                      </p:stCondLst>
                      <p:childTnLst>
                        <p:par>
                          <p:cTn id="269" fill="hold">
                            <p:stCondLst>
                              <p:cond delay="0"/>
                            </p:stCondLst>
                            <p:childTnLst>
                              <p:par>
                                <p:cTn id="270" presetID="31" presetClass="entr" presetSubtype="0" repeatCount="3000" fill="hold" grpId="0" nodeType="clickEffect">
                                  <p:stCondLst>
                                    <p:cond delay="0"/>
                                  </p:stCondLst>
                                  <p:childTnLst>
                                    <p:set>
                                      <p:cBhvr>
                                        <p:cTn id="271" dur="1" fill="hold">
                                          <p:stCondLst>
                                            <p:cond delay="0"/>
                                          </p:stCondLst>
                                        </p:cTn>
                                        <p:tgtEl>
                                          <p:spTgt spid="89"/>
                                        </p:tgtEl>
                                        <p:attrNameLst>
                                          <p:attrName>style.visibility</p:attrName>
                                        </p:attrNameLst>
                                      </p:cBhvr>
                                      <p:to>
                                        <p:strVal val="visible"/>
                                      </p:to>
                                    </p:set>
                                    <p:anim calcmode="lin" valueType="num">
                                      <p:cBhvr>
                                        <p:cTn id="272" dur="1000" fill="hold"/>
                                        <p:tgtEl>
                                          <p:spTgt spid="89"/>
                                        </p:tgtEl>
                                        <p:attrNameLst>
                                          <p:attrName>ppt_w</p:attrName>
                                        </p:attrNameLst>
                                      </p:cBhvr>
                                      <p:tavLst>
                                        <p:tav tm="0">
                                          <p:val>
                                            <p:fltVal val="0"/>
                                          </p:val>
                                        </p:tav>
                                        <p:tav tm="100000">
                                          <p:val>
                                            <p:strVal val="#ppt_w"/>
                                          </p:val>
                                        </p:tav>
                                      </p:tavLst>
                                    </p:anim>
                                    <p:anim calcmode="lin" valueType="num">
                                      <p:cBhvr>
                                        <p:cTn id="273" dur="1000" fill="hold"/>
                                        <p:tgtEl>
                                          <p:spTgt spid="89"/>
                                        </p:tgtEl>
                                        <p:attrNameLst>
                                          <p:attrName>ppt_h</p:attrName>
                                        </p:attrNameLst>
                                      </p:cBhvr>
                                      <p:tavLst>
                                        <p:tav tm="0">
                                          <p:val>
                                            <p:fltVal val="0"/>
                                          </p:val>
                                        </p:tav>
                                        <p:tav tm="100000">
                                          <p:val>
                                            <p:strVal val="#ppt_h"/>
                                          </p:val>
                                        </p:tav>
                                      </p:tavLst>
                                    </p:anim>
                                    <p:anim calcmode="lin" valueType="num">
                                      <p:cBhvr>
                                        <p:cTn id="274" dur="1000" fill="hold"/>
                                        <p:tgtEl>
                                          <p:spTgt spid="89"/>
                                        </p:tgtEl>
                                        <p:attrNameLst>
                                          <p:attrName>style.rotation</p:attrName>
                                        </p:attrNameLst>
                                      </p:cBhvr>
                                      <p:tavLst>
                                        <p:tav tm="0">
                                          <p:val>
                                            <p:fltVal val="90"/>
                                          </p:val>
                                        </p:tav>
                                        <p:tav tm="100000">
                                          <p:val>
                                            <p:fltVal val="0"/>
                                          </p:val>
                                        </p:tav>
                                      </p:tavLst>
                                    </p:anim>
                                    <p:animEffect transition="in" filter="fade">
                                      <p:cBhvr>
                                        <p:cTn id="275" dur="1000"/>
                                        <p:tgtEl>
                                          <p:spTgt spid="89"/>
                                        </p:tgtEl>
                                      </p:cBhvr>
                                    </p:animEffect>
                                  </p:childTnLst>
                                </p:cTn>
                              </p:par>
                            </p:childTnLst>
                          </p:cTn>
                        </p:par>
                        <p:par>
                          <p:cTn id="276" fill="hold">
                            <p:stCondLst>
                              <p:cond delay="3000"/>
                            </p:stCondLst>
                            <p:childTnLst>
                              <p:par>
                                <p:cTn id="277" presetID="10" presetClass="exit" presetSubtype="0" fill="hold" grpId="1" nodeType="afterEffect">
                                  <p:stCondLst>
                                    <p:cond delay="0"/>
                                  </p:stCondLst>
                                  <p:childTnLst>
                                    <p:animEffect transition="out" filter="fade">
                                      <p:cBhvr>
                                        <p:cTn id="278" dur="1000"/>
                                        <p:tgtEl>
                                          <p:spTgt spid="89"/>
                                        </p:tgtEl>
                                      </p:cBhvr>
                                    </p:animEffect>
                                    <p:set>
                                      <p:cBhvr>
                                        <p:cTn id="279" dur="1" fill="hold">
                                          <p:stCondLst>
                                            <p:cond delay="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80" restart="whenNotActive" fill="hold" evtFilter="cancelBubble" nodeType="interactiveSeq">
                <p:stCondLst>
                  <p:cond evt="onClick" delay="0">
                    <p:tgtEl>
                      <p:spTgt spid="65"/>
                    </p:tgtEl>
                  </p:cond>
                </p:stCondLst>
                <p:endSync evt="end" delay="0">
                  <p:rtn val="all"/>
                </p:endSync>
                <p:childTnLst>
                  <p:par>
                    <p:cTn id="281" fill="hold">
                      <p:stCondLst>
                        <p:cond delay="0"/>
                      </p:stCondLst>
                      <p:childTnLst>
                        <p:par>
                          <p:cTn id="282" fill="hold">
                            <p:stCondLst>
                              <p:cond delay="0"/>
                            </p:stCondLst>
                            <p:childTnLst>
                              <p:par>
                                <p:cTn id="283" presetID="31" presetClass="entr" presetSubtype="0" repeatCount="3000" fill="hold" grpId="0" nodeType="clickEffect">
                                  <p:stCondLst>
                                    <p:cond delay="0"/>
                                  </p:stCondLst>
                                  <p:childTnLst>
                                    <p:set>
                                      <p:cBhvr>
                                        <p:cTn id="284" dur="1" fill="hold">
                                          <p:stCondLst>
                                            <p:cond delay="0"/>
                                          </p:stCondLst>
                                        </p:cTn>
                                        <p:tgtEl>
                                          <p:spTgt spid="90"/>
                                        </p:tgtEl>
                                        <p:attrNameLst>
                                          <p:attrName>style.visibility</p:attrName>
                                        </p:attrNameLst>
                                      </p:cBhvr>
                                      <p:to>
                                        <p:strVal val="visible"/>
                                      </p:to>
                                    </p:set>
                                    <p:anim calcmode="lin" valueType="num">
                                      <p:cBhvr>
                                        <p:cTn id="285" dur="1000" fill="hold"/>
                                        <p:tgtEl>
                                          <p:spTgt spid="90"/>
                                        </p:tgtEl>
                                        <p:attrNameLst>
                                          <p:attrName>ppt_w</p:attrName>
                                        </p:attrNameLst>
                                      </p:cBhvr>
                                      <p:tavLst>
                                        <p:tav tm="0">
                                          <p:val>
                                            <p:fltVal val="0"/>
                                          </p:val>
                                        </p:tav>
                                        <p:tav tm="100000">
                                          <p:val>
                                            <p:strVal val="#ppt_w"/>
                                          </p:val>
                                        </p:tav>
                                      </p:tavLst>
                                    </p:anim>
                                    <p:anim calcmode="lin" valueType="num">
                                      <p:cBhvr>
                                        <p:cTn id="286" dur="1000" fill="hold"/>
                                        <p:tgtEl>
                                          <p:spTgt spid="90"/>
                                        </p:tgtEl>
                                        <p:attrNameLst>
                                          <p:attrName>ppt_h</p:attrName>
                                        </p:attrNameLst>
                                      </p:cBhvr>
                                      <p:tavLst>
                                        <p:tav tm="0">
                                          <p:val>
                                            <p:fltVal val="0"/>
                                          </p:val>
                                        </p:tav>
                                        <p:tav tm="100000">
                                          <p:val>
                                            <p:strVal val="#ppt_h"/>
                                          </p:val>
                                        </p:tav>
                                      </p:tavLst>
                                    </p:anim>
                                    <p:anim calcmode="lin" valueType="num">
                                      <p:cBhvr>
                                        <p:cTn id="287" dur="1000" fill="hold"/>
                                        <p:tgtEl>
                                          <p:spTgt spid="90"/>
                                        </p:tgtEl>
                                        <p:attrNameLst>
                                          <p:attrName>style.rotation</p:attrName>
                                        </p:attrNameLst>
                                      </p:cBhvr>
                                      <p:tavLst>
                                        <p:tav tm="0">
                                          <p:val>
                                            <p:fltVal val="90"/>
                                          </p:val>
                                        </p:tav>
                                        <p:tav tm="100000">
                                          <p:val>
                                            <p:fltVal val="0"/>
                                          </p:val>
                                        </p:tav>
                                      </p:tavLst>
                                    </p:anim>
                                    <p:animEffect transition="in" filter="fade">
                                      <p:cBhvr>
                                        <p:cTn id="288" dur="1000"/>
                                        <p:tgtEl>
                                          <p:spTgt spid="90"/>
                                        </p:tgtEl>
                                      </p:cBhvr>
                                    </p:animEffect>
                                  </p:childTnLst>
                                </p:cTn>
                              </p:par>
                            </p:childTnLst>
                          </p:cTn>
                        </p:par>
                        <p:par>
                          <p:cTn id="289" fill="hold">
                            <p:stCondLst>
                              <p:cond delay="3000"/>
                            </p:stCondLst>
                            <p:childTnLst>
                              <p:par>
                                <p:cTn id="290" presetID="10" presetClass="exit" presetSubtype="0" fill="hold" grpId="1" nodeType="afterEffect">
                                  <p:stCondLst>
                                    <p:cond delay="0"/>
                                  </p:stCondLst>
                                  <p:childTnLst>
                                    <p:animEffect transition="out" filter="fade">
                                      <p:cBhvr>
                                        <p:cTn id="291" dur="1000"/>
                                        <p:tgtEl>
                                          <p:spTgt spid="90"/>
                                        </p:tgtEl>
                                      </p:cBhvr>
                                    </p:animEffect>
                                    <p:set>
                                      <p:cBhvr>
                                        <p:cTn id="292" dur="1" fill="hold">
                                          <p:stCondLst>
                                            <p:cond delay="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93" restart="whenNotActive" fill="hold" evtFilter="cancelBubble" nodeType="interactiveSeq">
                <p:stCondLst>
                  <p:cond evt="onClick" delay="0">
                    <p:tgtEl>
                      <p:spTgt spid="66"/>
                    </p:tgtEl>
                  </p:cond>
                </p:stCondLst>
                <p:endSync evt="end" delay="0">
                  <p:rtn val="all"/>
                </p:endSync>
                <p:childTnLst>
                  <p:par>
                    <p:cTn id="294" fill="hold">
                      <p:stCondLst>
                        <p:cond delay="0"/>
                      </p:stCondLst>
                      <p:childTnLst>
                        <p:par>
                          <p:cTn id="295" fill="hold">
                            <p:stCondLst>
                              <p:cond delay="0"/>
                            </p:stCondLst>
                            <p:childTnLst>
                              <p:par>
                                <p:cTn id="296" presetID="31" presetClass="entr" presetSubtype="0" repeatCount="3000" fill="hold" grpId="0" nodeType="clickEffect">
                                  <p:stCondLst>
                                    <p:cond delay="0"/>
                                  </p:stCondLst>
                                  <p:childTnLst>
                                    <p:set>
                                      <p:cBhvr>
                                        <p:cTn id="297" dur="1" fill="hold">
                                          <p:stCondLst>
                                            <p:cond delay="0"/>
                                          </p:stCondLst>
                                        </p:cTn>
                                        <p:tgtEl>
                                          <p:spTgt spid="91"/>
                                        </p:tgtEl>
                                        <p:attrNameLst>
                                          <p:attrName>style.visibility</p:attrName>
                                        </p:attrNameLst>
                                      </p:cBhvr>
                                      <p:to>
                                        <p:strVal val="visible"/>
                                      </p:to>
                                    </p:set>
                                    <p:anim calcmode="lin" valueType="num">
                                      <p:cBhvr>
                                        <p:cTn id="298" dur="1000" fill="hold"/>
                                        <p:tgtEl>
                                          <p:spTgt spid="91"/>
                                        </p:tgtEl>
                                        <p:attrNameLst>
                                          <p:attrName>ppt_w</p:attrName>
                                        </p:attrNameLst>
                                      </p:cBhvr>
                                      <p:tavLst>
                                        <p:tav tm="0">
                                          <p:val>
                                            <p:fltVal val="0"/>
                                          </p:val>
                                        </p:tav>
                                        <p:tav tm="100000">
                                          <p:val>
                                            <p:strVal val="#ppt_w"/>
                                          </p:val>
                                        </p:tav>
                                      </p:tavLst>
                                    </p:anim>
                                    <p:anim calcmode="lin" valueType="num">
                                      <p:cBhvr>
                                        <p:cTn id="299" dur="1000" fill="hold"/>
                                        <p:tgtEl>
                                          <p:spTgt spid="91"/>
                                        </p:tgtEl>
                                        <p:attrNameLst>
                                          <p:attrName>ppt_h</p:attrName>
                                        </p:attrNameLst>
                                      </p:cBhvr>
                                      <p:tavLst>
                                        <p:tav tm="0">
                                          <p:val>
                                            <p:fltVal val="0"/>
                                          </p:val>
                                        </p:tav>
                                        <p:tav tm="100000">
                                          <p:val>
                                            <p:strVal val="#ppt_h"/>
                                          </p:val>
                                        </p:tav>
                                      </p:tavLst>
                                    </p:anim>
                                    <p:anim calcmode="lin" valueType="num">
                                      <p:cBhvr>
                                        <p:cTn id="300" dur="1000" fill="hold"/>
                                        <p:tgtEl>
                                          <p:spTgt spid="91"/>
                                        </p:tgtEl>
                                        <p:attrNameLst>
                                          <p:attrName>style.rotation</p:attrName>
                                        </p:attrNameLst>
                                      </p:cBhvr>
                                      <p:tavLst>
                                        <p:tav tm="0">
                                          <p:val>
                                            <p:fltVal val="90"/>
                                          </p:val>
                                        </p:tav>
                                        <p:tav tm="100000">
                                          <p:val>
                                            <p:fltVal val="0"/>
                                          </p:val>
                                        </p:tav>
                                      </p:tavLst>
                                    </p:anim>
                                    <p:animEffect transition="in" filter="fade">
                                      <p:cBhvr>
                                        <p:cTn id="301" dur="1000"/>
                                        <p:tgtEl>
                                          <p:spTgt spid="91"/>
                                        </p:tgtEl>
                                      </p:cBhvr>
                                    </p:animEffect>
                                  </p:childTnLst>
                                </p:cTn>
                              </p:par>
                            </p:childTnLst>
                          </p:cTn>
                        </p:par>
                        <p:par>
                          <p:cTn id="302" fill="hold">
                            <p:stCondLst>
                              <p:cond delay="3000"/>
                            </p:stCondLst>
                            <p:childTnLst>
                              <p:par>
                                <p:cTn id="303" presetID="10" presetClass="exit" presetSubtype="0" fill="hold" grpId="1" nodeType="afterEffect">
                                  <p:stCondLst>
                                    <p:cond delay="0"/>
                                  </p:stCondLst>
                                  <p:childTnLst>
                                    <p:animEffect transition="out" filter="fade">
                                      <p:cBhvr>
                                        <p:cTn id="304" dur="1000"/>
                                        <p:tgtEl>
                                          <p:spTgt spid="91"/>
                                        </p:tgtEl>
                                      </p:cBhvr>
                                    </p:animEffect>
                                    <p:set>
                                      <p:cBhvr>
                                        <p:cTn id="305" dur="1" fill="hold">
                                          <p:stCondLst>
                                            <p:cond delay="9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06" restart="whenNotActive" fill="hold" evtFilter="cancelBubble" nodeType="interactiveSeq">
                <p:stCondLst>
                  <p:cond evt="onClick" delay="0">
                    <p:tgtEl>
                      <p:spTgt spid="67"/>
                    </p:tgtEl>
                  </p:cond>
                </p:stCondLst>
                <p:endSync evt="end" delay="0">
                  <p:rtn val="all"/>
                </p:endSync>
                <p:childTnLst>
                  <p:par>
                    <p:cTn id="307" fill="hold">
                      <p:stCondLst>
                        <p:cond delay="0"/>
                      </p:stCondLst>
                      <p:childTnLst>
                        <p:par>
                          <p:cTn id="308" fill="hold">
                            <p:stCondLst>
                              <p:cond delay="0"/>
                            </p:stCondLst>
                            <p:childTnLst>
                              <p:par>
                                <p:cTn id="309" presetID="31" presetClass="entr" presetSubtype="0" repeatCount="3000" fill="hold" grpId="0" nodeType="clickEffect">
                                  <p:stCondLst>
                                    <p:cond delay="0"/>
                                  </p:stCondLst>
                                  <p:childTnLst>
                                    <p:set>
                                      <p:cBhvr>
                                        <p:cTn id="310" dur="1" fill="hold">
                                          <p:stCondLst>
                                            <p:cond delay="0"/>
                                          </p:stCondLst>
                                        </p:cTn>
                                        <p:tgtEl>
                                          <p:spTgt spid="92"/>
                                        </p:tgtEl>
                                        <p:attrNameLst>
                                          <p:attrName>style.visibility</p:attrName>
                                        </p:attrNameLst>
                                      </p:cBhvr>
                                      <p:to>
                                        <p:strVal val="visible"/>
                                      </p:to>
                                    </p:set>
                                    <p:anim calcmode="lin" valueType="num">
                                      <p:cBhvr>
                                        <p:cTn id="311" dur="1000" fill="hold"/>
                                        <p:tgtEl>
                                          <p:spTgt spid="92"/>
                                        </p:tgtEl>
                                        <p:attrNameLst>
                                          <p:attrName>ppt_w</p:attrName>
                                        </p:attrNameLst>
                                      </p:cBhvr>
                                      <p:tavLst>
                                        <p:tav tm="0">
                                          <p:val>
                                            <p:fltVal val="0"/>
                                          </p:val>
                                        </p:tav>
                                        <p:tav tm="100000">
                                          <p:val>
                                            <p:strVal val="#ppt_w"/>
                                          </p:val>
                                        </p:tav>
                                      </p:tavLst>
                                    </p:anim>
                                    <p:anim calcmode="lin" valueType="num">
                                      <p:cBhvr>
                                        <p:cTn id="312" dur="1000" fill="hold"/>
                                        <p:tgtEl>
                                          <p:spTgt spid="92"/>
                                        </p:tgtEl>
                                        <p:attrNameLst>
                                          <p:attrName>ppt_h</p:attrName>
                                        </p:attrNameLst>
                                      </p:cBhvr>
                                      <p:tavLst>
                                        <p:tav tm="0">
                                          <p:val>
                                            <p:fltVal val="0"/>
                                          </p:val>
                                        </p:tav>
                                        <p:tav tm="100000">
                                          <p:val>
                                            <p:strVal val="#ppt_h"/>
                                          </p:val>
                                        </p:tav>
                                      </p:tavLst>
                                    </p:anim>
                                    <p:anim calcmode="lin" valueType="num">
                                      <p:cBhvr>
                                        <p:cTn id="313" dur="1000" fill="hold"/>
                                        <p:tgtEl>
                                          <p:spTgt spid="92"/>
                                        </p:tgtEl>
                                        <p:attrNameLst>
                                          <p:attrName>style.rotation</p:attrName>
                                        </p:attrNameLst>
                                      </p:cBhvr>
                                      <p:tavLst>
                                        <p:tav tm="0">
                                          <p:val>
                                            <p:fltVal val="90"/>
                                          </p:val>
                                        </p:tav>
                                        <p:tav tm="100000">
                                          <p:val>
                                            <p:fltVal val="0"/>
                                          </p:val>
                                        </p:tav>
                                      </p:tavLst>
                                    </p:anim>
                                    <p:animEffect transition="in" filter="fade">
                                      <p:cBhvr>
                                        <p:cTn id="314" dur="1000"/>
                                        <p:tgtEl>
                                          <p:spTgt spid="92"/>
                                        </p:tgtEl>
                                      </p:cBhvr>
                                    </p:animEffect>
                                  </p:childTnLst>
                                </p:cTn>
                              </p:par>
                            </p:childTnLst>
                          </p:cTn>
                        </p:par>
                        <p:par>
                          <p:cTn id="315" fill="hold">
                            <p:stCondLst>
                              <p:cond delay="3000"/>
                            </p:stCondLst>
                            <p:childTnLst>
                              <p:par>
                                <p:cTn id="316" presetID="10" presetClass="exit" presetSubtype="0" fill="hold" grpId="1" nodeType="afterEffect">
                                  <p:stCondLst>
                                    <p:cond delay="0"/>
                                  </p:stCondLst>
                                  <p:childTnLst>
                                    <p:animEffect transition="out" filter="fade">
                                      <p:cBhvr>
                                        <p:cTn id="317" dur="1000"/>
                                        <p:tgtEl>
                                          <p:spTgt spid="92"/>
                                        </p:tgtEl>
                                      </p:cBhvr>
                                    </p:animEffect>
                                    <p:set>
                                      <p:cBhvr>
                                        <p:cTn id="318" dur="1" fill="hold">
                                          <p:stCondLst>
                                            <p:cond delay="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319" restart="whenNotActive" fill="hold" evtFilter="cancelBubble" nodeType="interactiveSeq">
                <p:stCondLst>
                  <p:cond evt="onClick" delay="0">
                    <p:tgtEl>
                      <p:spTgt spid="68"/>
                    </p:tgtEl>
                  </p:cond>
                </p:stCondLst>
                <p:endSync evt="end" delay="0">
                  <p:rtn val="all"/>
                </p:endSync>
                <p:childTnLst>
                  <p:par>
                    <p:cTn id="320" fill="hold">
                      <p:stCondLst>
                        <p:cond delay="0"/>
                      </p:stCondLst>
                      <p:childTnLst>
                        <p:par>
                          <p:cTn id="321" fill="hold">
                            <p:stCondLst>
                              <p:cond delay="0"/>
                            </p:stCondLst>
                            <p:childTnLst>
                              <p:par>
                                <p:cTn id="322" presetID="31" presetClass="entr" presetSubtype="0" repeatCount="3000" fill="hold" grpId="0" nodeType="clickEffect">
                                  <p:stCondLst>
                                    <p:cond delay="0"/>
                                  </p:stCondLst>
                                  <p:childTnLst>
                                    <p:set>
                                      <p:cBhvr>
                                        <p:cTn id="323" dur="1" fill="hold">
                                          <p:stCondLst>
                                            <p:cond delay="0"/>
                                          </p:stCondLst>
                                        </p:cTn>
                                        <p:tgtEl>
                                          <p:spTgt spid="93"/>
                                        </p:tgtEl>
                                        <p:attrNameLst>
                                          <p:attrName>style.visibility</p:attrName>
                                        </p:attrNameLst>
                                      </p:cBhvr>
                                      <p:to>
                                        <p:strVal val="visible"/>
                                      </p:to>
                                    </p:set>
                                    <p:anim calcmode="lin" valueType="num">
                                      <p:cBhvr>
                                        <p:cTn id="324" dur="1000" fill="hold"/>
                                        <p:tgtEl>
                                          <p:spTgt spid="93"/>
                                        </p:tgtEl>
                                        <p:attrNameLst>
                                          <p:attrName>ppt_w</p:attrName>
                                        </p:attrNameLst>
                                      </p:cBhvr>
                                      <p:tavLst>
                                        <p:tav tm="0">
                                          <p:val>
                                            <p:fltVal val="0"/>
                                          </p:val>
                                        </p:tav>
                                        <p:tav tm="100000">
                                          <p:val>
                                            <p:strVal val="#ppt_w"/>
                                          </p:val>
                                        </p:tav>
                                      </p:tavLst>
                                    </p:anim>
                                    <p:anim calcmode="lin" valueType="num">
                                      <p:cBhvr>
                                        <p:cTn id="325" dur="1000" fill="hold"/>
                                        <p:tgtEl>
                                          <p:spTgt spid="93"/>
                                        </p:tgtEl>
                                        <p:attrNameLst>
                                          <p:attrName>ppt_h</p:attrName>
                                        </p:attrNameLst>
                                      </p:cBhvr>
                                      <p:tavLst>
                                        <p:tav tm="0">
                                          <p:val>
                                            <p:fltVal val="0"/>
                                          </p:val>
                                        </p:tav>
                                        <p:tav tm="100000">
                                          <p:val>
                                            <p:strVal val="#ppt_h"/>
                                          </p:val>
                                        </p:tav>
                                      </p:tavLst>
                                    </p:anim>
                                    <p:anim calcmode="lin" valueType="num">
                                      <p:cBhvr>
                                        <p:cTn id="326" dur="1000" fill="hold"/>
                                        <p:tgtEl>
                                          <p:spTgt spid="93"/>
                                        </p:tgtEl>
                                        <p:attrNameLst>
                                          <p:attrName>style.rotation</p:attrName>
                                        </p:attrNameLst>
                                      </p:cBhvr>
                                      <p:tavLst>
                                        <p:tav tm="0">
                                          <p:val>
                                            <p:fltVal val="90"/>
                                          </p:val>
                                        </p:tav>
                                        <p:tav tm="100000">
                                          <p:val>
                                            <p:fltVal val="0"/>
                                          </p:val>
                                        </p:tav>
                                      </p:tavLst>
                                    </p:anim>
                                    <p:animEffect transition="in" filter="fade">
                                      <p:cBhvr>
                                        <p:cTn id="327" dur="1000"/>
                                        <p:tgtEl>
                                          <p:spTgt spid="93"/>
                                        </p:tgtEl>
                                      </p:cBhvr>
                                    </p:animEffect>
                                  </p:childTnLst>
                                </p:cTn>
                              </p:par>
                            </p:childTnLst>
                          </p:cTn>
                        </p:par>
                        <p:par>
                          <p:cTn id="328" fill="hold">
                            <p:stCondLst>
                              <p:cond delay="3000"/>
                            </p:stCondLst>
                            <p:childTnLst>
                              <p:par>
                                <p:cTn id="329" presetID="10" presetClass="exit" presetSubtype="0" fill="hold" grpId="1" nodeType="afterEffect">
                                  <p:stCondLst>
                                    <p:cond delay="0"/>
                                  </p:stCondLst>
                                  <p:childTnLst>
                                    <p:animEffect transition="out" filter="fade">
                                      <p:cBhvr>
                                        <p:cTn id="330" dur="1000"/>
                                        <p:tgtEl>
                                          <p:spTgt spid="93"/>
                                        </p:tgtEl>
                                      </p:cBhvr>
                                    </p:animEffect>
                                    <p:set>
                                      <p:cBhvr>
                                        <p:cTn id="331"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32" restart="whenNotActive" fill="hold" evtFilter="cancelBubble" nodeType="interactiveSeq">
                <p:stCondLst>
                  <p:cond evt="onClick" delay="0">
                    <p:tgtEl>
                      <p:spTgt spid="69"/>
                    </p:tgtEl>
                  </p:cond>
                </p:stCondLst>
                <p:endSync evt="end" delay="0">
                  <p:rtn val="all"/>
                </p:endSync>
                <p:childTnLst>
                  <p:par>
                    <p:cTn id="333" fill="hold">
                      <p:stCondLst>
                        <p:cond delay="0"/>
                      </p:stCondLst>
                      <p:childTnLst>
                        <p:par>
                          <p:cTn id="334" fill="hold">
                            <p:stCondLst>
                              <p:cond delay="0"/>
                            </p:stCondLst>
                            <p:childTnLst>
                              <p:par>
                                <p:cTn id="335" presetID="31" presetClass="entr" presetSubtype="0" repeatCount="3000" fill="hold" grpId="0" nodeType="clickEffect">
                                  <p:stCondLst>
                                    <p:cond delay="0"/>
                                  </p:stCondLst>
                                  <p:childTnLst>
                                    <p:set>
                                      <p:cBhvr>
                                        <p:cTn id="336" dur="1" fill="hold">
                                          <p:stCondLst>
                                            <p:cond delay="0"/>
                                          </p:stCondLst>
                                        </p:cTn>
                                        <p:tgtEl>
                                          <p:spTgt spid="94"/>
                                        </p:tgtEl>
                                        <p:attrNameLst>
                                          <p:attrName>style.visibility</p:attrName>
                                        </p:attrNameLst>
                                      </p:cBhvr>
                                      <p:to>
                                        <p:strVal val="visible"/>
                                      </p:to>
                                    </p:set>
                                    <p:anim calcmode="lin" valueType="num">
                                      <p:cBhvr>
                                        <p:cTn id="337" dur="1000" fill="hold"/>
                                        <p:tgtEl>
                                          <p:spTgt spid="94"/>
                                        </p:tgtEl>
                                        <p:attrNameLst>
                                          <p:attrName>ppt_w</p:attrName>
                                        </p:attrNameLst>
                                      </p:cBhvr>
                                      <p:tavLst>
                                        <p:tav tm="0">
                                          <p:val>
                                            <p:fltVal val="0"/>
                                          </p:val>
                                        </p:tav>
                                        <p:tav tm="100000">
                                          <p:val>
                                            <p:strVal val="#ppt_w"/>
                                          </p:val>
                                        </p:tav>
                                      </p:tavLst>
                                    </p:anim>
                                    <p:anim calcmode="lin" valueType="num">
                                      <p:cBhvr>
                                        <p:cTn id="338" dur="1000" fill="hold"/>
                                        <p:tgtEl>
                                          <p:spTgt spid="94"/>
                                        </p:tgtEl>
                                        <p:attrNameLst>
                                          <p:attrName>ppt_h</p:attrName>
                                        </p:attrNameLst>
                                      </p:cBhvr>
                                      <p:tavLst>
                                        <p:tav tm="0">
                                          <p:val>
                                            <p:fltVal val="0"/>
                                          </p:val>
                                        </p:tav>
                                        <p:tav tm="100000">
                                          <p:val>
                                            <p:strVal val="#ppt_h"/>
                                          </p:val>
                                        </p:tav>
                                      </p:tavLst>
                                    </p:anim>
                                    <p:anim calcmode="lin" valueType="num">
                                      <p:cBhvr>
                                        <p:cTn id="339" dur="1000" fill="hold"/>
                                        <p:tgtEl>
                                          <p:spTgt spid="94"/>
                                        </p:tgtEl>
                                        <p:attrNameLst>
                                          <p:attrName>style.rotation</p:attrName>
                                        </p:attrNameLst>
                                      </p:cBhvr>
                                      <p:tavLst>
                                        <p:tav tm="0">
                                          <p:val>
                                            <p:fltVal val="90"/>
                                          </p:val>
                                        </p:tav>
                                        <p:tav tm="100000">
                                          <p:val>
                                            <p:fltVal val="0"/>
                                          </p:val>
                                        </p:tav>
                                      </p:tavLst>
                                    </p:anim>
                                    <p:animEffect transition="in" filter="fade">
                                      <p:cBhvr>
                                        <p:cTn id="340" dur="1000"/>
                                        <p:tgtEl>
                                          <p:spTgt spid="94"/>
                                        </p:tgtEl>
                                      </p:cBhvr>
                                    </p:animEffect>
                                  </p:childTnLst>
                                </p:cTn>
                              </p:par>
                            </p:childTnLst>
                          </p:cTn>
                        </p:par>
                        <p:par>
                          <p:cTn id="341" fill="hold">
                            <p:stCondLst>
                              <p:cond delay="3000"/>
                            </p:stCondLst>
                            <p:childTnLst>
                              <p:par>
                                <p:cTn id="342" presetID="10" presetClass="exit" presetSubtype="0" fill="hold" grpId="1" nodeType="afterEffect">
                                  <p:stCondLst>
                                    <p:cond delay="0"/>
                                  </p:stCondLst>
                                  <p:childTnLst>
                                    <p:animEffect transition="out" filter="fade">
                                      <p:cBhvr>
                                        <p:cTn id="343" dur="1000"/>
                                        <p:tgtEl>
                                          <p:spTgt spid="94"/>
                                        </p:tgtEl>
                                      </p:cBhvr>
                                    </p:animEffect>
                                    <p:set>
                                      <p:cBhvr>
                                        <p:cTn id="344" dur="1" fill="hold">
                                          <p:stCondLst>
                                            <p:cond delay="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345" restart="whenNotActive" fill="hold" evtFilter="cancelBubble" nodeType="interactiveSeq">
                <p:stCondLst>
                  <p:cond evt="onClick" delay="0">
                    <p:tgtEl>
                      <p:spTgt spid="102"/>
                    </p:tgtEl>
                  </p:cond>
                </p:stCondLst>
                <p:endSync evt="end" delay="0">
                  <p:rtn val="all"/>
                </p:endSync>
                <p:childTnLst>
                  <p:par>
                    <p:cTn id="346" fill="hold">
                      <p:stCondLst>
                        <p:cond delay="0"/>
                      </p:stCondLst>
                      <p:childTnLst>
                        <p:par>
                          <p:cTn id="347" fill="hold">
                            <p:stCondLst>
                              <p:cond delay="0"/>
                            </p:stCondLst>
                            <p:childTnLst>
                              <p:par>
                                <p:cTn id="348" presetID="10" presetClass="entr" presetSubtype="0" fill="hold" grpId="0" nodeType="clickEffect">
                                  <p:stCondLst>
                                    <p:cond delay="0"/>
                                  </p:stCondLst>
                                  <p:childTnLst>
                                    <p:set>
                                      <p:cBhvr>
                                        <p:cTn id="349" dur="1" fill="hold">
                                          <p:stCondLst>
                                            <p:cond delay="0"/>
                                          </p:stCondLst>
                                        </p:cTn>
                                        <p:tgtEl>
                                          <p:spTgt spid="103"/>
                                        </p:tgtEl>
                                        <p:attrNameLst>
                                          <p:attrName>style.visibility</p:attrName>
                                        </p:attrNameLst>
                                      </p:cBhvr>
                                      <p:to>
                                        <p:strVal val="visible"/>
                                      </p:to>
                                    </p:set>
                                    <p:animEffect transition="in" filter="fade">
                                      <p:cBhvr>
                                        <p:cTn id="350" dur="500"/>
                                        <p:tgtEl>
                                          <p:spTgt spid="103"/>
                                        </p:tgtEl>
                                      </p:cBhvr>
                                    </p:animEffect>
                                  </p:childTnLst>
                                </p:cTn>
                              </p:par>
                              <p:par>
                                <p:cTn id="351" presetID="10" presetClass="exit" presetSubtype="0" fill="hold" grpId="1" nodeType="withEffect">
                                  <p:stCondLst>
                                    <p:cond delay="0"/>
                                  </p:stCondLst>
                                  <p:childTnLst>
                                    <p:animEffect transition="out" filter="fade">
                                      <p:cBhvr>
                                        <p:cTn id="352" dur="500"/>
                                        <p:tgtEl>
                                          <p:spTgt spid="104"/>
                                        </p:tgtEl>
                                      </p:cBhvr>
                                    </p:animEffect>
                                    <p:set>
                                      <p:cBhvr>
                                        <p:cTn id="353" dur="1" fill="hold">
                                          <p:stCondLst>
                                            <p:cond delay="499"/>
                                          </p:stCondLst>
                                        </p:cTn>
                                        <p:tgtEl>
                                          <p:spTgt spid="104"/>
                                        </p:tgtEl>
                                        <p:attrNameLst>
                                          <p:attrName>style.visibility</p:attrName>
                                        </p:attrNameLst>
                                      </p:cBhvr>
                                      <p:to>
                                        <p:strVal val="hidden"/>
                                      </p:to>
                                    </p:set>
                                  </p:childTnLst>
                                </p:cTn>
                              </p:par>
                            </p:childTnLst>
                          </p:cTn>
                        </p:par>
                        <p:par>
                          <p:cTn id="354" fill="hold">
                            <p:stCondLst>
                              <p:cond delay="500"/>
                            </p:stCondLst>
                            <p:childTnLst>
                              <p:par>
                                <p:cTn id="355" presetID="1" presetClass="mediacall" presetSubtype="0" fill="hold" nodeType="afterEffect">
                                  <p:stCondLst>
                                    <p:cond delay="0"/>
                                  </p:stCondLst>
                                  <p:childTnLst>
                                    <p:cmd type="call" cmd="playFrom(0.0)">
                                      <p:cBhvr>
                                        <p:cTn id="356" dur="148005" fill="hold"/>
                                        <p:tgtEl>
                                          <p:spTgt spid="6"/>
                                        </p:tgtEl>
                                      </p:cBhvr>
                                    </p:cmd>
                                  </p:childTnLst>
                                </p:cTn>
                              </p:par>
                              <p:par>
                                <p:cTn id="357" presetID="1" presetClass="emph" presetSubtype="2" fill="hold" nodeType="withEffect">
                                  <p:stCondLst>
                                    <p:cond delay="0"/>
                                  </p:stCondLst>
                                  <p:childTnLst>
                                    <p:animClr clrSpc="rgb" dir="cw">
                                      <p:cBhvr>
                                        <p:cTn id="358" dur="1000" fill="hold"/>
                                        <p:tgtEl>
                                          <p:spTgt spid="102"/>
                                        </p:tgtEl>
                                        <p:attrNameLst>
                                          <p:attrName>fillcolor</p:attrName>
                                        </p:attrNameLst>
                                      </p:cBhvr>
                                      <p:to>
                                        <a:schemeClr val="accent2"/>
                                      </p:to>
                                    </p:animClr>
                                    <p:set>
                                      <p:cBhvr>
                                        <p:cTn id="359" dur="1000" fill="hold"/>
                                        <p:tgtEl>
                                          <p:spTgt spid="102"/>
                                        </p:tgtEl>
                                        <p:attrNameLst>
                                          <p:attrName>fill.type</p:attrName>
                                        </p:attrNameLst>
                                      </p:cBhvr>
                                      <p:to>
                                        <p:strVal val="solid"/>
                                      </p:to>
                                    </p:set>
                                    <p:set>
                                      <p:cBhvr>
                                        <p:cTn id="360" dur="1000" fill="hold"/>
                                        <p:tgtEl>
                                          <p:spTgt spid="102"/>
                                        </p:tgtEl>
                                        <p:attrNameLst>
                                          <p:attrName>fill.on</p:attrName>
                                        </p:attrNameLst>
                                      </p:cBhvr>
                                      <p:to>
                                        <p:strVal val="true"/>
                                      </p:to>
                                    </p:set>
                                  </p:childTnLst>
                                </p:cTn>
                              </p:par>
                            </p:childTnLst>
                          </p:cTn>
                        </p:par>
                      </p:childTnLst>
                    </p:cTn>
                  </p:par>
                  <p:par>
                    <p:cTn id="361" fill="hold">
                      <p:stCondLst>
                        <p:cond delay="indefinite"/>
                      </p:stCondLst>
                      <p:childTnLst>
                        <p:par>
                          <p:cTn id="362" fill="hold">
                            <p:stCondLst>
                              <p:cond delay="0"/>
                            </p:stCondLst>
                            <p:childTnLst>
                              <p:par>
                                <p:cTn id="363" presetID="3" presetClass="mediacall" presetSubtype="0" fill="hold" nodeType="clickEffect">
                                  <p:stCondLst>
                                    <p:cond delay="0"/>
                                  </p:stCondLst>
                                  <p:childTnLst>
                                    <p:cmd type="call" cmd="stop">
                                      <p:cBhvr>
                                        <p:cTn id="364" dur="1" fill="hold"/>
                                        <p:tgtEl>
                                          <p:spTgt spid="6"/>
                                        </p:tgtEl>
                                      </p:cBhvr>
                                    </p:cmd>
                                  </p:childTnLst>
                                </p:cTn>
                              </p:par>
                              <p:par>
                                <p:cTn id="365" presetID="10" presetClass="exit" presetSubtype="0" fill="hold" grpId="1" nodeType="withEffect">
                                  <p:stCondLst>
                                    <p:cond delay="0"/>
                                  </p:stCondLst>
                                  <p:childTnLst>
                                    <p:animEffect transition="out" filter="fade">
                                      <p:cBhvr>
                                        <p:cTn id="366" dur="500"/>
                                        <p:tgtEl>
                                          <p:spTgt spid="103"/>
                                        </p:tgtEl>
                                      </p:cBhvr>
                                    </p:animEffect>
                                    <p:set>
                                      <p:cBhvr>
                                        <p:cTn id="367" dur="1" fill="hold">
                                          <p:stCondLst>
                                            <p:cond delay="499"/>
                                          </p:stCondLst>
                                        </p:cTn>
                                        <p:tgtEl>
                                          <p:spTgt spid="103"/>
                                        </p:tgtEl>
                                        <p:attrNameLst>
                                          <p:attrName>style.visibility</p:attrName>
                                        </p:attrNameLst>
                                      </p:cBhvr>
                                      <p:to>
                                        <p:strVal val="hidden"/>
                                      </p:to>
                                    </p:set>
                                  </p:childTnLst>
                                </p:cTn>
                              </p:par>
                              <p:par>
                                <p:cTn id="368" presetID="10" presetClass="entr" presetSubtype="0" fill="hold" grpId="2" nodeType="withEffect">
                                  <p:stCondLst>
                                    <p:cond delay="0"/>
                                  </p:stCondLst>
                                  <p:childTnLst>
                                    <p:set>
                                      <p:cBhvr>
                                        <p:cTn id="369" dur="1" fill="hold">
                                          <p:stCondLst>
                                            <p:cond delay="0"/>
                                          </p:stCondLst>
                                        </p:cTn>
                                        <p:tgtEl>
                                          <p:spTgt spid="104"/>
                                        </p:tgtEl>
                                        <p:attrNameLst>
                                          <p:attrName>style.visibility</p:attrName>
                                        </p:attrNameLst>
                                      </p:cBhvr>
                                      <p:to>
                                        <p:strVal val="visible"/>
                                      </p:to>
                                    </p:set>
                                    <p:animEffect transition="in" filter="fade">
                                      <p:cBhvr>
                                        <p:cTn id="370" dur="500"/>
                                        <p:tgtEl>
                                          <p:spTgt spid="104"/>
                                        </p:tgtEl>
                                      </p:cBhvr>
                                    </p:animEffect>
                                  </p:childTnLst>
                                </p:cTn>
                              </p:par>
                              <p:par>
                                <p:cTn id="371" presetID="1" presetClass="emph" presetSubtype="2" fill="hold" nodeType="withEffect">
                                  <p:stCondLst>
                                    <p:cond delay="0"/>
                                  </p:stCondLst>
                                  <p:childTnLst>
                                    <p:animClr clrSpc="rgb" dir="cw">
                                      <p:cBhvr>
                                        <p:cTn id="372" dur="2000" fill="hold"/>
                                        <p:tgtEl>
                                          <p:spTgt spid="102"/>
                                        </p:tgtEl>
                                        <p:attrNameLst>
                                          <p:attrName>fillcolor</p:attrName>
                                        </p:attrNameLst>
                                      </p:cBhvr>
                                      <p:to>
                                        <a:schemeClr val="bg1"/>
                                      </p:to>
                                    </p:animClr>
                                    <p:set>
                                      <p:cBhvr>
                                        <p:cTn id="373" dur="2000" fill="hold"/>
                                        <p:tgtEl>
                                          <p:spTgt spid="102"/>
                                        </p:tgtEl>
                                        <p:attrNameLst>
                                          <p:attrName>fill.type</p:attrName>
                                        </p:attrNameLst>
                                      </p:cBhvr>
                                      <p:to>
                                        <p:strVal val="solid"/>
                                      </p:to>
                                    </p:set>
                                    <p:set>
                                      <p:cBhvr>
                                        <p:cTn id="374" dur="2000" fill="hold"/>
                                        <p:tgtEl>
                                          <p:spTgt spid="102"/>
                                        </p:tgtEl>
                                        <p:attrNameLst>
                                          <p:attrName>fill.on</p:attrName>
                                        </p:attrNameLst>
                                      </p:cBhvr>
                                      <p:to>
                                        <p:strVal val="true"/>
                                      </p:to>
                                    </p:set>
                                  </p:childTnLst>
                                </p:cTn>
                              </p:par>
                            </p:childTnLst>
                          </p:cTn>
                        </p:par>
                      </p:childTnLst>
                    </p:cTn>
                  </p:par>
                </p:childTnLst>
              </p:cTn>
              <p:nextCondLst>
                <p:cond evt="onClick" delay="0">
                  <p:tgtEl>
                    <p:spTgt spid="102"/>
                  </p:tgtEl>
                </p:cond>
              </p:nextCondLst>
            </p:seq>
            <p:audio>
              <p:cMediaNode vol="80000">
                <p:cTn id="375" fill="hold" display="0">
                  <p:stCondLst>
                    <p:cond delay="indefinite"/>
                  </p:stCondLst>
                  <p:endCondLst>
                    <p:cond evt="onStopAudio" delay="0">
                      <p:tgtEl>
                        <p:sldTgt/>
                      </p:tgtEl>
                    </p:cond>
                  </p:endCondLst>
                </p:cTn>
                <p:tgtEl>
                  <p:spTgt spid="6"/>
                </p:tgtEl>
              </p:cMediaNode>
            </p:audio>
          </p:childTnLst>
        </p:cTn>
      </p:par>
    </p:tnLst>
    <p:bldLst>
      <p:bldP spid="5" grpId="0" animBg="1"/>
      <p:bldP spid="5"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103" grpId="0"/>
      <p:bldP spid="103" grpId="1"/>
      <p:bldP spid="104" grpId="0"/>
      <p:bldP spid="104" grpId="1"/>
      <p:bldP spid="104"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10284</TotalTime>
  <Words>2201</Words>
  <Application>Microsoft Office PowerPoint</Application>
  <PresentationFormat>On-screen Show (16:9)</PresentationFormat>
  <Paragraphs>469</Paragraphs>
  <Slides>15</Slides>
  <Notes>15</Notes>
  <HiddenSlides>2</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480</cp:revision>
  <cp:lastPrinted>2016-02-02T20:22:43Z</cp:lastPrinted>
  <dcterms:created xsi:type="dcterms:W3CDTF">2015-10-21T21:04:26Z</dcterms:created>
  <dcterms:modified xsi:type="dcterms:W3CDTF">2016-11-19T04:17:54Z</dcterms:modified>
</cp:coreProperties>
</file>