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7" r:id="rId2"/>
    <p:sldId id="258" r:id="rId3"/>
    <p:sldId id="259" r:id="rId4"/>
    <p:sldId id="260" r:id="rId5"/>
    <p:sldId id="262" r:id="rId6"/>
    <p:sldId id="263" r:id="rId7"/>
    <p:sldId id="264" r:id="rId8"/>
    <p:sldId id="261" r:id="rId9"/>
    <p:sldId id="266" r:id="rId10"/>
    <p:sldId id="267" r:id="rId11"/>
    <p:sldId id="273" r:id="rId12"/>
    <p:sldId id="270" r:id="rId13"/>
    <p:sldId id="271" r:id="rId1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40" autoAdjust="0"/>
    <p:restoredTop sz="94660"/>
  </p:normalViewPr>
  <p:slideViewPr>
    <p:cSldViewPr snapToGrid="0">
      <p:cViewPr>
        <p:scale>
          <a:sx n="80" d="100"/>
          <a:sy n="80" d="100"/>
        </p:scale>
        <p:origin x="-486" y="-105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9E8148-8E95-43C5-A96A-CC9A6053745A}" type="datetimeFigureOut">
              <a:rPr lang="en-NZ" smtClean="0"/>
              <a:t>17/11/2016</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7E6324-96D2-4F68-AB6E-99EF2AD1FB4B}" type="slidenum">
              <a:rPr lang="en-NZ" smtClean="0"/>
              <a:t>‹#›</a:t>
            </a:fld>
            <a:endParaRPr lang="en-NZ"/>
          </a:p>
        </p:txBody>
      </p:sp>
    </p:spTree>
    <p:extLst>
      <p:ext uri="{BB962C8B-B14F-4D97-AF65-F5344CB8AC3E}">
        <p14:creationId xmlns:p14="http://schemas.microsoft.com/office/powerpoint/2010/main" val="3429381452"/>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britannica.com/place/Bethlehem" TargetMode="External"/><Relationship Id="rId3" Type="http://schemas.openxmlformats.org/officeDocument/2006/relationships/hyperlink" Target="https://www.youtube.com/watch?v=s4zCOn3TaT8" TargetMode="External"/><Relationship Id="rId7" Type="http://schemas.openxmlformats.org/officeDocument/2006/relationships/hyperlink" Target="https://www.britannica.com/place/Nazareth-Israel"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britannica.com/biography/Mary-mother-of-Jesus" TargetMode="External"/><Relationship Id="rId5" Type="http://schemas.openxmlformats.org/officeDocument/2006/relationships/hyperlink" Target="https://www.britannica.com/biography/Saint-Joseph" TargetMode="External"/><Relationship Id="rId10" Type="http://schemas.openxmlformats.org/officeDocument/2006/relationships/hyperlink" Target="https://www.britannica.com/topic/Christmas" TargetMode="External"/><Relationship Id="rId4" Type="http://schemas.openxmlformats.org/officeDocument/2006/relationships/hyperlink" Target="https://www.britannica.com/place/Mexico" TargetMode="External"/><Relationship Id="rId9" Type="http://schemas.openxmlformats.org/officeDocument/2006/relationships/hyperlink" Target="https://www.britannica.com/biography/Jesu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Children share a family or cultural custom, ritual or tradition then complete their worksheet and share it with their class.</a:t>
            </a:r>
          </a:p>
        </p:txBody>
      </p:sp>
      <p:sp>
        <p:nvSpPr>
          <p:cNvPr id="4" name="Slide Number Placeholder 3"/>
          <p:cNvSpPr>
            <a:spLocks noGrp="1"/>
          </p:cNvSpPr>
          <p:nvPr>
            <p:ph type="sldNum" sz="quarter" idx="10"/>
          </p:nvPr>
        </p:nvSpPr>
        <p:spPr/>
        <p:txBody>
          <a:bodyPr/>
          <a:lstStyle/>
          <a:p>
            <a:fld id="{7A22E9F3-4B73-464C-9938-9260F376746B}" type="slidenum">
              <a:rPr lang="en-NZ" smtClean="0"/>
              <a:t>3</a:t>
            </a:fld>
            <a:endParaRPr lang="en-NZ"/>
          </a:p>
        </p:txBody>
      </p:sp>
    </p:spTree>
    <p:extLst>
      <p:ext uri="{BB962C8B-B14F-4D97-AF65-F5344CB8AC3E}">
        <p14:creationId xmlns:p14="http://schemas.microsoft.com/office/powerpoint/2010/main" val="1192098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NZ" sz="900" kern="1200" dirty="0">
                <a:solidFill>
                  <a:schemeClr val="tx1"/>
                </a:solidFill>
                <a:effectLst/>
                <a:latin typeface="+mn-lt"/>
                <a:ea typeface="+mn-ea"/>
                <a:cs typeface="+mn-cs"/>
              </a:rPr>
              <a:t>On the Venn diagram record in the left space what your family’s Christmas celebrations include, on the right record what is included in another culture you are familiar with and in the middle space record what is common to both.</a:t>
            </a:r>
          </a:p>
        </p:txBody>
      </p:sp>
      <p:sp>
        <p:nvSpPr>
          <p:cNvPr id="4" name="Slide Number Placeholder 3"/>
          <p:cNvSpPr>
            <a:spLocks noGrp="1"/>
          </p:cNvSpPr>
          <p:nvPr>
            <p:ph type="sldNum" sz="quarter" idx="10"/>
          </p:nvPr>
        </p:nvSpPr>
        <p:spPr/>
        <p:txBody>
          <a:bodyPr/>
          <a:lstStyle/>
          <a:p>
            <a:fld id="{887E6324-96D2-4F68-AB6E-99EF2AD1FB4B}" type="slidenum">
              <a:rPr lang="en-NZ" smtClean="0"/>
              <a:t>4</a:t>
            </a:fld>
            <a:endParaRPr lang="en-NZ"/>
          </a:p>
        </p:txBody>
      </p:sp>
    </p:spTree>
    <p:extLst>
      <p:ext uri="{BB962C8B-B14F-4D97-AF65-F5344CB8AC3E}">
        <p14:creationId xmlns:p14="http://schemas.microsoft.com/office/powerpoint/2010/main" val="1075159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Watch the clip </a:t>
            </a:r>
          </a:p>
          <a:p>
            <a:r>
              <a:rPr lang="en-NZ" sz="900" kern="1200" dirty="0" err="1">
                <a:solidFill>
                  <a:schemeClr val="tx1"/>
                </a:solidFill>
                <a:effectLst/>
                <a:latin typeface="+mn-lt"/>
                <a:ea typeface="+mn-ea"/>
                <a:cs typeface="+mn-cs"/>
              </a:rPr>
              <a:t>Feliz</a:t>
            </a:r>
            <a:r>
              <a:rPr lang="en-NZ" sz="900" kern="1200" dirty="0">
                <a:solidFill>
                  <a:schemeClr val="tx1"/>
                </a:solidFill>
                <a:effectLst/>
                <a:latin typeface="+mn-lt"/>
                <a:ea typeface="+mn-ea"/>
                <a:cs typeface="+mn-cs"/>
              </a:rPr>
              <a:t> </a:t>
            </a:r>
            <a:r>
              <a:rPr lang="en-NZ" sz="900" kern="1200" dirty="0" err="1">
                <a:solidFill>
                  <a:schemeClr val="tx1"/>
                </a:solidFill>
                <a:effectLst/>
                <a:latin typeface="+mn-lt"/>
                <a:ea typeface="+mn-ea"/>
                <a:cs typeface="+mn-cs"/>
              </a:rPr>
              <a:t>Navidad</a:t>
            </a:r>
            <a:r>
              <a:rPr lang="en-NZ" sz="900" kern="1200" dirty="0">
                <a:solidFill>
                  <a:schemeClr val="tx1"/>
                </a:solidFill>
                <a:effectLst/>
                <a:latin typeface="+mn-lt"/>
                <a:ea typeface="+mn-ea"/>
                <a:cs typeface="+mn-cs"/>
              </a:rPr>
              <a:t> and Las Posadas   2:27 minutes</a:t>
            </a:r>
          </a:p>
          <a:p>
            <a:r>
              <a:rPr lang="en-NZ" sz="900" b="1" u="sng" kern="1200" dirty="0">
                <a:solidFill>
                  <a:schemeClr val="tx1"/>
                </a:solidFill>
                <a:effectLst/>
                <a:latin typeface="+mn-lt"/>
                <a:ea typeface="+mn-ea"/>
                <a:cs typeface="+mn-cs"/>
                <a:hlinkClick r:id="rId3"/>
              </a:rPr>
              <a:t>https://www.youtube.com/watch?v=s4zCOn3TaT8</a:t>
            </a:r>
            <a:endParaRPr lang="en-NZ" sz="900" kern="1200" dirty="0">
              <a:solidFill>
                <a:schemeClr val="tx1"/>
              </a:solidFill>
              <a:effectLst/>
              <a:latin typeface="+mn-lt"/>
              <a:ea typeface="+mn-ea"/>
              <a:cs typeface="+mn-cs"/>
            </a:endParaRPr>
          </a:p>
          <a:p>
            <a:endParaRPr lang="en-NZ" sz="900" kern="1200" dirty="0">
              <a:solidFill>
                <a:schemeClr val="tx1"/>
              </a:solidFill>
              <a:effectLst/>
              <a:latin typeface="+mn-lt"/>
              <a:ea typeface="+mn-ea"/>
              <a:cs typeface="+mn-cs"/>
            </a:endParaRPr>
          </a:p>
          <a:p>
            <a:r>
              <a:rPr lang="en-NZ" sz="900" kern="1200" dirty="0">
                <a:solidFill>
                  <a:schemeClr val="tx1"/>
                </a:solidFill>
                <a:effectLst/>
                <a:latin typeface="+mn-lt"/>
                <a:ea typeface="+mn-ea"/>
                <a:cs typeface="+mn-cs"/>
              </a:rPr>
              <a:t>Las Posadas   (Spanish for ‘The Inns’) is a religious festival celebrated in </a:t>
            </a:r>
            <a:r>
              <a:rPr lang="en-NZ" sz="900" u="none" strike="noStrike" kern="1200" dirty="0">
                <a:solidFill>
                  <a:schemeClr val="tx1"/>
                </a:solidFill>
                <a:effectLst/>
                <a:latin typeface="+mn-lt"/>
                <a:ea typeface="+mn-ea"/>
                <a:cs typeface="+mn-cs"/>
                <a:hlinkClick r:id="rId4"/>
              </a:rPr>
              <a:t>Mexico</a:t>
            </a:r>
            <a:r>
              <a:rPr lang="en-NZ" sz="900" kern="1200" dirty="0">
                <a:solidFill>
                  <a:schemeClr val="tx1"/>
                </a:solidFill>
                <a:effectLst/>
                <a:latin typeface="+mn-lt"/>
                <a:ea typeface="+mn-ea"/>
                <a:cs typeface="+mn-cs"/>
              </a:rPr>
              <a:t> between December 16 and 24. Las Posadas commemorates the journey that </a:t>
            </a:r>
            <a:r>
              <a:rPr lang="en-NZ" sz="900" u="none" strike="noStrike" kern="1200" dirty="0">
                <a:solidFill>
                  <a:schemeClr val="tx1"/>
                </a:solidFill>
                <a:effectLst/>
                <a:latin typeface="+mn-lt"/>
                <a:ea typeface="+mn-ea"/>
                <a:cs typeface="+mn-cs"/>
                <a:hlinkClick r:id="rId5"/>
              </a:rPr>
              <a:t>Joseph</a:t>
            </a:r>
            <a:r>
              <a:rPr lang="en-NZ" sz="900" kern="1200" dirty="0">
                <a:solidFill>
                  <a:schemeClr val="tx1"/>
                </a:solidFill>
                <a:effectLst/>
                <a:latin typeface="+mn-lt"/>
                <a:ea typeface="+mn-ea"/>
                <a:cs typeface="+mn-cs"/>
              </a:rPr>
              <a:t> and </a:t>
            </a:r>
            <a:r>
              <a:rPr lang="en-NZ" sz="900" u="none" strike="noStrike" kern="1200" dirty="0">
                <a:solidFill>
                  <a:schemeClr val="tx1"/>
                </a:solidFill>
                <a:effectLst/>
                <a:latin typeface="+mn-lt"/>
                <a:ea typeface="+mn-ea"/>
                <a:cs typeface="+mn-cs"/>
                <a:hlinkClick r:id="rId6"/>
              </a:rPr>
              <a:t>Mary</a:t>
            </a:r>
            <a:r>
              <a:rPr lang="en-NZ" sz="900" kern="1200" dirty="0">
                <a:solidFill>
                  <a:schemeClr val="tx1"/>
                </a:solidFill>
                <a:effectLst/>
                <a:latin typeface="+mn-lt"/>
                <a:ea typeface="+mn-ea"/>
                <a:cs typeface="+mn-cs"/>
              </a:rPr>
              <a:t> made from </a:t>
            </a:r>
            <a:r>
              <a:rPr lang="en-NZ" sz="900" u="none" strike="noStrike" kern="1200" dirty="0">
                <a:solidFill>
                  <a:schemeClr val="tx1"/>
                </a:solidFill>
                <a:effectLst/>
                <a:latin typeface="+mn-lt"/>
                <a:ea typeface="+mn-ea"/>
                <a:cs typeface="+mn-cs"/>
                <a:hlinkClick r:id="rId7"/>
              </a:rPr>
              <a:t>Nazareth</a:t>
            </a:r>
            <a:r>
              <a:rPr lang="en-NZ" sz="900" kern="1200" dirty="0">
                <a:solidFill>
                  <a:schemeClr val="tx1"/>
                </a:solidFill>
                <a:effectLst/>
                <a:latin typeface="+mn-lt"/>
                <a:ea typeface="+mn-ea"/>
                <a:cs typeface="+mn-cs"/>
              </a:rPr>
              <a:t> to </a:t>
            </a:r>
            <a:r>
              <a:rPr lang="en-NZ" sz="900" u="none" strike="noStrike" kern="1200" dirty="0">
                <a:solidFill>
                  <a:schemeClr val="tx1"/>
                </a:solidFill>
                <a:effectLst/>
                <a:latin typeface="+mn-lt"/>
                <a:ea typeface="+mn-ea"/>
                <a:cs typeface="+mn-cs"/>
                <a:hlinkClick r:id="rId8"/>
              </a:rPr>
              <a:t>Bethlehem</a:t>
            </a:r>
            <a:r>
              <a:rPr lang="en-NZ" sz="900" kern="1200" dirty="0">
                <a:solidFill>
                  <a:schemeClr val="tx1"/>
                </a:solidFill>
                <a:effectLst/>
                <a:latin typeface="+mn-lt"/>
                <a:ea typeface="+mn-ea"/>
                <a:cs typeface="+mn-cs"/>
              </a:rPr>
              <a:t> in search of a safe refuge where Mary could give birth to the baby </a:t>
            </a:r>
            <a:r>
              <a:rPr lang="en-NZ" sz="900" u="none" strike="noStrike" kern="1200" dirty="0">
                <a:solidFill>
                  <a:schemeClr val="tx1"/>
                </a:solidFill>
                <a:effectLst/>
                <a:latin typeface="+mn-lt"/>
                <a:ea typeface="+mn-ea"/>
                <a:cs typeface="+mn-cs"/>
                <a:hlinkClick r:id="rId9"/>
              </a:rPr>
              <a:t>Jesus</a:t>
            </a:r>
            <a:r>
              <a:rPr lang="en-NZ" sz="900" kern="1200" dirty="0">
                <a:solidFill>
                  <a:schemeClr val="tx1"/>
                </a:solidFill>
                <a:effectLst/>
                <a:latin typeface="+mn-lt"/>
                <a:ea typeface="+mn-ea"/>
                <a:cs typeface="+mn-cs"/>
              </a:rPr>
              <a:t>. When they were unable to find lodging in </a:t>
            </a:r>
            <a:r>
              <a:rPr lang="en-NZ" sz="900" u="none" strike="noStrike" kern="1200" dirty="0">
                <a:solidFill>
                  <a:schemeClr val="tx1"/>
                </a:solidFill>
                <a:effectLst/>
                <a:latin typeface="+mn-lt"/>
                <a:ea typeface="+mn-ea"/>
                <a:cs typeface="+mn-cs"/>
                <a:hlinkClick r:id="rId8"/>
              </a:rPr>
              <a:t>Bethlehem</a:t>
            </a:r>
            <a:r>
              <a:rPr lang="en-NZ" sz="900" kern="1200" dirty="0">
                <a:solidFill>
                  <a:schemeClr val="tx1"/>
                </a:solidFill>
                <a:effectLst/>
                <a:latin typeface="+mn-lt"/>
                <a:ea typeface="+mn-ea"/>
                <a:cs typeface="+mn-cs"/>
              </a:rPr>
              <a:t>, Joseph and Mary were forced to seek shelter in a stable, where the Christ child was born.</a:t>
            </a:r>
          </a:p>
          <a:p>
            <a:r>
              <a:rPr lang="en-NZ" sz="900" kern="1200" dirty="0">
                <a:solidFill>
                  <a:schemeClr val="tx1"/>
                </a:solidFill>
                <a:effectLst/>
                <a:latin typeface="+mn-lt"/>
                <a:ea typeface="+mn-ea"/>
                <a:cs typeface="+mn-cs"/>
              </a:rPr>
              <a:t>Las Posadas is celebrated in cities and towns across </a:t>
            </a:r>
            <a:r>
              <a:rPr lang="en-NZ" sz="900" u="none" strike="noStrike" kern="1200" dirty="0">
                <a:solidFill>
                  <a:schemeClr val="tx1"/>
                </a:solidFill>
                <a:effectLst/>
                <a:latin typeface="+mn-lt"/>
                <a:ea typeface="+mn-ea"/>
                <a:cs typeface="+mn-cs"/>
                <a:hlinkClick r:id="rId4"/>
              </a:rPr>
              <a:t>Mexico</a:t>
            </a:r>
            <a:r>
              <a:rPr lang="en-NZ" sz="900" kern="1200" dirty="0">
                <a:solidFill>
                  <a:schemeClr val="tx1"/>
                </a:solidFill>
                <a:effectLst/>
                <a:latin typeface="+mn-lt"/>
                <a:ea typeface="+mn-ea"/>
                <a:cs typeface="+mn-cs"/>
              </a:rPr>
              <a:t>. Each evening during the festival, a small child dressed as an angel leads a procession through the streets of the town. The procession is primarily made up of children dressed in silver and gold robes carrying lighted candles and images of Mary and Joseph riding a donkey. Adults, including musicians, follow the procession, which visits selected homes and asks for lodging for Joseph and Mary. Traditionally, the procession is always refused lodging, though the hosts often provide refreshments. At each stop, passages of scripture are read and </a:t>
            </a:r>
            <a:r>
              <a:rPr lang="en-NZ" sz="900" u="none" strike="noStrike" kern="1200" dirty="0">
                <a:solidFill>
                  <a:schemeClr val="tx1"/>
                </a:solidFill>
                <a:effectLst/>
                <a:latin typeface="+mn-lt"/>
                <a:ea typeface="+mn-ea"/>
                <a:cs typeface="+mn-cs"/>
                <a:hlinkClick r:id="rId10"/>
              </a:rPr>
              <a:t>Christmas</a:t>
            </a:r>
            <a:r>
              <a:rPr lang="en-NZ" sz="900" kern="1200" dirty="0">
                <a:solidFill>
                  <a:schemeClr val="tx1"/>
                </a:solidFill>
                <a:effectLst/>
                <a:latin typeface="+mn-lt"/>
                <a:ea typeface="+mn-ea"/>
                <a:cs typeface="+mn-cs"/>
              </a:rPr>
              <a:t> carols are sung.</a:t>
            </a:r>
          </a:p>
        </p:txBody>
      </p:sp>
      <p:sp>
        <p:nvSpPr>
          <p:cNvPr id="4" name="Slide Number Placeholder 3"/>
          <p:cNvSpPr>
            <a:spLocks noGrp="1"/>
          </p:cNvSpPr>
          <p:nvPr>
            <p:ph type="sldNum" sz="quarter" idx="10"/>
          </p:nvPr>
        </p:nvSpPr>
        <p:spPr/>
        <p:txBody>
          <a:bodyPr/>
          <a:lstStyle/>
          <a:p>
            <a:fld id="{887E6324-96D2-4F68-AB6E-99EF2AD1FB4B}" type="slidenum">
              <a:rPr lang="en-NZ" smtClean="0"/>
              <a:t>5</a:t>
            </a:fld>
            <a:endParaRPr lang="en-NZ"/>
          </a:p>
        </p:txBody>
      </p:sp>
    </p:spTree>
    <p:extLst>
      <p:ext uri="{BB962C8B-B14F-4D97-AF65-F5344CB8AC3E}">
        <p14:creationId xmlns:p14="http://schemas.microsoft.com/office/powerpoint/2010/main" val="4262132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NZ" sz="900" kern="1200" dirty="0">
                <a:solidFill>
                  <a:schemeClr val="tx1"/>
                </a:solidFill>
                <a:effectLst/>
                <a:latin typeface="+mn-lt"/>
                <a:ea typeface="+mn-ea"/>
                <a:cs typeface="+mn-cs"/>
              </a:rPr>
              <a:t>The customs of placing lighted candles in the windows at Christmas was brought to America by the Irish. The historical background of this custom is interesting. When religion was suppressed through Ireland during the English persecution, the people had no churches. Priests hid in forests and caves and secretly visited the farms and homes to say Mass there during the night. It was the dearest wish of every Irish family that at least once in their lifetimes a priest would arrive at Christmas to celebrate mass on this Holy Night. When Christmas came, they left their doors unlocked and placed burning candles in the windows so that any priest who happened to be in the vicinity could be welcomed and guided to their home through the dark night. Silently he entered through the unlatched door and was received with gratitude into their home that  became a church for the night. To justify this practice in the eyes of the English soldiers, the Irish people used to explain: "We burn the candles and keep the doors unlocked, so that Mary and Joseph, looking for a place to stay, will find their way to our home and be welcomed with open doors and open hearts." The English authorities, finding this Irish "superstition" harmless, did not bother to suppress it. The candles in the windows have always remained a cherished practice of the Irish which they took with them as they immigrated to other countries. The candles are now strings of electric lights which remind people that Jesus is the light of hope and peace that is born on Christmas night.   </a:t>
            </a:r>
          </a:p>
        </p:txBody>
      </p:sp>
      <p:sp>
        <p:nvSpPr>
          <p:cNvPr id="4" name="Slide Number Placeholder 3"/>
          <p:cNvSpPr>
            <a:spLocks noGrp="1"/>
          </p:cNvSpPr>
          <p:nvPr>
            <p:ph type="sldNum" sz="quarter" idx="10"/>
          </p:nvPr>
        </p:nvSpPr>
        <p:spPr/>
        <p:txBody>
          <a:bodyPr/>
          <a:lstStyle/>
          <a:p>
            <a:fld id="{887E6324-96D2-4F68-AB6E-99EF2AD1FB4B}" type="slidenum">
              <a:rPr lang="en-NZ" smtClean="0"/>
              <a:t>6</a:t>
            </a:fld>
            <a:endParaRPr lang="en-NZ"/>
          </a:p>
        </p:txBody>
      </p:sp>
    </p:spTree>
    <p:extLst>
      <p:ext uri="{BB962C8B-B14F-4D97-AF65-F5344CB8AC3E}">
        <p14:creationId xmlns:p14="http://schemas.microsoft.com/office/powerpoint/2010/main" val="961296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7A22E9F3-4B73-464C-9938-9260F376746B}" type="slidenum">
              <a:rPr lang="en-NZ" smtClean="0"/>
              <a:t>7</a:t>
            </a:fld>
            <a:endParaRPr lang="en-NZ"/>
          </a:p>
        </p:txBody>
      </p:sp>
    </p:spTree>
    <p:extLst>
      <p:ext uri="{BB962C8B-B14F-4D97-AF65-F5344CB8AC3E}">
        <p14:creationId xmlns:p14="http://schemas.microsoft.com/office/powerpoint/2010/main" val="3775957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NZ" sz="900" kern="1200" dirty="0">
                <a:solidFill>
                  <a:schemeClr val="tx1"/>
                </a:solidFill>
                <a:effectLst/>
                <a:latin typeface="+mn-lt"/>
                <a:ea typeface="+mn-ea"/>
                <a:cs typeface="+mn-cs"/>
              </a:rPr>
              <a:t>Sing using the MP3 ‘All people on the Earth</a:t>
            </a:r>
          </a:p>
        </p:txBody>
      </p:sp>
      <p:sp>
        <p:nvSpPr>
          <p:cNvPr id="4" name="Slide Number Placeholder 3"/>
          <p:cNvSpPr>
            <a:spLocks noGrp="1"/>
          </p:cNvSpPr>
          <p:nvPr>
            <p:ph type="sldNum" sz="quarter" idx="10"/>
          </p:nvPr>
        </p:nvSpPr>
        <p:spPr/>
        <p:txBody>
          <a:bodyPr/>
          <a:lstStyle/>
          <a:p>
            <a:fld id="{887E6324-96D2-4F68-AB6E-99EF2AD1FB4B}" type="slidenum">
              <a:rPr lang="en-NZ" smtClean="0"/>
              <a:t>8</a:t>
            </a:fld>
            <a:endParaRPr lang="en-NZ"/>
          </a:p>
        </p:txBody>
      </p:sp>
    </p:spTree>
    <p:extLst>
      <p:ext uri="{BB962C8B-B14F-4D97-AF65-F5344CB8AC3E}">
        <p14:creationId xmlns:p14="http://schemas.microsoft.com/office/powerpoint/2010/main" val="1895606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NZ" sz="900" kern="1200" dirty="0">
                <a:solidFill>
                  <a:schemeClr val="tx1"/>
                </a:solidFill>
                <a:effectLst/>
                <a:latin typeface="+mn-lt"/>
                <a:ea typeface="+mn-ea"/>
                <a:cs typeface="+mn-cs"/>
              </a:rPr>
              <a:t>Children share a family or cultural custom, ritual or tradition then complete their worksheet and share it with their class.</a:t>
            </a:r>
          </a:p>
          <a:p>
            <a:r>
              <a:rPr lang="en-NZ" sz="900" kern="1200" dirty="0">
                <a:solidFill>
                  <a:schemeClr val="tx1"/>
                </a:solidFill>
                <a:effectLst/>
                <a:latin typeface="+mn-lt"/>
                <a:ea typeface="+mn-ea"/>
                <a:cs typeface="+mn-cs"/>
              </a:rPr>
              <a:t>Adapt Teaching and Learning Experience 2</a:t>
            </a:r>
          </a:p>
        </p:txBody>
      </p:sp>
      <p:sp>
        <p:nvSpPr>
          <p:cNvPr id="4" name="Slide Number Placeholder 3"/>
          <p:cNvSpPr>
            <a:spLocks noGrp="1"/>
          </p:cNvSpPr>
          <p:nvPr>
            <p:ph type="sldNum" sz="quarter" idx="10"/>
          </p:nvPr>
        </p:nvSpPr>
        <p:spPr/>
        <p:txBody>
          <a:bodyPr/>
          <a:lstStyle/>
          <a:p>
            <a:fld id="{B7D854C1-D8DB-439C-8B37-6CAF82AB5E22}" type="slidenum">
              <a:rPr lang="en-GB" smtClean="0"/>
              <a:pPr/>
              <a:t>11</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043622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7A22E9F3-4B73-464C-9938-9260F376746B}" type="slidenum">
              <a:rPr lang="en-NZ" smtClean="0"/>
              <a:t>12</a:t>
            </a:fld>
            <a:endParaRPr lang="en-NZ"/>
          </a:p>
        </p:txBody>
      </p:sp>
    </p:spTree>
    <p:extLst>
      <p:ext uri="{BB962C8B-B14F-4D97-AF65-F5344CB8AC3E}">
        <p14:creationId xmlns:p14="http://schemas.microsoft.com/office/powerpoint/2010/main" val="3086430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870572-924B-4759-8C98-ED2DF1E88990}" type="datetimeFigureOut">
              <a:rPr lang="en-NZ" smtClean="0"/>
              <a:t>17/11/2016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5211AD6-01EA-4169-9694-18BAA7841C3E}" type="slidenum">
              <a:rPr lang="en-NZ" smtClean="0"/>
              <a:t>‹#›</a:t>
            </a:fld>
            <a:endParaRPr lang="en-NZ"/>
          </a:p>
        </p:txBody>
      </p:sp>
    </p:spTree>
    <p:extLst>
      <p:ext uri="{BB962C8B-B14F-4D97-AF65-F5344CB8AC3E}">
        <p14:creationId xmlns:p14="http://schemas.microsoft.com/office/powerpoint/2010/main" val="474294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870572-924B-4759-8C98-ED2DF1E88990}" type="datetimeFigureOut">
              <a:rPr lang="en-NZ" smtClean="0"/>
              <a:t>17/11/2016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5211AD6-01EA-4169-9694-18BAA7841C3E}" type="slidenum">
              <a:rPr lang="en-NZ" smtClean="0"/>
              <a:t>‹#›</a:t>
            </a:fld>
            <a:endParaRPr lang="en-NZ"/>
          </a:p>
        </p:txBody>
      </p:sp>
    </p:spTree>
    <p:extLst>
      <p:ext uri="{BB962C8B-B14F-4D97-AF65-F5344CB8AC3E}">
        <p14:creationId xmlns:p14="http://schemas.microsoft.com/office/powerpoint/2010/main" val="4008488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870572-924B-4759-8C98-ED2DF1E88990}" type="datetimeFigureOut">
              <a:rPr lang="en-NZ" smtClean="0"/>
              <a:t>17/11/2016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5211AD6-01EA-4169-9694-18BAA7841C3E}" type="slidenum">
              <a:rPr lang="en-NZ" smtClean="0"/>
              <a:t>‹#›</a:t>
            </a:fld>
            <a:endParaRPr lang="en-NZ"/>
          </a:p>
        </p:txBody>
      </p:sp>
    </p:spTree>
    <p:extLst>
      <p:ext uri="{BB962C8B-B14F-4D97-AF65-F5344CB8AC3E}">
        <p14:creationId xmlns:p14="http://schemas.microsoft.com/office/powerpoint/2010/main" val="3485830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291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870572-924B-4759-8C98-ED2DF1E88990}" type="datetimeFigureOut">
              <a:rPr lang="en-NZ" smtClean="0"/>
              <a:t>17/11/2016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5211AD6-01EA-4169-9694-18BAA7841C3E}" type="slidenum">
              <a:rPr lang="en-NZ" smtClean="0"/>
              <a:t>‹#›</a:t>
            </a:fld>
            <a:endParaRPr lang="en-NZ"/>
          </a:p>
        </p:txBody>
      </p:sp>
    </p:spTree>
    <p:extLst>
      <p:ext uri="{BB962C8B-B14F-4D97-AF65-F5344CB8AC3E}">
        <p14:creationId xmlns:p14="http://schemas.microsoft.com/office/powerpoint/2010/main" val="4223107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9870572-924B-4759-8C98-ED2DF1E88990}" type="datetimeFigureOut">
              <a:rPr lang="en-NZ" smtClean="0"/>
              <a:t>17/11/2016</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15211AD6-01EA-4169-9694-18BAA7841C3E}" type="slidenum">
              <a:rPr lang="en-NZ" smtClean="0"/>
              <a:t>‹#›</a:t>
            </a:fld>
            <a:endParaRPr lang="en-NZ"/>
          </a:p>
        </p:txBody>
      </p:sp>
    </p:spTree>
    <p:extLst>
      <p:ext uri="{BB962C8B-B14F-4D97-AF65-F5344CB8AC3E}">
        <p14:creationId xmlns:p14="http://schemas.microsoft.com/office/powerpoint/2010/main" val="564504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870572-924B-4759-8C98-ED2DF1E88990}" type="datetimeFigureOut">
              <a:rPr lang="en-NZ" smtClean="0"/>
              <a:t>17/11/2016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15211AD6-01EA-4169-9694-18BAA7841C3E}" type="slidenum">
              <a:rPr lang="en-NZ" smtClean="0"/>
              <a:t>‹#›</a:t>
            </a:fld>
            <a:endParaRPr lang="en-NZ"/>
          </a:p>
        </p:txBody>
      </p:sp>
    </p:spTree>
    <p:extLst>
      <p:ext uri="{BB962C8B-B14F-4D97-AF65-F5344CB8AC3E}">
        <p14:creationId xmlns:p14="http://schemas.microsoft.com/office/powerpoint/2010/main" val="969805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870572-924B-4759-8C98-ED2DF1E88990}" type="datetimeFigureOut">
              <a:rPr lang="en-NZ" smtClean="0"/>
              <a:t>17/11/2016</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15211AD6-01EA-4169-9694-18BAA7841C3E}" type="slidenum">
              <a:rPr lang="en-NZ" smtClean="0"/>
              <a:t>‹#›</a:t>
            </a:fld>
            <a:endParaRPr lang="en-NZ"/>
          </a:p>
        </p:txBody>
      </p:sp>
    </p:spTree>
    <p:extLst>
      <p:ext uri="{BB962C8B-B14F-4D97-AF65-F5344CB8AC3E}">
        <p14:creationId xmlns:p14="http://schemas.microsoft.com/office/powerpoint/2010/main" val="1557645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870572-924B-4759-8C98-ED2DF1E88990}" type="datetimeFigureOut">
              <a:rPr lang="en-NZ" smtClean="0"/>
              <a:t>17/11/2016</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15211AD6-01EA-4169-9694-18BAA7841C3E}" type="slidenum">
              <a:rPr lang="en-NZ" smtClean="0"/>
              <a:t>‹#›</a:t>
            </a:fld>
            <a:endParaRPr lang="en-NZ"/>
          </a:p>
        </p:txBody>
      </p:sp>
    </p:spTree>
    <p:extLst>
      <p:ext uri="{BB962C8B-B14F-4D97-AF65-F5344CB8AC3E}">
        <p14:creationId xmlns:p14="http://schemas.microsoft.com/office/powerpoint/2010/main" val="806798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870572-924B-4759-8C98-ED2DF1E88990}" type="datetimeFigureOut">
              <a:rPr lang="en-NZ" smtClean="0"/>
              <a:t>17/11/2016</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15211AD6-01EA-4169-9694-18BAA7841C3E}" type="slidenum">
              <a:rPr lang="en-NZ" smtClean="0"/>
              <a:t>‹#›</a:t>
            </a:fld>
            <a:endParaRPr lang="en-NZ"/>
          </a:p>
        </p:txBody>
      </p:sp>
    </p:spTree>
    <p:extLst>
      <p:ext uri="{BB962C8B-B14F-4D97-AF65-F5344CB8AC3E}">
        <p14:creationId xmlns:p14="http://schemas.microsoft.com/office/powerpoint/2010/main" val="15211157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9870572-924B-4759-8C98-ED2DF1E88990}" type="datetimeFigureOut">
              <a:rPr lang="en-NZ" smtClean="0"/>
              <a:t>17/11/2016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15211AD6-01EA-4169-9694-18BAA7841C3E}" type="slidenum">
              <a:rPr lang="en-NZ" smtClean="0"/>
              <a:t>‹#›</a:t>
            </a:fld>
            <a:endParaRPr lang="en-NZ"/>
          </a:p>
        </p:txBody>
      </p:sp>
    </p:spTree>
    <p:extLst>
      <p:ext uri="{BB962C8B-B14F-4D97-AF65-F5344CB8AC3E}">
        <p14:creationId xmlns:p14="http://schemas.microsoft.com/office/powerpoint/2010/main" val="9216134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9870572-924B-4759-8C98-ED2DF1E88990}" type="datetimeFigureOut">
              <a:rPr lang="en-NZ" smtClean="0"/>
              <a:t>17/11/2016</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15211AD6-01EA-4169-9694-18BAA7841C3E}" type="slidenum">
              <a:rPr lang="en-NZ" smtClean="0"/>
              <a:t>‹#›</a:t>
            </a:fld>
            <a:endParaRPr lang="en-NZ"/>
          </a:p>
        </p:txBody>
      </p:sp>
    </p:spTree>
    <p:extLst>
      <p:ext uri="{BB962C8B-B14F-4D97-AF65-F5344CB8AC3E}">
        <p14:creationId xmlns:p14="http://schemas.microsoft.com/office/powerpoint/2010/main" val="715903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alpha val="50000"/>
              </a:schemeClr>
            </a:gs>
            <a:gs pos="97000">
              <a:srgbClr val="E1D6B4"/>
            </a:gs>
            <a:gs pos="69000">
              <a:srgbClr val="E6D397"/>
            </a:gs>
            <a:gs pos="100000">
              <a:schemeClr val="accent3">
                <a:lumMod val="40000"/>
                <a:lumOff val="60000"/>
                <a:alpha val="2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9870572-924B-4759-8C98-ED2DF1E88990}" type="datetimeFigureOut">
              <a:rPr lang="en-NZ" smtClean="0"/>
              <a:t>17/11/2016</a:t>
            </a:fld>
            <a:endParaRPr lang="en-NZ"/>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5211AD6-01EA-4169-9694-18BAA7841C3E}" type="slidenum">
              <a:rPr lang="en-NZ" smtClean="0"/>
              <a:t>‹#›</a:t>
            </a:fld>
            <a:endParaRPr lang="en-NZ"/>
          </a:p>
        </p:txBody>
      </p:sp>
    </p:spTree>
    <p:extLst>
      <p:ext uri="{BB962C8B-B14F-4D97-AF65-F5344CB8AC3E}">
        <p14:creationId xmlns:p14="http://schemas.microsoft.com/office/powerpoint/2010/main" val="4621973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hyperlink" Target="http://www.tinyurl.com/NCRSfeedback"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s4zCOn3TaT8"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notesSlide" Target="../notesSlides/notesSlide6.xml"/><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 Target="slide1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7504" y="51470"/>
            <a:ext cx="8918088" cy="830997"/>
          </a:xfrm>
          <a:prstGeom prst="rect">
            <a:avLst/>
          </a:prstGeom>
          <a:noFill/>
        </p:spPr>
        <p:txBody>
          <a:bodyPr wrap="square" lIns="91440" tIns="45720" rIns="91440" bIns="45720">
            <a:spAutoFit/>
          </a:bodyPr>
          <a:lstStyle/>
          <a:p>
            <a:pPr algn="ctr"/>
            <a:r>
              <a:rPr lang="en-US" sz="48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Christmas throughout the world</a:t>
            </a:r>
          </a:p>
        </p:txBody>
      </p:sp>
      <p:sp>
        <p:nvSpPr>
          <p:cNvPr id="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S-01</a:t>
            </a:r>
          </a:p>
        </p:txBody>
      </p:sp>
      <p:sp>
        <p:nvSpPr>
          <p:cNvPr id="10"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p:cNvPicPr/>
          <p:nvPr/>
        </p:nvPicPr>
        <p:blipFill>
          <a:blip r:embed="rId2">
            <a:extLst>
              <a:ext uri="{28A0092B-C50C-407E-A947-70E740481C1C}">
                <a14:useLocalDpi xmlns:a14="http://schemas.microsoft.com/office/drawing/2010/main" val="0"/>
              </a:ext>
            </a:extLst>
          </a:blip>
          <a:stretch>
            <a:fillRect/>
          </a:stretch>
        </p:blipFill>
        <p:spPr bwMode="auto">
          <a:xfrm>
            <a:off x="2440672" y="789647"/>
            <a:ext cx="4251751" cy="3890353"/>
          </a:xfrm>
          <a:prstGeom prst="rect">
            <a:avLst/>
          </a:prstGeom>
          <a:noFill/>
          <a:ln>
            <a:noFill/>
          </a:ln>
        </p:spPr>
      </p:pic>
    </p:spTree>
    <p:extLst>
      <p:ext uri="{BB962C8B-B14F-4D97-AF65-F5344CB8AC3E}">
        <p14:creationId xmlns:p14="http://schemas.microsoft.com/office/powerpoint/2010/main" val="42442161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6 - Rorate cael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72859" y="17934"/>
            <a:ext cx="609600" cy="609600"/>
          </a:xfrm>
          <a:prstGeom prst="rect">
            <a:avLst/>
          </a:prstGeom>
        </p:spPr>
      </p:pic>
      <p:sp>
        <p:nvSpPr>
          <p:cNvPr id="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S-10</a:t>
            </a:r>
          </a:p>
        </p:txBody>
      </p:sp>
      <p:sp>
        <p:nvSpPr>
          <p:cNvPr id="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12575" y="627534"/>
            <a:ext cx="5256248" cy="3937139"/>
          </a:xfrm>
          <a:prstGeom prst="rect">
            <a:avLst/>
          </a:prstGeom>
          <a:effectLst>
            <a:softEdge rad="355600"/>
          </a:effectLst>
        </p:spPr>
      </p:pic>
      <p:sp>
        <p:nvSpPr>
          <p:cNvPr id="8" name="Rectangle 7"/>
          <p:cNvSpPr/>
          <p:nvPr/>
        </p:nvSpPr>
        <p:spPr>
          <a:xfrm>
            <a:off x="118408" y="-20538"/>
            <a:ext cx="8918088" cy="707886"/>
          </a:xfrm>
          <a:prstGeom prst="rect">
            <a:avLst/>
          </a:prstGeom>
          <a:noFill/>
        </p:spPr>
        <p:txBody>
          <a:bodyPr wrap="square" lIns="91440" tIns="45720" rIns="91440" bIns="45720">
            <a:spAutoFit/>
          </a:bodyPr>
          <a:lstStyle/>
          <a:p>
            <a:pPr algn="ctr"/>
            <a:r>
              <a:rPr lang="en-US" sz="40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Time </a:t>
            </a:r>
            <a:r>
              <a:rPr lang="en-US" sz="4000" b="1">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for Reflection</a:t>
            </a:r>
            <a:endParaRPr lang="en-US" sz="40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endParaRPr>
          </a:p>
        </p:txBody>
      </p:sp>
      <p:sp>
        <p:nvSpPr>
          <p:cNvPr id="10"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Tool instructions stop"/>
          <p:cNvSpPr txBox="1"/>
          <p:nvPr/>
        </p:nvSpPr>
        <p:spPr>
          <a:xfrm>
            <a:off x="2960887" y="4909873"/>
            <a:ext cx="3374643" cy="297454"/>
          </a:xfrm>
          <a:prstGeom prst="rect">
            <a:avLst/>
          </a:prstGeom>
          <a:noFill/>
        </p:spPr>
        <p:txBody>
          <a:bodyPr wrap="none" rtlCol="0">
            <a:spAutoFit/>
          </a:bodyPr>
          <a:lstStyle/>
          <a:p>
            <a:pPr algn="ctr" defTabSz="914400">
              <a:defRPr/>
            </a:pPr>
            <a:r>
              <a:rPr lang="en-GB" sz="1333" kern="0" dirty="0">
                <a:solidFill>
                  <a:sysClr val="windowText" lastClr="000000"/>
                </a:solidFill>
              </a:rPr>
              <a:t>Click the audio button to stop </a:t>
            </a:r>
            <a:r>
              <a:rPr lang="en-GB" sz="1333" kern="0" dirty="0">
                <a:solidFill>
                  <a:sysClr val="windowText" lastClr="000000"/>
                </a:solidFill>
              </a:rPr>
              <a:t>reflective </a:t>
            </a:r>
            <a:r>
              <a:rPr lang="en-GB" sz="1333" kern="0" dirty="0">
                <a:solidFill>
                  <a:sysClr val="windowText" lastClr="000000"/>
                </a:solidFill>
              </a:rPr>
              <a:t>music</a:t>
            </a:r>
          </a:p>
        </p:txBody>
      </p:sp>
      <p:sp>
        <p:nvSpPr>
          <p:cNvPr id="14" name="TextBox: Tool instructions start"/>
          <p:cNvSpPr txBox="1"/>
          <p:nvPr/>
        </p:nvSpPr>
        <p:spPr>
          <a:xfrm>
            <a:off x="2960887" y="4909873"/>
            <a:ext cx="3357009" cy="297454"/>
          </a:xfrm>
          <a:prstGeom prst="rect">
            <a:avLst/>
          </a:prstGeom>
          <a:noFill/>
        </p:spPr>
        <p:txBody>
          <a:bodyPr wrap="none" rtlCol="0">
            <a:spAutoFit/>
          </a:bodyPr>
          <a:lstStyle/>
          <a:p>
            <a:pPr algn="ctr"/>
            <a:r>
              <a:rPr lang="en-GB" sz="1333" kern="0" dirty="0">
                <a:solidFill>
                  <a:sysClr val="windowText" lastClr="000000"/>
                </a:solidFill>
              </a:rPr>
              <a:t>Click the audio button to play </a:t>
            </a:r>
            <a:r>
              <a:rPr lang="en-GB" sz="1333" kern="0" dirty="0">
                <a:solidFill>
                  <a:sysClr val="windowText" lastClr="000000"/>
                </a:solidFill>
              </a:rPr>
              <a:t>reflective </a:t>
            </a:r>
            <a:r>
              <a:rPr lang="en-GB" sz="1333" kern="0" dirty="0">
                <a:solidFill>
                  <a:sysClr val="windowText" lastClr="000000"/>
                </a:solidFill>
              </a:rPr>
              <a:t>music</a:t>
            </a:r>
          </a:p>
        </p:txBody>
      </p:sp>
      <p:pic>
        <p:nvPicPr>
          <p:cNvPr id="15" name="Feedback" descr="D:\03 Projects\TCI\02 Deliverables\2016-10 Release Liturgical\Feedback button.p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498899"/>
            <a:ext cx="903177" cy="64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521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xit" presetSubtype="0" fill="hold" grpId="1" nodeType="with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227954" fill="hold"/>
                                        <p:tgtEl>
                                          <p:spTgt spid="2"/>
                                        </p:tgtEl>
                                      </p:cBhvr>
                                    </p:cmd>
                                  </p:childTnLst>
                                </p:cTn>
                              </p:par>
                              <p:par>
                                <p:cTn id="19" presetID="1" presetClass="emph" presetSubtype="2" fill="hold" nodeType="withEffect">
                                  <p:stCondLst>
                                    <p:cond delay="0"/>
                                  </p:stCondLst>
                                  <p:childTnLst>
                                    <p:animClr clrSpc="rgb" dir="cw">
                                      <p:cBhvr>
                                        <p:cTn id="20" dur="1000" fill="hold"/>
                                        <p:tgtEl>
                                          <p:spTgt spid="10"/>
                                        </p:tgtEl>
                                        <p:attrNameLst>
                                          <p:attrName>fillcolor</p:attrName>
                                        </p:attrNameLst>
                                      </p:cBhvr>
                                      <p:to>
                                        <a:schemeClr val="accent2"/>
                                      </p:to>
                                    </p:animClr>
                                    <p:set>
                                      <p:cBhvr>
                                        <p:cTn id="21" dur="1000" fill="hold"/>
                                        <p:tgtEl>
                                          <p:spTgt spid="10"/>
                                        </p:tgtEl>
                                        <p:attrNameLst>
                                          <p:attrName>fill.type</p:attrName>
                                        </p:attrNameLst>
                                      </p:cBhvr>
                                      <p:to>
                                        <p:strVal val="solid"/>
                                      </p:to>
                                    </p:set>
                                    <p:set>
                                      <p:cBhvr>
                                        <p:cTn id="22" dur="1000" fill="hold"/>
                                        <p:tgtEl>
                                          <p:spTgt spid="10"/>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2"/>
                                        </p:tgtEl>
                                      </p:cBhvr>
                                    </p:cmd>
                                  </p:childTnLst>
                                </p:cTn>
                              </p:par>
                              <p:par>
                                <p:cTn id="27" presetID="10" presetClass="exit" presetSubtype="0" fill="hold" grpId="1"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 presetClass="emph" presetSubtype="2" fill="hold" nodeType="withEffect">
                                  <p:stCondLst>
                                    <p:cond delay="0"/>
                                  </p:stCondLst>
                                  <p:childTnLst>
                                    <p:animClr clrSpc="rgb" dir="cw">
                                      <p:cBhvr>
                                        <p:cTn id="34" dur="2000" fill="hold"/>
                                        <p:tgtEl>
                                          <p:spTgt spid="10"/>
                                        </p:tgtEl>
                                        <p:attrNameLst>
                                          <p:attrName>fillcolor</p:attrName>
                                        </p:attrNameLst>
                                      </p:cBhvr>
                                      <p:to>
                                        <a:schemeClr val="bg1"/>
                                      </p:to>
                                    </p:animClr>
                                    <p:set>
                                      <p:cBhvr>
                                        <p:cTn id="35" dur="2000" fill="hold"/>
                                        <p:tgtEl>
                                          <p:spTgt spid="10"/>
                                        </p:tgtEl>
                                        <p:attrNameLst>
                                          <p:attrName>fill.type</p:attrName>
                                        </p:attrNameLst>
                                      </p:cBhvr>
                                      <p:to>
                                        <p:strVal val="solid"/>
                                      </p:to>
                                    </p:set>
                                    <p:set>
                                      <p:cBhvr>
                                        <p:cTn id="36" dur="20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audio>
              <p:cMediaNode vol="80000">
                <p:cTn id="37" fill="hold" display="0">
                  <p:stCondLst>
                    <p:cond delay="indefinite"/>
                  </p:stCondLst>
                  <p:endCondLst>
                    <p:cond evt="onStopAudio" delay="0">
                      <p:tgtEl>
                        <p:sldTgt/>
                      </p:tgtEl>
                    </p:cond>
                  </p:endCondLst>
                </p:cTn>
                <p:tgtEl>
                  <p:spTgt spid="2"/>
                </p:tgtEl>
              </p:cMediaNode>
            </p:audio>
          </p:childTnLst>
        </p:cTn>
      </p:par>
    </p:tnLst>
    <p:bldLst>
      <p:bldP spid="12" grpId="0"/>
      <p:bldP spid="12" grpId="1"/>
      <p:bldP spid="14" grpId="0"/>
      <p:bldP spid="14" grpId="1"/>
      <p:bldP spid="14" grpId="2"/>
    </p:bldLst>
  </p:timing>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graphicFrame>
        <p:nvGraphicFramePr>
          <p:cNvPr id="11" name="Table"/>
          <p:cNvGraphicFramePr>
            <a:graphicFrameLocks noGrp="1"/>
          </p:cNvGraphicFramePr>
          <p:nvPr>
            <p:extLst>
              <p:ext uri="{D42A27DB-BD31-4B8C-83A1-F6EECF244321}">
                <p14:modId xmlns:p14="http://schemas.microsoft.com/office/powerpoint/2010/main" val="3257715914"/>
              </p:ext>
            </p:extLst>
          </p:nvPr>
        </p:nvGraphicFramePr>
        <p:xfrm>
          <a:off x="323528" y="1203598"/>
          <a:ext cx="8604936" cy="3394074"/>
        </p:xfrm>
        <a:graphic>
          <a:graphicData uri="http://schemas.openxmlformats.org/drawingml/2006/table">
            <a:tbl>
              <a:tblPr firstRow="1" firstCol="1" bandRow="1">
                <a:tableStyleId>{5940675A-B579-460E-94D1-54222C63F5DA}</a:tableStyleId>
              </a:tblPr>
              <a:tblGrid>
                <a:gridCol w="2868312">
                  <a:extLst>
                    <a:ext uri="{9D8B030D-6E8A-4147-A177-3AD203B41FA5}">
                      <a16:colId xmlns:a16="http://schemas.microsoft.com/office/drawing/2014/main" xmlns="" val="20000"/>
                    </a:ext>
                  </a:extLst>
                </a:gridCol>
                <a:gridCol w="2868312">
                  <a:extLst>
                    <a:ext uri="{9D8B030D-6E8A-4147-A177-3AD203B41FA5}">
                      <a16:colId xmlns:a16="http://schemas.microsoft.com/office/drawing/2014/main" xmlns="" val="20001"/>
                    </a:ext>
                  </a:extLst>
                </a:gridCol>
                <a:gridCol w="2868312">
                  <a:extLst>
                    <a:ext uri="{9D8B030D-6E8A-4147-A177-3AD203B41FA5}">
                      <a16:colId xmlns:a16="http://schemas.microsoft.com/office/drawing/2014/main" xmlns="" val="20002"/>
                    </a:ext>
                  </a:extLst>
                </a:gridCol>
              </a:tblGrid>
              <a:tr h="1131358">
                <a:tc>
                  <a:txBody>
                    <a:bodyPr/>
                    <a:lstStyle/>
                    <a:p>
                      <a:pPr>
                        <a:lnSpc>
                          <a:spcPct val="115000"/>
                        </a:lnSpc>
                        <a:spcAft>
                          <a:spcPts val="0"/>
                        </a:spcAft>
                      </a:pPr>
                      <a:r>
                        <a:rPr lang="en-AU" sz="1000" dirty="0">
                          <a:effectLst/>
                        </a:rPr>
                        <a:t>1</a:t>
                      </a:r>
                      <a:endParaRPr lang="en-GB" sz="1000" dirty="0">
                        <a:effectLst/>
                        <a:latin typeface="Calibri"/>
                        <a:ea typeface="Calibri"/>
                        <a:cs typeface="Times New Roman"/>
                      </a:endParaRPr>
                    </a:p>
                  </a:txBody>
                  <a:tcPr marL="42426" marR="42426" marT="0" marB="0"/>
                </a:tc>
                <a:tc>
                  <a:txBody>
                    <a:bodyPr/>
                    <a:lstStyle/>
                    <a:p>
                      <a:pPr>
                        <a:lnSpc>
                          <a:spcPct val="115000"/>
                        </a:lnSpc>
                        <a:spcAft>
                          <a:spcPts val="0"/>
                        </a:spcAft>
                      </a:pPr>
                      <a:r>
                        <a:rPr lang="en-AU" sz="1000" dirty="0">
                          <a:effectLst/>
                        </a:rPr>
                        <a:t>2</a:t>
                      </a:r>
                      <a:endParaRPr lang="en-GB" sz="1000" dirty="0">
                        <a:effectLst/>
                        <a:latin typeface="Calibri"/>
                        <a:ea typeface="Calibri"/>
                        <a:cs typeface="Times New Roman"/>
                      </a:endParaRPr>
                    </a:p>
                  </a:txBody>
                  <a:tcPr marL="42426" marR="42426" marT="0" marB="0"/>
                </a:tc>
                <a:tc>
                  <a:txBody>
                    <a:bodyPr/>
                    <a:lstStyle/>
                    <a:p>
                      <a:pPr>
                        <a:lnSpc>
                          <a:spcPct val="115000"/>
                        </a:lnSpc>
                        <a:spcAft>
                          <a:spcPts val="0"/>
                        </a:spcAft>
                      </a:pPr>
                      <a:r>
                        <a:rPr lang="en-AU" sz="1000" dirty="0">
                          <a:effectLst/>
                        </a:rPr>
                        <a:t>3</a:t>
                      </a:r>
                      <a:endParaRPr lang="en-GB" sz="1000" dirty="0">
                        <a:effectLst/>
                        <a:latin typeface="Calibri"/>
                        <a:ea typeface="Calibri"/>
                        <a:cs typeface="Times New Roman"/>
                      </a:endParaRPr>
                    </a:p>
                  </a:txBody>
                  <a:tcPr marL="42426" marR="42426" marT="0" marB="0"/>
                </a:tc>
                <a:extLst>
                  <a:ext uri="{0D108BD9-81ED-4DB2-BD59-A6C34878D82A}">
                    <a16:rowId xmlns:a16="http://schemas.microsoft.com/office/drawing/2014/main" xmlns="" val="10000"/>
                  </a:ext>
                </a:extLst>
              </a:tr>
              <a:tr h="1131358">
                <a:tc>
                  <a:txBody>
                    <a:bodyPr/>
                    <a:lstStyle/>
                    <a:p>
                      <a:pPr>
                        <a:lnSpc>
                          <a:spcPct val="115000"/>
                        </a:lnSpc>
                        <a:spcAft>
                          <a:spcPts val="0"/>
                        </a:spcAft>
                      </a:pPr>
                      <a:r>
                        <a:rPr lang="en-AU" sz="1000" dirty="0">
                          <a:effectLst/>
                        </a:rPr>
                        <a:t>4</a:t>
                      </a:r>
                      <a:endParaRPr lang="en-GB" sz="1000" dirty="0">
                        <a:effectLst/>
                        <a:latin typeface="Calibri"/>
                        <a:ea typeface="Calibri"/>
                        <a:cs typeface="Times New Roman"/>
                      </a:endParaRPr>
                    </a:p>
                  </a:txBody>
                  <a:tcPr marL="42426" marR="42426" marT="0" marB="0"/>
                </a:tc>
                <a:tc>
                  <a:txBody>
                    <a:bodyPr/>
                    <a:lstStyle/>
                    <a:p>
                      <a:pPr algn="ctr">
                        <a:lnSpc>
                          <a:spcPct val="115000"/>
                        </a:lnSpc>
                        <a:spcAft>
                          <a:spcPts val="0"/>
                        </a:spcAft>
                      </a:pPr>
                      <a:r>
                        <a:rPr lang="en-AU" sz="1800" b="1" dirty="0">
                          <a:effectLst/>
                        </a:rPr>
                        <a:t>What</a:t>
                      </a:r>
                      <a:r>
                        <a:rPr lang="en-GB" sz="1800" b="1" dirty="0">
                          <a:effectLst/>
                        </a:rPr>
                        <a:t> I know about our family or cultural Christmas customs, rituals or traditions  </a:t>
                      </a:r>
                      <a:endParaRPr lang="en-GB" sz="1800" b="1" dirty="0">
                        <a:effectLst/>
                        <a:latin typeface="Times"/>
                        <a:ea typeface="Calibri"/>
                        <a:cs typeface="Times New Roman"/>
                      </a:endParaRPr>
                    </a:p>
                  </a:txBody>
                  <a:tcPr marL="0" marR="0" marT="0" marB="0" anchor="ctr"/>
                </a:tc>
                <a:tc>
                  <a:txBody>
                    <a:bodyPr/>
                    <a:lstStyle/>
                    <a:p>
                      <a:pPr>
                        <a:lnSpc>
                          <a:spcPct val="115000"/>
                        </a:lnSpc>
                        <a:spcAft>
                          <a:spcPts val="0"/>
                        </a:spcAft>
                      </a:pPr>
                      <a:r>
                        <a:rPr lang="en-AU" sz="1000" dirty="0">
                          <a:effectLst/>
                        </a:rPr>
                        <a:t>5</a:t>
                      </a:r>
                      <a:endParaRPr lang="en-GB" sz="1000" dirty="0">
                        <a:effectLst/>
                        <a:latin typeface="Calibri"/>
                        <a:ea typeface="Calibri"/>
                        <a:cs typeface="Times New Roman"/>
                      </a:endParaRPr>
                    </a:p>
                  </a:txBody>
                  <a:tcPr marL="42426" marR="42426" marT="0" marB="0"/>
                </a:tc>
                <a:extLst>
                  <a:ext uri="{0D108BD9-81ED-4DB2-BD59-A6C34878D82A}">
                    <a16:rowId xmlns:a16="http://schemas.microsoft.com/office/drawing/2014/main" xmlns="" val="10001"/>
                  </a:ext>
                </a:extLst>
              </a:tr>
              <a:tr h="1131358">
                <a:tc>
                  <a:txBody>
                    <a:bodyPr/>
                    <a:lstStyle/>
                    <a:p>
                      <a:pPr>
                        <a:lnSpc>
                          <a:spcPct val="115000"/>
                        </a:lnSpc>
                        <a:spcAft>
                          <a:spcPts val="0"/>
                        </a:spcAft>
                      </a:pPr>
                      <a:r>
                        <a:rPr lang="en-AU" sz="1000">
                          <a:effectLst/>
                        </a:rPr>
                        <a:t>6</a:t>
                      </a:r>
                      <a:endParaRPr lang="en-GB" sz="1000">
                        <a:effectLst/>
                        <a:latin typeface="Calibri"/>
                        <a:ea typeface="Calibri"/>
                        <a:cs typeface="Times New Roman"/>
                      </a:endParaRPr>
                    </a:p>
                  </a:txBody>
                  <a:tcPr marL="42426" marR="42426" marT="0" marB="0"/>
                </a:tc>
                <a:tc>
                  <a:txBody>
                    <a:bodyPr/>
                    <a:lstStyle/>
                    <a:p>
                      <a:pPr>
                        <a:lnSpc>
                          <a:spcPct val="115000"/>
                        </a:lnSpc>
                        <a:spcAft>
                          <a:spcPts val="0"/>
                        </a:spcAft>
                      </a:pPr>
                      <a:r>
                        <a:rPr lang="en-AU" sz="1000">
                          <a:effectLst/>
                        </a:rPr>
                        <a:t>7</a:t>
                      </a:r>
                      <a:endParaRPr lang="en-GB" sz="1000">
                        <a:effectLst/>
                        <a:latin typeface="Calibri"/>
                        <a:ea typeface="Calibri"/>
                        <a:cs typeface="Times New Roman"/>
                      </a:endParaRPr>
                    </a:p>
                  </a:txBody>
                  <a:tcPr marL="42426" marR="42426" marT="0" marB="0"/>
                </a:tc>
                <a:tc>
                  <a:txBody>
                    <a:bodyPr/>
                    <a:lstStyle/>
                    <a:p>
                      <a:pPr>
                        <a:lnSpc>
                          <a:spcPct val="115000"/>
                        </a:lnSpc>
                        <a:spcAft>
                          <a:spcPts val="0"/>
                        </a:spcAft>
                      </a:pPr>
                      <a:r>
                        <a:rPr lang="en-AU" sz="1000" dirty="0">
                          <a:effectLst/>
                        </a:rPr>
                        <a:t>8</a:t>
                      </a:r>
                      <a:endParaRPr lang="en-GB" sz="1000" dirty="0">
                        <a:effectLst/>
                        <a:latin typeface="Calibri"/>
                        <a:ea typeface="Calibri"/>
                        <a:cs typeface="Times New Roman"/>
                      </a:endParaRPr>
                    </a:p>
                  </a:txBody>
                  <a:tcPr marL="42426" marR="42426" marT="0" marB="0"/>
                </a:tc>
                <a:extLst>
                  <a:ext uri="{0D108BD9-81ED-4DB2-BD59-A6C34878D82A}">
                    <a16:rowId xmlns:a16="http://schemas.microsoft.com/office/drawing/2014/main" xmlns="" val="10002"/>
                  </a:ext>
                </a:extLst>
              </a:tr>
            </a:tbl>
          </a:graphicData>
        </a:graphic>
      </p:graphicFrame>
      <p:sp>
        <p:nvSpPr>
          <p:cNvPr id="9" name="Textbox: Date"/>
          <p:cNvSpPr>
            <a:spLocks noChangeArrowheads="1"/>
          </p:cNvSpPr>
          <p:nvPr/>
        </p:nvSpPr>
        <p:spPr bwMode="auto">
          <a:xfrm>
            <a:off x="6012160" y="782637"/>
            <a:ext cx="7560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sz="2000">
                <a:latin typeface="Arial Rounded MT Bold" pitchFamily="34" charset="0"/>
                <a:ea typeface="Times New Roman" pitchFamily="18" charset="0"/>
                <a:cs typeface="Times New Roman" pitchFamily="18" charset="0"/>
              </a:rPr>
              <a:t>Date</a:t>
            </a:r>
            <a:r>
              <a:rPr kumimoji="0" lang="en-GB" sz="2000" b="0" i="0" u="none" strike="noStrike" cap="none" normalizeH="0" baseline="0">
                <a:ln>
                  <a:noFill/>
                </a:ln>
                <a:solidFill>
                  <a:schemeClr val="tx1"/>
                </a:solidFill>
                <a:effectLst/>
                <a:latin typeface="Arial Rounded MT Bold" pitchFamily="34" charset="0"/>
                <a:ea typeface="Times New Roman" pitchFamily="18" charset="0"/>
                <a:cs typeface="Times New Roman" pitchFamily="18" charset="0"/>
              </a:rPr>
              <a:t>:</a:t>
            </a:r>
            <a:endParaRPr kumimoji="0" lang="en-GB" sz="1800" b="0" i="0" u="none" strike="noStrike" cap="none" normalizeH="0" baseline="0">
              <a:ln>
                <a:noFill/>
              </a:ln>
              <a:solidFill>
                <a:schemeClr val="tx1"/>
              </a:solidFill>
              <a:effectLst/>
              <a:latin typeface="Arial" pitchFamily="34" charset="0"/>
              <a:cs typeface="Arial" pitchFamily="34" charset="0"/>
            </a:endParaRPr>
          </a:p>
        </p:txBody>
      </p:sp>
      <p:sp>
        <p:nvSpPr>
          <p:cNvPr id="3" name="Textbox: Name"/>
          <p:cNvSpPr>
            <a:spLocks noChangeArrowheads="1"/>
          </p:cNvSpPr>
          <p:nvPr/>
        </p:nvSpPr>
        <p:spPr bwMode="auto">
          <a:xfrm>
            <a:off x="287524" y="782636"/>
            <a:ext cx="9001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2000">
                <a:solidFill>
                  <a:srgbClr val="000000"/>
                </a:solidFill>
                <a:latin typeface="Arial Rounded MT Bold" pitchFamily="34" charset="0"/>
                <a:ea typeface="Calibri" pitchFamily="34" charset="0"/>
                <a:cs typeface="Times New Roman" pitchFamily="18" charset="0"/>
              </a:rPr>
              <a:t>Name</a:t>
            </a:r>
            <a:r>
              <a:rPr kumimoji="0" lang="en-GB" sz="2000" b="0" i="0" u="none" strike="noStrike" cap="none" normalizeH="0" baseline="0">
                <a:ln>
                  <a:noFill/>
                </a:ln>
                <a:solidFill>
                  <a:srgbClr val="000000"/>
                </a:solidFill>
                <a:effectLst/>
                <a:latin typeface="Arial Rounded MT Bold" pitchFamily="34" charset="0"/>
                <a:ea typeface="Calibri" pitchFamily="34" charset="0"/>
                <a:cs typeface="Times New Roman" pitchFamily="18" charset="0"/>
              </a:rPr>
              <a:t>:</a:t>
            </a:r>
            <a:endParaRPr kumimoji="0" lang="en-GB" sz="1800" b="0" i="0" u="none" strike="noStrike" cap="none" normalizeH="0" baseline="0">
              <a:ln>
                <a:noFill/>
              </a:ln>
              <a:solidFill>
                <a:schemeClr val="tx1"/>
              </a:solidFill>
              <a:effectLst/>
              <a:latin typeface="Arial" pitchFamily="34" charset="0"/>
              <a:cs typeface="Arial" pitchFamily="34" charset="0"/>
            </a:endParaRPr>
          </a:p>
        </p:txBody>
      </p:sp>
      <p:sp>
        <p:nvSpPr>
          <p:cNvPr id="12"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L-1</a:t>
            </a:r>
          </a:p>
          <a:p>
            <a:pPr algn="ctr"/>
            <a:r>
              <a:rPr lang="en-GB" sz="900" b="1" dirty="0">
                <a:solidFill>
                  <a:sysClr val="windowText" lastClr="000000"/>
                </a:solidFill>
                <a:latin typeface="Arial" pitchFamily="34" charset="0"/>
                <a:cs typeface="Arial" pitchFamily="34" charset="0"/>
              </a:rPr>
              <a:t>S-03</a:t>
            </a:r>
          </a:p>
        </p:txBody>
      </p:sp>
      <p:sp>
        <p:nvSpPr>
          <p:cNvPr id="16" name="Rectangle 15"/>
          <p:cNvSpPr/>
          <p:nvPr/>
        </p:nvSpPr>
        <p:spPr>
          <a:xfrm>
            <a:off x="107504" y="-18797"/>
            <a:ext cx="8918088" cy="954107"/>
          </a:xfrm>
          <a:prstGeom prst="rect">
            <a:avLst/>
          </a:prstGeom>
          <a:noFill/>
        </p:spPr>
        <p:txBody>
          <a:bodyPr wrap="square" lIns="91440" tIns="45720" rIns="91440" bIns="45720">
            <a:spAutoFit/>
          </a:bodyPr>
          <a:lstStyle/>
          <a:p>
            <a:pPr algn="ctr"/>
            <a:r>
              <a:rPr lang="en-US" sz="28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rPr>
              <a:t>Sharing how Christmas is celebrated </a:t>
            </a:r>
          </a:p>
          <a:p>
            <a:pPr algn="ctr"/>
            <a:r>
              <a:rPr lang="en-US" sz="28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rPr>
              <a:t>in your family and your culture</a:t>
            </a:r>
          </a:p>
        </p:txBody>
      </p:sp>
      <p:sp>
        <p:nvSpPr>
          <p:cNvPr id="17" name="Action Button: Up">
            <a:hlinkClick r:id="rId3" action="ppaction://hlinksldjump" highlightClick="1"/>
          </p:cNvPr>
          <p:cNvSpPr/>
          <p:nvPr/>
        </p:nvSpPr>
        <p:spPr>
          <a:xfrm rot="16200000">
            <a:off x="8100000" y="4680000"/>
            <a:ext cx="360000" cy="36004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lesson</a:t>
            </a:r>
          </a:p>
        </p:txBody>
      </p:sp>
      <p:sp>
        <p:nvSpPr>
          <p:cNvPr id="10"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Tree>
    <p:extLst>
      <p:ext uri="{BB962C8B-B14F-4D97-AF65-F5344CB8AC3E}">
        <p14:creationId xmlns:p14="http://schemas.microsoft.com/office/powerpoint/2010/main" val="2253453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18"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L-1</a:t>
            </a:r>
          </a:p>
          <a:p>
            <a:pPr algn="ctr"/>
            <a:r>
              <a:rPr lang="en-GB" sz="900" b="1" dirty="0">
                <a:solidFill>
                  <a:sysClr val="windowText" lastClr="000000"/>
                </a:solidFill>
                <a:latin typeface="Arial" pitchFamily="34" charset="0"/>
                <a:cs typeface="Arial" pitchFamily="34" charset="0"/>
              </a:rPr>
              <a:t>S-04</a:t>
            </a:r>
          </a:p>
        </p:txBody>
      </p:sp>
      <p:sp>
        <p:nvSpPr>
          <p:cNvPr id="21" name="Action Button: Up">
            <a:hlinkClick r:id="rId3" action="ppaction://hlinksldjump" highlightClick="1"/>
          </p:cNvPr>
          <p:cNvSpPr/>
          <p:nvPr/>
        </p:nvSpPr>
        <p:spPr>
          <a:xfrm rot="16200000">
            <a:off x="8100000" y="4680000"/>
            <a:ext cx="360000" cy="36004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lesson</a:t>
            </a:r>
          </a:p>
        </p:txBody>
      </p:sp>
      <p:sp>
        <p:nvSpPr>
          <p:cNvPr id="2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3" name="Shape: Oval 2"/>
          <p:cNvSpPr/>
          <p:nvPr/>
        </p:nvSpPr>
        <p:spPr>
          <a:xfrm>
            <a:off x="2405890" y="987574"/>
            <a:ext cx="3600400" cy="360609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hape: Oval 1"/>
          <p:cNvSpPr/>
          <p:nvPr/>
        </p:nvSpPr>
        <p:spPr>
          <a:xfrm>
            <a:off x="245650" y="987574"/>
            <a:ext cx="3600400" cy="360609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hape: Title line"/>
          <p:cNvCxnSpPr/>
          <p:nvPr/>
        </p:nvCxnSpPr>
        <p:spPr>
          <a:xfrm>
            <a:off x="987425" y="850630"/>
            <a:ext cx="71802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0" y="-18797"/>
            <a:ext cx="9144000" cy="553998"/>
          </a:xfrm>
          <a:prstGeom prst="rect">
            <a:avLst/>
          </a:prstGeom>
          <a:noFill/>
        </p:spPr>
        <p:txBody>
          <a:bodyPr wrap="square" lIns="91440" tIns="45720" rIns="91440" bIns="45720">
            <a:spAutoFit/>
          </a:bodyPr>
          <a:lstStyle/>
          <a:p>
            <a:pPr algn="ctr"/>
            <a:r>
              <a:rPr lang="en-US" sz="30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rPr>
              <a:t>Comparing Christmas celebrations in different cultures</a:t>
            </a:r>
          </a:p>
        </p:txBody>
      </p:sp>
      <p:sp>
        <p:nvSpPr>
          <p:cNvPr id="17" name="Rectangle 16"/>
          <p:cNvSpPr/>
          <p:nvPr/>
        </p:nvSpPr>
        <p:spPr>
          <a:xfrm>
            <a:off x="6124353" y="900794"/>
            <a:ext cx="2870791" cy="1600438"/>
          </a:xfrm>
          <a:prstGeom prst="rect">
            <a:avLst/>
          </a:prstGeom>
        </p:spPr>
        <p:txBody>
          <a:bodyPr wrap="square">
            <a:spAutoFit/>
          </a:bodyPr>
          <a:lstStyle/>
          <a:p>
            <a:pPr algn="just"/>
            <a:r>
              <a:rPr lang="en-NZ" sz="1400" dirty="0"/>
              <a:t>On the Venn diagram record in the left space what your family’s Christmas celebrations include, on the right record what is included in another culture you are familiar with and in the middle space record what is common to both.</a:t>
            </a:r>
          </a:p>
        </p:txBody>
      </p:sp>
      <p:pic>
        <p:nvPicPr>
          <p:cNvPr id="19" name="Picture 18"/>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6406284" y="2437142"/>
            <a:ext cx="2306928" cy="2156527"/>
          </a:xfrm>
          <a:prstGeom prst="rect">
            <a:avLst/>
          </a:prstGeom>
        </p:spPr>
      </p:pic>
      <p:sp>
        <p:nvSpPr>
          <p:cNvPr id="20" name="TextBox: Date"/>
          <p:cNvSpPr txBox="1"/>
          <p:nvPr/>
        </p:nvSpPr>
        <p:spPr>
          <a:xfrm>
            <a:off x="5619074" y="453913"/>
            <a:ext cx="1514454" cy="307777"/>
          </a:xfrm>
          <a:prstGeom prst="rect">
            <a:avLst/>
          </a:prstGeom>
          <a:noFill/>
        </p:spPr>
        <p:txBody>
          <a:bodyPr wrap="none" rtlCol="0">
            <a:spAutoFit/>
          </a:bodyPr>
          <a:lstStyle/>
          <a:p>
            <a:r>
              <a:rPr lang="en-NZ" sz="1400" b="1" dirty="0">
                <a:latin typeface="Segoe UI" pitchFamily="34" charset="0"/>
                <a:ea typeface="Segoe UI" pitchFamily="34" charset="0"/>
                <a:cs typeface="Segoe UI" pitchFamily="34" charset="0"/>
              </a:rPr>
              <a:t>Date:____________</a:t>
            </a:r>
            <a:endParaRPr lang="en-GB" sz="1400" b="1" dirty="0">
              <a:latin typeface="Segoe UI" pitchFamily="34" charset="0"/>
              <a:ea typeface="Segoe UI" pitchFamily="34" charset="0"/>
              <a:cs typeface="Segoe UI" pitchFamily="34" charset="0"/>
            </a:endParaRPr>
          </a:p>
        </p:txBody>
      </p:sp>
      <p:sp>
        <p:nvSpPr>
          <p:cNvPr id="25" name="TextBox: Name"/>
          <p:cNvSpPr txBox="1"/>
          <p:nvPr/>
        </p:nvSpPr>
        <p:spPr>
          <a:xfrm>
            <a:off x="1232502" y="453913"/>
            <a:ext cx="2797561" cy="307777"/>
          </a:xfrm>
          <a:prstGeom prst="rect">
            <a:avLst/>
          </a:prstGeom>
          <a:noFill/>
        </p:spPr>
        <p:txBody>
          <a:bodyPr wrap="none" rtlCol="0">
            <a:spAutoFit/>
          </a:bodyPr>
          <a:lstStyle/>
          <a:p>
            <a:r>
              <a:rPr lang="en-NZ" sz="1400" b="1" dirty="0">
                <a:latin typeface="Segoe UI" pitchFamily="34" charset="0"/>
                <a:ea typeface="Segoe UI" pitchFamily="34" charset="0"/>
                <a:cs typeface="Segoe UI" pitchFamily="34" charset="0"/>
              </a:rPr>
              <a:t>Name:____________________________</a:t>
            </a:r>
            <a:endParaRPr lang="en-GB" sz="1400" b="1" dirty="0">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2405649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8408" y="-20538"/>
            <a:ext cx="8918088" cy="646331"/>
          </a:xfrm>
          <a:prstGeom prst="rect">
            <a:avLst/>
          </a:prstGeom>
          <a:noFill/>
        </p:spPr>
        <p:txBody>
          <a:bodyPr wrap="square" lIns="91440" tIns="45720" rIns="91440" bIns="45720">
            <a:spAutoFit/>
          </a:bodyPr>
          <a:lstStyle/>
          <a:p>
            <a:pPr algn="ctr"/>
            <a:r>
              <a:rPr lang="en-US" sz="3600" b="1">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rPr>
              <a:t>Check up</a:t>
            </a:r>
            <a:endParaRPr lang="en-US" sz="3600" b="1" dirty="0">
              <a:ln w="12700" cmpd="sng">
                <a:solidFill>
                  <a:schemeClr val="tx1">
                    <a:lumMod val="95000"/>
                    <a:lumOff val="5000"/>
                  </a:schemeClr>
                </a:solidFill>
                <a:prstDash val="solid"/>
              </a:ln>
              <a:solidFill>
                <a:schemeClr val="bg2"/>
              </a:solidFill>
              <a:effectLst>
                <a:outerShdw blurRad="38100" dist="38100" dir="2700000" algn="tl">
                  <a:srgbClr val="000000">
                    <a:alpha val="43137"/>
                  </a:srgbClr>
                </a:outerShdw>
              </a:effectLst>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a:solidFill>
                  <a:sysClr val="windowText" lastClr="000000"/>
                </a:solidFill>
                <a:latin typeface="Arial" pitchFamily="34" charset="0"/>
                <a:cs typeface="Arial" pitchFamily="34" charset="0"/>
              </a:rPr>
              <a:t>L-1</a:t>
            </a:r>
          </a:p>
          <a:p>
            <a:pPr algn="ctr"/>
            <a:r>
              <a:rPr lang="en-GB" sz="900" b="1" dirty="0">
                <a:solidFill>
                  <a:sysClr val="windowText" lastClr="000000"/>
                </a:solidFill>
                <a:latin typeface="Arial" pitchFamily="34" charset="0"/>
                <a:cs typeface="Arial" pitchFamily="34" charset="0"/>
              </a:rPr>
              <a:t>S-09</a:t>
            </a:r>
          </a:p>
        </p:txBody>
      </p:sp>
      <p:sp>
        <p:nvSpPr>
          <p:cNvPr id="8" name="Action Button: Up">
            <a:hlinkClick r:id="rId2"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a:latin typeface="Arial" pitchFamily="34" charset="0"/>
                <a:cs typeface="Arial" pitchFamily="34" charset="0"/>
              </a:rPr>
              <a:t>Worksheet</a:t>
            </a:r>
          </a:p>
        </p:txBody>
      </p:sp>
      <p:sp>
        <p:nvSpPr>
          <p:cNvPr id="10" name="Textbox: Tool instructions"/>
          <p:cNvSpPr txBox="1"/>
          <p:nvPr/>
        </p:nvSpPr>
        <p:spPr>
          <a:xfrm>
            <a:off x="3293457" y="4912668"/>
            <a:ext cx="255711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presentation</a:t>
            </a:r>
          </a:p>
        </p:txBody>
      </p:sp>
      <p:sp>
        <p:nvSpPr>
          <p:cNvPr id="11" name="Rectangle: 4th Answer"/>
          <p:cNvSpPr/>
          <p:nvPr/>
        </p:nvSpPr>
        <p:spPr>
          <a:xfrm>
            <a:off x="4670677" y="2396624"/>
            <a:ext cx="4329323" cy="118655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100" dirty="0">
                <a:solidFill>
                  <a:schemeClr val="tx1"/>
                </a:solidFill>
                <a:cs typeface="Segoe UI" panose="020B0502040204020203" pitchFamily="34" charset="0"/>
              </a:rPr>
              <a:t>4) </a:t>
            </a:r>
            <a:r>
              <a:rPr lang="en-NZ" sz="1100" dirty="0">
                <a:solidFill>
                  <a:schemeClr val="tx1"/>
                </a:solidFill>
              </a:rPr>
              <a:t>Explain to someone the difference between Christian Christmas celebrations and non- Christian Christmas celebrations and give examples of both.</a:t>
            </a:r>
          </a:p>
          <a:p>
            <a:pPr lvl="0"/>
            <a:endParaRPr lang="en-GB" sz="1100" dirty="0">
              <a:solidFill>
                <a:schemeClr val="tx1"/>
              </a:solidFill>
              <a:cs typeface="Segoe UI" panose="020B0502040204020203" pitchFamily="34" charset="0"/>
            </a:endParaRPr>
          </a:p>
        </p:txBody>
      </p:sp>
      <p:sp>
        <p:nvSpPr>
          <p:cNvPr id="12" name="Rectangle: 3rd Answer"/>
          <p:cNvSpPr/>
          <p:nvPr/>
        </p:nvSpPr>
        <p:spPr>
          <a:xfrm>
            <a:off x="204710" y="2396624"/>
            <a:ext cx="4288349" cy="118655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100" dirty="0">
                <a:solidFill>
                  <a:schemeClr val="tx1"/>
                </a:solidFill>
                <a:cs typeface="Segoe UI" panose="020B0502040204020203" pitchFamily="34" charset="0"/>
              </a:rPr>
              <a:t>3) </a:t>
            </a:r>
            <a:r>
              <a:rPr lang="en-NZ" sz="1100" dirty="0">
                <a:solidFill>
                  <a:schemeClr val="tx1"/>
                </a:solidFill>
              </a:rPr>
              <a:t>Make a comic strip to explain a Christmas tradition from another country or culture. Include how the tradition came to be and how it enriches people’s understanding of the real meaning of Christmas. </a:t>
            </a:r>
          </a:p>
          <a:p>
            <a:endParaRPr lang="en-GB" sz="1100" dirty="0">
              <a:solidFill>
                <a:schemeClr val="tx1"/>
              </a:solidFill>
              <a:cs typeface="Segoe UI" panose="020B0502040204020203" pitchFamily="34" charset="0"/>
            </a:endParaRPr>
          </a:p>
        </p:txBody>
      </p:sp>
      <p:sp>
        <p:nvSpPr>
          <p:cNvPr id="13" name="Rectangle: 2nd Answer"/>
          <p:cNvSpPr/>
          <p:nvPr/>
        </p:nvSpPr>
        <p:spPr>
          <a:xfrm>
            <a:off x="4670677" y="1141889"/>
            <a:ext cx="4329323" cy="120378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100" dirty="0">
                <a:solidFill>
                  <a:schemeClr val="tx1"/>
                </a:solidFill>
                <a:cs typeface="Segoe UI" panose="020B0502040204020203" pitchFamily="34" charset="0"/>
              </a:rPr>
              <a:t>2) </a:t>
            </a:r>
            <a:r>
              <a:rPr lang="en-NZ" sz="1100" dirty="0">
                <a:solidFill>
                  <a:schemeClr val="tx1"/>
                </a:solidFill>
              </a:rPr>
              <a:t>When I think about the traditions  my family use </a:t>
            </a:r>
            <a:r>
              <a:rPr lang="en-NZ" sz="1100">
                <a:solidFill>
                  <a:schemeClr val="tx1"/>
                </a:solidFill>
              </a:rPr>
              <a:t>to celebrate </a:t>
            </a:r>
            <a:r>
              <a:rPr lang="en-NZ" sz="1100" dirty="0">
                <a:solidFill>
                  <a:schemeClr val="tx1"/>
                </a:solidFill>
              </a:rPr>
              <a:t>Christmas I think my favourite ones are …</a:t>
            </a:r>
          </a:p>
          <a:p>
            <a:pPr lvl="0"/>
            <a:endParaRPr lang="en-NZ" sz="1100" dirty="0">
              <a:solidFill>
                <a:schemeClr val="tx1"/>
              </a:solidFill>
            </a:endParaRPr>
          </a:p>
        </p:txBody>
      </p:sp>
      <p:sp>
        <p:nvSpPr>
          <p:cNvPr id="14" name="Rectangle: 1st Answer"/>
          <p:cNvSpPr/>
          <p:nvPr/>
        </p:nvSpPr>
        <p:spPr>
          <a:xfrm>
            <a:off x="204710" y="1141889"/>
            <a:ext cx="4288349" cy="120378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NZ" sz="1100" dirty="0">
                <a:solidFill>
                  <a:schemeClr val="tx1"/>
                </a:solidFill>
                <a:cs typeface="Segoe UI" panose="020B0502040204020203" pitchFamily="34" charset="0"/>
              </a:rPr>
              <a:t>1)</a:t>
            </a:r>
            <a:r>
              <a:rPr lang="en-NZ" sz="1100" dirty="0">
                <a:solidFill>
                  <a:schemeClr val="tx1"/>
                </a:solidFill>
              </a:rPr>
              <a:t> Imagine you are in another country for Christmas and you experience one of the special  customs that is used there at Christmas. Write a description of it that would fit on a postcard to send home that would help someone to know what it was about. </a:t>
            </a:r>
          </a:p>
          <a:p>
            <a:pPr lvl="0"/>
            <a:endParaRPr lang="en-NZ" sz="1100" dirty="0">
              <a:solidFill>
                <a:schemeClr val="tx1"/>
              </a:solidFill>
            </a:endParaRPr>
          </a:p>
          <a:p>
            <a:pPr lvl="0"/>
            <a:endParaRPr lang="en-NZ" sz="1100" dirty="0">
              <a:solidFill>
                <a:schemeClr val="tx1"/>
              </a:solidFill>
            </a:endParaRPr>
          </a:p>
        </p:txBody>
      </p:sp>
      <p:sp>
        <p:nvSpPr>
          <p:cNvPr id="15" name="TextBox: Date"/>
          <p:cNvSpPr txBox="1"/>
          <p:nvPr/>
        </p:nvSpPr>
        <p:spPr>
          <a:xfrm>
            <a:off x="4822239" y="728235"/>
            <a:ext cx="1908599" cy="369332"/>
          </a:xfrm>
          <a:prstGeom prst="rect">
            <a:avLst/>
          </a:prstGeom>
          <a:noFill/>
        </p:spPr>
        <p:txBody>
          <a:bodyPr wrap="none" rtlCol="0">
            <a:spAutoFit/>
          </a:bodyPr>
          <a:lstStyle/>
          <a:p>
            <a:r>
              <a:rPr lang="en-NZ" b="1" dirty="0">
                <a:latin typeface="Segoe UI" pitchFamily="34" charset="0"/>
                <a:ea typeface="Segoe UI" pitchFamily="34" charset="0"/>
                <a:cs typeface="Segoe UI" pitchFamily="34" charset="0"/>
              </a:rPr>
              <a:t>Date:____________</a:t>
            </a:r>
            <a:endParaRPr lang="en-GB" b="1" dirty="0">
              <a:latin typeface="Segoe UI" pitchFamily="34" charset="0"/>
              <a:ea typeface="Segoe UI" pitchFamily="34" charset="0"/>
              <a:cs typeface="Segoe UI" pitchFamily="34" charset="0"/>
            </a:endParaRPr>
          </a:p>
        </p:txBody>
      </p:sp>
      <p:sp>
        <p:nvSpPr>
          <p:cNvPr id="16" name="TextBox: Name"/>
          <p:cNvSpPr txBox="1"/>
          <p:nvPr/>
        </p:nvSpPr>
        <p:spPr>
          <a:xfrm>
            <a:off x="435667" y="728235"/>
            <a:ext cx="3583032" cy="369332"/>
          </a:xfrm>
          <a:prstGeom prst="rect">
            <a:avLst/>
          </a:prstGeom>
          <a:noFill/>
        </p:spPr>
        <p:txBody>
          <a:bodyPr wrap="none" rtlCol="0">
            <a:spAutoFit/>
          </a:bodyPr>
          <a:lstStyle/>
          <a:p>
            <a:r>
              <a:rPr lang="en-NZ" b="1" dirty="0">
                <a:latin typeface="Segoe UI" pitchFamily="34" charset="0"/>
                <a:ea typeface="Segoe UI" pitchFamily="34" charset="0"/>
                <a:cs typeface="Segoe UI" pitchFamily="34" charset="0"/>
              </a:rPr>
              <a:t>Name:____________________________</a:t>
            </a:r>
            <a:endParaRPr lang="en-GB" b="1" dirty="0">
              <a:latin typeface="Segoe UI" pitchFamily="34" charset="0"/>
              <a:ea typeface="Segoe UI" pitchFamily="34" charset="0"/>
              <a:cs typeface="Segoe UI" pitchFamily="34" charset="0"/>
            </a:endParaRPr>
          </a:p>
        </p:txBody>
      </p:sp>
      <p:sp>
        <p:nvSpPr>
          <p:cNvPr id="19" name="Rectangle: 2nd Answer"/>
          <p:cNvSpPr/>
          <p:nvPr/>
        </p:nvSpPr>
        <p:spPr>
          <a:xfrm>
            <a:off x="4670677" y="3634130"/>
            <a:ext cx="4329323" cy="96736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GB" sz="1100" dirty="0">
                <a:solidFill>
                  <a:schemeClr val="tx1"/>
                </a:solidFill>
                <a:cs typeface="Segoe UI" panose="020B0502040204020203" pitchFamily="34" charset="0"/>
              </a:rPr>
              <a:t>6) </a:t>
            </a:r>
            <a:r>
              <a:rPr lang="en-NZ" sz="1100" dirty="0">
                <a:solidFill>
                  <a:schemeClr val="tx1"/>
                </a:solidFill>
              </a:rPr>
              <a:t>Questions I would like to ask about the topics in this lesson are …</a:t>
            </a:r>
          </a:p>
          <a:p>
            <a:endParaRPr lang="en-GB" sz="1100" dirty="0">
              <a:solidFill>
                <a:schemeClr val="tx1"/>
              </a:solidFill>
              <a:cs typeface="Segoe UI" panose="020B0502040204020203" pitchFamily="34" charset="0"/>
            </a:endParaRPr>
          </a:p>
        </p:txBody>
      </p:sp>
      <p:sp>
        <p:nvSpPr>
          <p:cNvPr id="20" name="Rectangle: 1st Answer"/>
          <p:cNvSpPr/>
          <p:nvPr/>
        </p:nvSpPr>
        <p:spPr>
          <a:xfrm>
            <a:off x="204711" y="3634130"/>
            <a:ext cx="4288349" cy="967368"/>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lvl="0"/>
            <a:r>
              <a:rPr lang="en-NZ" sz="1100" dirty="0">
                <a:solidFill>
                  <a:schemeClr val="tx1"/>
                </a:solidFill>
              </a:rPr>
              <a:t>5) Which activity do you think helped you to learn best in this lesson?</a:t>
            </a:r>
          </a:p>
          <a:p>
            <a:endParaRPr lang="en-GB" sz="1100" dirty="0">
              <a:solidFill>
                <a:schemeClr val="tx1"/>
              </a:solidFill>
              <a:cs typeface="Segoe UI" panose="020B0502040204020203" pitchFamily="34" charset="0"/>
            </a:endParaRPr>
          </a:p>
        </p:txBody>
      </p:sp>
    </p:spTree>
    <p:extLst>
      <p:ext uri="{BB962C8B-B14F-4D97-AF65-F5344CB8AC3E}">
        <p14:creationId xmlns:p14="http://schemas.microsoft.com/office/powerpoint/2010/main" val="1617112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S-02</a:t>
            </a:r>
          </a:p>
        </p:txBody>
      </p:sp>
      <p:sp>
        <p:nvSpPr>
          <p:cNvPr id="1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p:cNvPicPr/>
          <p:nvPr/>
        </p:nvPicPr>
        <p:blipFill>
          <a:blip r:embed="rId2">
            <a:extLst>
              <a:ext uri="{28A0092B-C50C-407E-A947-70E740481C1C}">
                <a14:useLocalDpi xmlns:a14="http://schemas.microsoft.com/office/drawing/2010/main" val="0"/>
              </a:ext>
            </a:extLst>
          </a:blip>
          <a:stretch>
            <a:fillRect/>
          </a:stretch>
        </p:blipFill>
        <p:spPr bwMode="auto">
          <a:xfrm>
            <a:off x="6561069" y="1614127"/>
            <a:ext cx="2203522" cy="2016223"/>
          </a:xfrm>
          <a:prstGeom prst="rect">
            <a:avLst/>
          </a:prstGeom>
          <a:noFill/>
          <a:ln>
            <a:noFill/>
          </a:ln>
        </p:spPr>
      </p:pic>
      <p:sp>
        <p:nvSpPr>
          <p:cNvPr id="21" name="Shape: Number 2"/>
          <p:cNvSpPr txBox="1"/>
          <p:nvPr/>
        </p:nvSpPr>
        <p:spPr>
          <a:xfrm>
            <a:off x="311224" y="2715152"/>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2)</a:t>
            </a:r>
            <a:endParaRPr lang="en-GB" sz="2400" i="1" dirty="0">
              <a:latin typeface="Segoe UI" pitchFamily="34" charset="0"/>
              <a:ea typeface="Segoe UI" pitchFamily="34" charset="0"/>
              <a:cs typeface="Segoe UI" pitchFamily="34" charset="0"/>
            </a:endParaRPr>
          </a:p>
        </p:txBody>
      </p:sp>
      <p:sp>
        <p:nvSpPr>
          <p:cNvPr id="22" name="Shape: Number 1"/>
          <p:cNvSpPr txBox="1"/>
          <p:nvPr/>
        </p:nvSpPr>
        <p:spPr>
          <a:xfrm>
            <a:off x="251520" y="1563024"/>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1)</a:t>
            </a:r>
            <a:endParaRPr lang="en-GB" sz="2400" i="1" dirty="0">
              <a:latin typeface="Segoe UI" pitchFamily="34" charset="0"/>
              <a:ea typeface="Segoe UI" pitchFamily="34" charset="0"/>
              <a:cs typeface="Segoe UI" pitchFamily="34" charset="0"/>
            </a:endParaRPr>
          </a:p>
        </p:txBody>
      </p:sp>
      <p:sp>
        <p:nvSpPr>
          <p:cNvPr id="23" name="Intention 1 Text"/>
          <p:cNvSpPr txBox="1"/>
          <p:nvPr/>
        </p:nvSpPr>
        <p:spPr>
          <a:xfrm>
            <a:off x="695873" y="1614127"/>
            <a:ext cx="5460303" cy="646331"/>
          </a:xfrm>
          <a:prstGeom prst="rect">
            <a:avLst/>
          </a:prstGeom>
          <a:solidFill>
            <a:srgbClr val="5598F3">
              <a:alpha val="0"/>
            </a:srgbClr>
          </a:solidFill>
          <a:ln w="25400">
            <a:solidFill>
              <a:srgbClr val="5598F3">
                <a:alpha val="50000"/>
              </a:srgbClr>
            </a:solidFill>
          </a:ln>
        </p:spPr>
        <p:txBody>
          <a:bodyPr wrap="square" rtlCol="0">
            <a:spAutoFit/>
          </a:bodyPr>
          <a:lstStyle/>
          <a:p>
            <a:pPr lvl="0"/>
            <a:r>
              <a:rPr lang="en-NZ" dirty="0"/>
              <a:t>recognise that the feast of Christmas is celebrated throughout the Christian world.</a:t>
            </a:r>
          </a:p>
        </p:txBody>
      </p:sp>
      <p:sp>
        <p:nvSpPr>
          <p:cNvPr id="24" name="Intention 2 Text" descr="Intention 2&#10;" title="Intention 2"/>
          <p:cNvSpPr txBox="1"/>
          <p:nvPr/>
        </p:nvSpPr>
        <p:spPr>
          <a:xfrm>
            <a:off x="716117" y="2600753"/>
            <a:ext cx="5440059" cy="923330"/>
          </a:xfrm>
          <a:prstGeom prst="rect">
            <a:avLst/>
          </a:prstGeom>
          <a:solidFill>
            <a:schemeClr val="accent1">
              <a:alpha val="0"/>
            </a:schemeClr>
          </a:solidFill>
          <a:ln w="25400">
            <a:solidFill>
              <a:srgbClr val="5598F3">
                <a:alpha val="49804"/>
              </a:srgbClr>
            </a:solidFill>
          </a:ln>
        </p:spPr>
        <p:txBody>
          <a:bodyPr wrap="square" rtlCol="0">
            <a:spAutoFit/>
          </a:bodyPr>
          <a:lstStyle/>
          <a:p>
            <a:pPr lvl="0"/>
            <a:r>
              <a:rPr lang="en-NZ" dirty="0"/>
              <a:t>identify ways varying cultures celebrate Christmas and explain how the custom relates to the significance of Christ’s birth.</a:t>
            </a:r>
          </a:p>
        </p:txBody>
      </p:sp>
      <p:sp>
        <p:nvSpPr>
          <p:cNvPr id="11" name="Textbox: Tool instructions"/>
          <p:cNvSpPr txBox="1"/>
          <p:nvPr/>
        </p:nvSpPr>
        <p:spPr>
          <a:xfrm>
            <a:off x="3271007" y="4912668"/>
            <a:ext cx="2601994"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boxes to reveal the learning intentions</a:t>
            </a:r>
          </a:p>
        </p:txBody>
      </p:sp>
      <p:sp>
        <p:nvSpPr>
          <p:cNvPr id="12" name="Shape: Number 1"/>
          <p:cNvSpPr txBox="1"/>
          <p:nvPr/>
        </p:nvSpPr>
        <p:spPr>
          <a:xfrm>
            <a:off x="695873" y="688741"/>
            <a:ext cx="2315827" cy="461665"/>
          </a:xfrm>
          <a:prstGeom prst="rect">
            <a:avLst/>
          </a:prstGeom>
          <a:noFill/>
        </p:spPr>
        <p:txBody>
          <a:bodyPr wrap="none" rtlCol="0">
            <a:spAutoFit/>
          </a:bodyPr>
          <a:lstStyle/>
          <a:p>
            <a:r>
              <a:rPr lang="en-US" sz="2400" dirty="0">
                <a:ea typeface="Segoe UI" pitchFamily="34" charset="0"/>
                <a:cs typeface="Segoe UI" pitchFamily="34" charset="0"/>
              </a:rPr>
              <a:t>The children will:</a:t>
            </a:r>
            <a:endParaRPr lang="en-GB" sz="2400" dirty="0">
              <a:ea typeface="Segoe UI" pitchFamily="34" charset="0"/>
              <a:cs typeface="Segoe UI" pitchFamily="34" charset="0"/>
            </a:endParaRPr>
          </a:p>
        </p:txBody>
      </p:sp>
      <p:sp>
        <p:nvSpPr>
          <p:cNvPr id="13" name="Rectangle 12"/>
          <p:cNvSpPr/>
          <p:nvPr/>
        </p:nvSpPr>
        <p:spPr>
          <a:xfrm>
            <a:off x="107504" y="-18797"/>
            <a:ext cx="8918088" cy="769441"/>
          </a:xfrm>
          <a:prstGeom prst="rect">
            <a:avLst/>
          </a:prstGeom>
          <a:noFill/>
        </p:spPr>
        <p:txBody>
          <a:bodyPr wrap="square" lIns="91440" tIns="45720" rIns="91440" bIns="45720">
            <a:spAutoFit/>
          </a:bodyPr>
          <a:lstStyle/>
          <a:p>
            <a:pPr algn="ctr"/>
            <a:r>
              <a:rPr lang="en-US" sz="44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Learning Intentions</a:t>
            </a:r>
          </a:p>
        </p:txBody>
      </p:sp>
    </p:spTree>
    <p:extLst>
      <p:ext uri="{BB962C8B-B14F-4D97-AF65-F5344CB8AC3E}">
        <p14:creationId xmlns:p14="http://schemas.microsoft.com/office/powerpoint/2010/main" val="4049781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4">
                                            <p:txEl>
                                              <p:pRg st="0" end="0"/>
                                            </p:txEl>
                                          </p:spTgt>
                                        </p:tgtEl>
                                        <p:attrNameLst>
                                          <p:attrName>style.visibility</p:attrName>
                                        </p:attrNameLst>
                                      </p:cBhvr>
                                      <p:to>
                                        <p:strVal val="visible"/>
                                      </p:to>
                                    </p:set>
                                    <p:animEffect transition="in" filter="fade">
                                      <p:cBhvr>
                                        <p:cTn id="13" dur="500"/>
                                        <p:tgtEl>
                                          <p:spTgt spid="24">
                                            <p:txEl>
                                              <p:pRg st="0" end="0"/>
                                            </p:txEl>
                                          </p:spTgt>
                                        </p:tgtEl>
                                      </p:cBhvr>
                                    </p:animEffect>
                                  </p:childTnLst>
                                </p:cTn>
                              </p:par>
                            </p:childTnLst>
                          </p:cTn>
                        </p:par>
                      </p:childTnLst>
                    </p:cTn>
                  </p:par>
                </p:childTnLst>
              </p:cTn>
              <p:nextCondLst>
                <p:cond evt="onClick" delay="0">
                  <p:tgtEl>
                    <p:spTgt spid="24"/>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nodeType="withEffect">
                                  <p:stCondLst>
                                    <p:cond delay="0"/>
                                  </p:stCondLst>
                                  <p:childTnLst>
                                    <p:set>
                                      <p:cBhvr>
                                        <p:cTn id="18" dur="1" fill="hold">
                                          <p:stCondLst>
                                            <p:cond delay="0"/>
                                          </p:stCondLst>
                                        </p:cTn>
                                        <p:tgtEl>
                                          <p:spTgt spid="24">
                                            <p:txEl>
                                              <p:pRg st="0" end="0"/>
                                            </p:txEl>
                                          </p:spTgt>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3">
                                            <p:txEl>
                                              <p:pRg st="0" end="0"/>
                                            </p:txEl>
                                          </p:spTgt>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withEffect">
                                  <p:stCondLst>
                                    <p:cond delay="0"/>
                                  </p:stCondLst>
                                  <p:childTnLst>
                                    <p:set>
                                      <p:cBhvr>
                                        <p:cTn id="25" dur="1" fill="hold">
                                          <p:stCondLst>
                                            <p:cond delay="0"/>
                                          </p:stCondLst>
                                        </p:cTn>
                                        <p:tgtEl>
                                          <p:spTgt spid="24">
                                            <p:txEl>
                                              <p:pRg st="0" end="0"/>
                                            </p:txEl>
                                          </p:spTgt>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3">
                                            <p:txEl>
                                              <p:pRg st="0" end="0"/>
                                            </p:txEl>
                                          </p:spTgt>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18797"/>
            <a:ext cx="8918088" cy="1200329"/>
          </a:xfrm>
          <a:prstGeom prst="rect">
            <a:avLst/>
          </a:prstGeom>
          <a:noFill/>
        </p:spPr>
        <p:txBody>
          <a:bodyPr wrap="square" lIns="91440" tIns="45720" rIns="91440" bIns="45720">
            <a:spAutoFit/>
          </a:bodyPr>
          <a:lstStyle/>
          <a:p>
            <a:pPr algn="ctr"/>
            <a:r>
              <a:rPr lang="en-US" sz="36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Sharing how Christmas is celebrated </a:t>
            </a:r>
          </a:p>
          <a:p>
            <a:pPr algn="ctr"/>
            <a:r>
              <a:rPr lang="en-US" sz="36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in your family and your culture</a:t>
            </a:r>
          </a:p>
        </p:txBody>
      </p:sp>
      <p:sp>
        <p:nvSpPr>
          <p:cNvPr id="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S-03</a:t>
            </a:r>
          </a:p>
        </p:txBody>
      </p:sp>
      <p:sp>
        <p:nvSpPr>
          <p:cNvPr id="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4453" y="1300157"/>
            <a:ext cx="5804190" cy="3261217"/>
          </a:xfrm>
          <a:prstGeom prst="rect">
            <a:avLst/>
          </a:prstGeom>
        </p:spPr>
      </p:pic>
      <p:sp>
        <p:nvSpPr>
          <p:cNvPr id="10" name="Textbox: Tool instructions"/>
          <p:cNvSpPr txBox="1"/>
          <p:nvPr/>
        </p:nvSpPr>
        <p:spPr>
          <a:xfrm>
            <a:off x="3219706" y="4912668"/>
            <a:ext cx="270458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worksheet button to go to the worksheet</a:t>
            </a:r>
          </a:p>
        </p:txBody>
      </p:sp>
    </p:spTree>
    <p:extLst>
      <p:ext uri="{BB962C8B-B14F-4D97-AF65-F5344CB8AC3E}">
        <p14:creationId xmlns:p14="http://schemas.microsoft.com/office/powerpoint/2010/main" val="22746688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S-04</a:t>
            </a: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0" y="-18797"/>
            <a:ext cx="9144000" cy="553998"/>
          </a:xfrm>
          <a:prstGeom prst="rect">
            <a:avLst/>
          </a:prstGeom>
          <a:noFill/>
        </p:spPr>
        <p:txBody>
          <a:bodyPr wrap="square" lIns="91440" tIns="45720" rIns="91440" bIns="45720">
            <a:spAutoFit/>
          </a:bodyPr>
          <a:lstStyle/>
          <a:p>
            <a:pPr algn="ctr"/>
            <a:r>
              <a:rPr lang="en-US" sz="30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Comparing Christmas celebrations in different cultures</a:t>
            </a:r>
          </a:p>
        </p:txBody>
      </p:sp>
      <p:sp>
        <p:nvSpPr>
          <p:cNvPr id="24"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7778" y="535201"/>
            <a:ext cx="7168444" cy="4144683"/>
          </a:xfrm>
          <a:prstGeom prst="rect">
            <a:avLst/>
          </a:prstGeom>
        </p:spPr>
      </p:pic>
      <p:sp>
        <p:nvSpPr>
          <p:cNvPr id="9" name="Textbox: Tool instructions"/>
          <p:cNvSpPr txBox="1"/>
          <p:nvPr/>
        </p:nvSpPr>
        <p:spPr>
          <a:xfrm>
            <a:off x="3219706" y="4912668"/>
            <a:ext cx="270458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worksheet button to go to the worksheet</a:t>
            </a:r>
          </a:p>
        </p:txBody>
      </p:sp>
    </p:spTree>
    <p:extLst>
      <p:ext uri="{BB962C8B-B14F-4D97-AF65-F5344CB8AC3E}">
        <p14:creationId xmlns:p14="http://schemas.microsoft.com/office/powerpoint/2010/main" val="999950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S-05</a:t>
            </a: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lide Title"/>
          <p:cNvSpPr/>
          <p:nvPr/>
        </p:nvSpPr>
        <p:spPr>
          <a:xfrm>
            <a:off x="0" y="-18797"/>
            <a:ext cx="9144000" cy="1077218"/>
          </a:xfrm>
          <a:prstGeom prst="rect">
            <a:avLst/>
          </a:prstGeom>
          <a:noFill/>
        </p:spPr>
        <p:txBody>
          <a:bodyPr wrap="square" lIns="91440" tIns="45720" rIns="91440" bIns="45720">
            <a:spAutoFit/>
          </a:bodyPr>
          <a:lstStyle/>
          <a:p>
            <a:pPr algn="ctr"/>
            <a:r>
              <a:rPr lang="en-US" sz="32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Christians throughout the world celebrate Christmas with different customs – Mexico Las Posadas</a:t>
            </a:r>
          </a:p>
        </p:txBody>
      </p:sp>
      <p:sp>
        <p:nvSpPr>
          <p:cNvPr id="13" name="Action Button: Video">
            <a:hlinkClick r:id="rId3"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Tool instructions"/>
          <p:cNvSpPr txBox="1"/>
          <p:nvPr/>
        </p:nvSpPr>
        <p:spPr>
          <a:xfrm>
            <a:off x="3515462" y="4897279"/>
            <a:ext cx="2113079" cy="246221"/>
          </a:xfrm>
          <a:prstGeom prst="rect">
            <a:avLst/>
          </a:prstGeom>
          <a:noFill/>
        </p:spPr>
        <p:txBody>
          <a:bodyPr wrap="none" rtlCol="0">
            <a:spAutoFit/>
          </a:bodyPr>
          <a:lstStyle/>
          <a:p>
            <a:pPr algn="ctr"/>
            <a:r>
              <a:rPr lang="en-GB" sz="1000" dirty="0"/>
              <a:t>Click the video button to play a video</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4560" y="1234273"/>
            <a:ext cx="5050637" cy="2841338"/>
          </a:xfrm>
          <a:prstGeom prst="rect">
            <a:avLst/>
          </a:prstGeom>
        </p:spPr>
      </p:pic>
    </p:spTree>
    <p:extLst>
      <p:ext uri="{BB962C8B-B14F-4D97-AF65-F5344CB8AC3E}">
        <p14:creationId xmlns:p14="http://schemas.microsoft.com/office/powerpoint/2010/main" val="55502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6864296" y="2351824"/>
            <a:ext cx="722195" cy="850106"/>
            <a:chOff x="5156097" y="4127869"/>
            <a:chExt cx="722195" cy="850106"/>
          </a:xfrm>
        </p:grpSpPr>
        <p:sp>
          <p:nvSpPr>
            <p:cNvPr id="4" name="Arrow: Circular 3"/>
            <p:cNvSpPr/>
            <p:nvPr/>
          </p:nvSpPr>
          <p:spPr>
            <a:xfrm>
              <a:off x="5159835" y="4127869"/>
              <a:ext cx="718457" cy="718457"/>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solidFill>
                  <a:schemeClr val="tx1"/>
                </a:solidFill>
              </a:endParaRPr>
            </a:p>
          </p:txBody>
        </p:sp>
        <p:sp>
          <p:nvSpPr>
            <p:cNvPr id="17" name="Arrow: Circular 16"/>
            <p:cNvSpPr/>
            <p:nvPr/>
          </p:nvSpPr>
          <p:spPr>
            <a:xfrm rot="10800000">
              <a:off x="5156097" y="4259518"/>
              <a:ext cx="718457" cy="718457"/>
            </a:xfrm>
            <a:prstGeom prst="circular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schemeClr val="tx1"/>
                </a:solidFill>
              </a:endParaRPr>
            </a:p>
          </p:txBody>
        </p:sp>
      </p:grpSp>
      <p:sp>
        <p:nvSpPr>
          <p:cNvPr id="1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S-06</a:t>
            </a:r>
          </a:p>
        </p:txBody>
      </p:sp>
      <p:sp>
        <p:nvSpPr>
          <p:cNvPr id="1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lide Title"/>
          <p:cNvSpPr/>
          <p:nvPr/>
        </p:nvSpPr>
        <p:spPr>
          <a:xfrm>
            <a:off x="0" y="-18797"/>
            <a:ext cx="9144000" cy="954107"/>
          </a:xfrm>
          <a:prstGeom prst="rect">
            <a:avLst/>
          </a:prstGeom>
          <a:noFill/>
        </p:spPr>
        <p:txBody>
          <a:bodyPr wrap="square" lIns="91440" tIns="45720" rIns="91440" bIns="45720">
            <a:spAutoFit/>
          </a:bodyPr>
          <a:lstStyle/>
          <a:p>
            <a:pPr algn="ctr"/>
            <a:r>
              <a:rPr lang="en-US" sz="28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Christians throughout the world celebrate Christmas with different customs – Ireland Christmas lights in windows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139" y="1190965"/>
            <a:ext cx="4762500" cy="3171825"/>
          </a:xfrm>
          <a:prstGeom prst="rect">
            <a:avLst/>
          </a:prstGeom>
        </p:spPr>
      </p:pic>
      <p:sp>
        <p:nvSpPr>
          <p:cNvPr id="21" name="Shape: Card 7"/>
          <p:cNvSpPr/>
          <p:nvPr/>
        </p:nvSpPr>
        <p:spPr>
          <a:xfrm>
            <a:off x="5963384" y="1061595"/>
            <a:ext cx="2520280" cy="3487773"/>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en-NZ" sz="1600" dirty="0">
                <a:solidFill>
                  <a:schemeClr val="tx1">
                    <a:lumMod val="85000"/>
                    <a:lumOff val="15000"/>
                  </a:schemeClr>
                </a:solidFill>
              </a:rPr>
              <a:t>The candles are now strings of electric lights which remind people that Jesus is the light of hope and peace that is born on Christmas night.   </a:t>
            </a:r>
          </a:p>
        </p:txBody>
      </p:sp>
      <p:sp>
        <p:nvSpPr>
          <p:cNvPr id="8" name="Shape: Card 6"/>
          <p:cNvSpPr/>
          <p:nvPr/>
        </p:nvSpPr>
        <p:spPr>
          <a:xfrm>
            <a:off x="5965254" y="1061596"/>
            <a:ext cx="2520280" cy="3487773"/>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en-NZ" sz="1600" dirty="0">
                <a:solidFill>
                  <a:schemeClr val="tx1">
                    <a:lumMod val="85000"/>
                    <a:lumOff val="15000"/>
                  </a:schemeClr>
                </a:solidFill>
              </a:rPr>
              <a:t>The English authorities, finding this Irish "superstition" harmless, did not bother to suppress it. The candles in the windows have always remained a cherished practice of the Irish which they brought 	 with them as they immigrated to other countries.</a:t>
            </a:r>
          </a:p>
        </p:txBody>
      </p:sp>
      <p:sp>
        <p:nvSpPr>
          <p:cNvPr id="20" name="Shape: Card 5"/>
          <p:cNvSpPr/>
          <p:nvPr/>
        </p:nvSpPr>
        <p:spPr>
          <a:xfrm>
            <a:off x="5965254" y="1061596"/>
            <a:ext cx="2520280" cy="3489035"/>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en-NZ" sz="1600" dirty="0">
                <a:solidFill>
                  <a:schemeClr val="tx1">
                    <a:lumMod val="85000"/>
                    <a:lumOff val="15000"/>
                  </a:schemeClr>
                </a:solidFill>
              </a:rPr>
              <a:t>To justify this practice in the eyes of the English soldiers, the Irish people used to explain: "We burn the candles and keep the doors unlocked, so that Mary and Joseph, looking for a place to stay, will find their way to our home and be welcomed with open doors and open hearts." </a:t>
            </a:r>
          </a:p>
        </p:txBody>
      </p:sp>
      <p:sp>
        <p:nvSpPr>
          <p:cNvPr id="22" name="Shape: Card 4b"/>
          <p:cNvSpPr/>
          <p:nvPr/>
        </p:nvSpPr>
        <p:spPr>
          <a:xfrm>
            <a:off x="5963384" y="1060963"/>
            <a:ext cx="2520280" cy="3489035"/>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en-NZ" sz="1600" dirty="0">
                <a:solidFill>
                  <a:schemeClr val="tx1">
                    <a:lumMod val="85000"/>
                    <a:lumOff val="15000"/>
                  </a:schemeClr>
                </a:solidFill>
              </a:rPr>
              <a:t>Silently he entered through the unlatched door and was received with gratitude into their home that  became a church for the night. </a:t>
            </a:r>
          </a:p>
        </p:txBody>
      </p:sp>
      <p:sp>
        <p:nvSpPr>
          <p:cNvPr id="9" name="Shape: Card 4"/>
          <p:cNvSpPr/>
          <p:nvPr/>
        </p:nvSpPr>
        <p:spPr>
          <a:xfrm>
            <a:off x="5965254" y="1061596"/>
            <a:ext cx="2520280" cy="3489035"/>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en-NZ" sz="1600" dirty="0">
                <a:solidFill>
                  <a:schemeClr val="tx1">
                    <a:lumMod val="85000"/>
                    <a:lumOff val="15000"/>
                  </a:schemeClr>
                </a:solidFill>
              </a:rPr>
              <a:t>When Christmas came, they left their doors unlocked and placed burning candles in the windows so that any priest who happened to be in the vicinity could be welcomed and guided to their home through the dark night. </a:t>
            </a:r>
          </a:p>
        </p:txBody>
      </p:sp>
      <p:sp>
        <p:nvSpPr>
          <p:cNvPr id="16" name="Shape: Card 3"/>
          <p:cNvSpPr/>
          <p:nvPr/>
        </p:nvSpPr>
        <p:spPr>
          <a:xfrm>
            <a:off x="5961514" y="1060330"/>
            <a:ext cx="2520280" cy="3487299"/>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en-NZ" sz="1600" dirty="0">
                <a:solidFill>
                  <a:schemeClr val="tx1">
                    <a:lumMod val="85000"/>
                    <a:lumOff val="15000"/>
                  </a:schemeClr>
                </a:solidFill>
              </a:rPr>
              <a:t>Priests hid in forests and caves and secretly visited the farms and homes to say Mass there during the night. It was the dearest wish of every Irish family that at least once in their lifetimes a priest would arrive at Christmas to celebrate Mass on this Holy Night.</a:t>
            </a:r>
          </a:p>
        </p:txBody>
      </p:sp>
      <p:sp>
        <p:nvSpPr>
          <p:cNvPr id="10" name="Shape: Card 2"/>
          <p:cNvSpPr/>
          <p:nvPr/>
        </p:nvSpPr>
        <p:spPr>
          <a:xfrm>
            <a:off x="5957774" y="1064005"/>
            <a:ext cx="2520280" cy="3487299"/>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685800">
              <a:defRPr/>
            </a:pPr>
            <a:r>
              <a:rPr lang="en-NZ" sz="1600" dirty="0">
                <a:solidFill>
                  <a:schemeClr val="tx1">
                    <a:lumMod val="85000"/>
                    <a:lumOff val="15000"/>
                  </a:schemeClr>
                </a:solidFill>
              </a:rPr>
              <a:t>The custom of placing lighted candles in the windows at Christmas was brought to America by the Irish. The historical background of this custom is interesting. When religion was suppressed through Ireland during the English persecution, the people had no churches.</a:t>
            </a:r>
          </a:p>
        </p:txBody>
      </p:sp>
      <p:sp>
        <p:nvSpPr>
          <p:cNvPr id="11" name="Shape: Card 1 (top)"/>
          <p:cNvSpPr/>
          <p:nvPr/>
        </p:nvSpPr>
        <p:spPr>
          <a:xfrm>
            <a:off x="5950294" y="1064005"/>
            <a:ext cx="2520280" cy="3500836"/>
          </a:xfrm>
          <a:prstGeom prst="roundRect">
            <a:avLst/>
          </a:prstGeom>
          <a:blipFill>
            <a:blip r:embed="rId4" cstate="print"/>
            <a:tile tx="0" ty="0" sx="100000" sy="100000" flip="none" algn="tl"/>
          </a:blip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12700" cmpd="sng">
                  <a:solidFill>
                    <a:schemeClr val="tx1">
                      <a:lumMod val="95000"/>
                      <a:lumOff val="5000"/>
                    </a:schemeClr>
                  </a:solidFill>
                  <a:prstDash val="solid"/>
                </a:ln>
                <a:solidFill>
                  <a:srgbClr val="00B050"/>
                </a:solidFill>
                <a:effectLst>
                  <a:outerShdw blurRad="38100" dist="38100" dir="2700000" algn="tl">
                    <a:srgbClr val="000000">
                      <a:alpha val="43137"/>
                    </a:srgbClr>
                  </a:outerShdw>
                </a:effectLst>
              </a:rPr>
              <a:t>Ireland Christmas lights in windows</a:t>
            </a:r>
            <a:endParaRPr lang="en-NZ" sz="3200" dirty="0"/>
          </a:p>
        </p:txBody>
      </p:sp>
      <p:sp>
        <p:nvSpPr>
          <p:cNvPr id="18" name="Textbox: Tool instructions"/>
          <p:cNvSpPr txBox="1"/>
          <p:nvPr/>
        </p:nvSpPr>
        <p:spPr>
          <a:xfrm>
            <a:off x="3819231" y="4912668"/>
            <a:ext cx="1505540"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top card to discard it</a:t>
            </a:r>
          </a:p>
        </p:txBody>
      </p:sp>
      <p:sp>
        <p:nvSpPr>
          <p:cNvPr id="19" name="Textbox: Tool instructions 2"/>
          <p:cNvSpPr txBox="1"/>
          <p:nvPr/>
        </p:nvSpPr>
        <p:spPr>
          <a:xfrm>
            <a:off x="3396524" y="4915780"/>
            <a:ext cx="231986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replay button to restart the cards</a:t>
            </a:r>
          </a:p>
        </p:txBody>
      </p:sp>
    </p:spTree>
    <p:extLst>
      <p:ext uri="{BB962C8B-B14F-4D97-AF65-F5344CB8AC3E}">
        <p14:creationId xmlns:p14="http://schemas.microsoft.com/office/powerpoint/2010/main" val="32591548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exit" presetSubtype="3" fill="hold" grpId="0" nodeType="clickEffect">
                                  <p:stCondLst>
                                    <p:cond delay="0"/>
                                  </p:stCondLst>
                                  <p:childTnLst>
                                    <p:anim calcmode="lin" valueType="num">
                                      <p:cBhvr additive="base">
                                        <p:cTn id="6" dur="1000"/>
                                        <p:tgtEl>
                                          <p:spTgt spid="10"/>
                                        </p:tgtEl>
                                        <p:attrNameLst>
                                          <p:attrName>ppt_x</p:attrName>
                                        </p:attrNameLst>
                                      </p:cBhvr>
                                      <p:tavLst>
                                        <p:tav tm="0">
                                          <p:val>
                                            <p:strVal val="ppt_x"/>
                                          </p:val>
                                        </p:tav>
                                        <p:tav tm="100000">
                                          <p:val>
                                            <p:strVal val="1+ppt_w/2"/>
                                          </p:val>
                                        </p:tav>
                                      </p:tavLst>
                                    </p:anim>
                                    <p:anim calcmode="lin" valueType="num">
                                      <p:cBhvr additive="base">
                                        <p:cTn id="7" dur="1000"/>
                                        <p:tgtEl>
                                          <p:spTgt spid="10"/>
                                        </p:tgtEl>
                                        <p:attrNameLst>
                                          <p:attrName>ppt_y</p:attrName>
                                        </p:attrNameLst>
                                      </p:cBhvr>
                                      <p:tavLst>
                                        <p:tav tm="0">
                                          <p:val>
                                            <p:strVal val="ppt_y"/>
                                          </p:val>
                                        </p:tav>
                                        <p:tav tm="100000">
                                          <p:val>
                                            <p:strVal val="0-ppt_h/2"/>
                                          </p:val>
                                        </p:tav>
                                      </p:tavLst>
                                    </p:anim>
                                    <p:set>
                                      <p:cBhvr>
                                        <p:cTn id="8"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2" presetClass="exit" presetSubtype="3" fill="hold" grpId="0" nodeType="clickEffect">
                                  <p:stCondLst>
                                    <p:cond delay="0"/>
                                  </p:stCondLst>
                                  <p:childTnLst>
                                    <p:anim calcmode="lin" valueType="num">
                                      <p:cBhvr additive="base">
                                        <p:cTn id="13" dur="1000"/>
                                        <p:tgtEl>
                                          <p:spTgt spid="9"/>
                                        </p:tgtEl>
                                        <p:attrNameLst>
                                          <p:attrName>ppt_x</p:attrName>
                                        </p:attrNameLst>
                                      </p:cBhvr>
                                      <p:tavLst>
                                        <p:tav tm="0">
                                          <p:val>
                                            <p:strVal val="ppt_x"/>
                                          </p:val>
                                        </p:tav>
                                        <p:tav tm="100000">
                                          <p:val>
                                            <p:strVal val="1+ppt_w/2"/>
                                          </p:val>
                                        </p:tav>
                                      </p:tavLst>
                                    </p:anim>
                                    <p:anim calcmode="lin" valueType="num">
                                      <p:cBhvr additive="base">
                                        <p:cTn id="14" dur="1000"/>
                                        <p:tgtEl>
                                          <p:spTgt spid="9"/>
                                        </p:tgtEl>
                                        <p:attrNameLst>
                                          <p:attrName>ppt_y</p:attrName>
                                        </p:attrNameLst>
                                      </p:cBhvr>
                                      <p:tavLst>
                                        <p:tav tm="0">
                                          <p:val>
                                            <p:strVal val="ppt_y"/>
                                          </p:val>
                                        </p:tav>
                                        <p:tav tm="100000">
                                          <p:val>
                                            <p:strVal val="0-ppt_h/2"/>
                                          </p:val>
                                        </p:tav>
                                      </p:tavLst>
                                    </p:anim>
                                    <p:set>
                                      <p:cBhvr>
                                        <p:cTn id="15"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exit" presetSubtype="3" fill="hold" grpId="0" nodeType="clickEffect">
                                  <p:stCondLst>
                                    <p:cond delay="0"/>
                                  </p:stCondLst>
                                  <p:childTnLst>
                                    <p:anim calcmode="lin" valueType="num">
                                      <p:cBhvr additive="base">
                                        <p:cTn id="20" dur="1000"/>
                                        <p:tgtEl>
                                          <p:spTgt spid="8"/>
                                        </p:tgtEl>
                                        <p:attrNameLst>
                                          <p:attrName>ppt_x</p:attrName>
                                        </p:attrNameLst>
                                      </p:cBhvr>
                                      <p:tavLst>
                                        <p:tav tm="0">
                                          <p:val>
                                            <p:strVal val="ppt_x"/>
                                          </p:val>
                                        </p:tav>
                                        <p:tav tm="100000">
                                          <p:val>
                                            <p:strVal val="1+ppt_w/2"/>
                                          </p:val>
                                        </p:tav>
                                      </p:tavLst>
                                    </p:anim>
                                    <p:anim calcmode="lin" valueType="num">
                                      <p:cBhvr additive="base">
                                        <p:cTn id="21" dur="1000"/>
                                        <p:tgtEl>
                                          <p:spTgt spid="8"/>
                                        </p:tgtEl>
                                        <p:attrNameLst>
                                          <p:attrName>ppt_y</p:attrName>
                                        </p:attrNameLst>
                                      </p:cBhvr>
                                      <p:tavLst>
                                        <p:tav tm="0">
                                          <p:val>
                                            <p:strVal val="ppt_y"/>
                                          </p:val>
                                        </p:tav>
                                        <p:tav tm="100000">
                                          <p:val>
                                            <p:strVal val="0-ppt_h/2"/>
                                          </p:val>
                                        </p:tav>
                                      </p:tavLst>
                                    </p:anim>
                                    <p:set>
                                      <p:cBhvr>
                                        <p:cTn id="22"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 presetClass="exit" presetSubtype="3" fill="hold" grpId="0" nodeType="clickEffect">
                                  <p:stCondLst>
                                    <p:cond delay="0"/>
                                  </p:stCondLst>
                                  <p:childTnLst>
                                    <p:anim calcmode="lin" valueType="num">
                                      <p:cBhvr additive="base">
                                        <p:cTn id="27" dur="1000"/>
                                        <p:tgtEl>
                                          <p:spTgt spid="11"/>
                                        </p:tgtEl>
                                        <p:attrNameLst>
                                          <p:attrName>ppt_x</p:attrName>
                                        </p:attrNameLst>
                                      </p:cBhvr>
                                      <p:tavLst>
                                        <p:tav tm="0">
                                          <p:val>
                                            <p:strVal val="ppt_x"/>
                                          </p:val>
                                        </p:tav>
                                        <p:tav tm="100000">
                                          <p:val>
                                            <p:strVal val="1+ppt_w/2"/>
                                          </p:val>
                                        </p:tav>
                                      </p:tavLst>
                                    </p:anim>
                                    <p:anim calcmode="lin" valueType="num">
                                      <p:cBhvr additive="base">
                                        <p:cTn id="28" dur="1000"/>
                                        <p:tgtEl>
                                          <p:spTgt spid="11"/>
                                        </p:tgtEl>
                                        <p:attrNameLst>
                                          <p:attrName>ppt_y</p:attrName>
                                        </p:attrNameLst>
                                      </p:cBhvr>
                                      <p:tavLst>
                                        <p:tav tm="0">
                                          <p:val>
                                            <p:strVal val="ppt_y"/>
                                          </p:val>
                                        </p:tav>
                                        <p:tav tm="100000">
                                          <p:val>
                                            <p:strVal val="0-ppt_h/2"/>
                                          </p:val>
                                        </p:tav>
                                      </p:tavLst>
                                    </p:anim>
                                    <p:set>
                                      <p:cBhvr>
                                        <p:cTn id="29"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16"/>
                    </p:tgtEl>
                  </p:cond>
                </p:stCondLst>
                <p:endSync evt="end" delay="0">
                  <p:rtn val="all"/>
                </p:endSync>
                <p:childTnLst>
                  <p:par>
                    <p:cTn id="31" fill="hold">
                      <p:stCondLst>
                        <p:cond delay="0"/>
                      </p:stCondLst>
                      <p:childTnLst>
                        <p:par>
                          <p:cTn id="32" fill="hold">
                            <p:stCondLst>
                              <p:cond delay="0"/>
                            </p:stCondLst>
                            <p:childTnLst>
                              <p:par>
                                <p:cTn id="33" presetID="2" presetClass="exit" presetSubtype="3" fill="hold" grpId="0" nodeType="clickEffect">
                                  <p:stCondLst>
                                    <p:cond delay="0"/>
                                  </p:stCondLst>
                                  <p:childTnLst>
                                    <p:anim calcmode="lin" valueType="num">
                                      <p:cBhvr additive="base">
                                        <p:cTn id="34" dur="1000"/>
                                        <p:tgtEl>
                                          <p:spTgt spid="16"/>
                                        </p:tgtEl>
                                        <p:attrNameLst>
                                          <p:attrName>ppt_x</p:attrName>
                                        </p:attrNameLst>
                                      </p:cBhvr>
                                      <p:tavLst>
                                        <p:tav tm="0">
                                          <p:val>
                                            <p:strVal val="ppt_x"/>
                                          </p:val>
                                        </p:tav>
                                        <p:tav tm="100000">
                                          <p:val>
                                            <p:strVal val="1+ppt_w/2"/>
                                          </p:val>
                                        </p:tav>
                                      </p:tavLst>
                                    </p:anim>
                                    <p:anim calcmode="lin" valueType="num">
                                      <p:cBhvr additive="base">
                                        <p:cTn id="35" dur="1000"/>
                                        <p:tgtEl>
                                          <p:spTgt spid="16"/>
                                        </p:tgtEl>
                                        <p:attrNameLst>
                                          <p:attrName>ppt_y</p:attrName>
                                        </p:attrNameLst>
                                      </p:cBhvr>
                                      <p:tavLst>
                                        <p:tav tm="0">
                                          <p:val>
                                            <p:strVal val="ppt_y"/>
                                          </p:val>
                                        </p:tav>
                                        <p:tav tm="100000">
                                          <p:val>
                                            <p:strVal val="0-ppt_h/2"/>
                                          </p:val>
                                        </p:tav>
                                      </p:tavLst>
                                    </p:anim>
                                    <p:set>
                                      <p:cBhvr>
                                        <p:cTn id="36"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7" restart="whenNotActive" fill="hold" evtFilter="cancelBubble" nodeType="interactiveSeq">
                <p:stCondLst>
                  <p:cond evt="onClick" delay="0">
                    <p:tgtEl>
                      <p:spTgt spid="20"/>
                    </p:tgtEl>
                  </p:cond>
                </p:stCondLst>
                <p:endSync evt="end" delay="0">
                  <p:rtn val="all"/>
                </p:endSync>
                <p:childTnLst>
                  <p:par>
                    <p:cTn id="38" fill="hold">
                      <p:stCondLst>
                        <p:cond delay="0"/>
                      </p:stCondLst>
                      <p:childTnLst>
                        <p:par>
                          <p:cTn id="39" fill="hold">
                            <p:stCondLst>
                              <p:cond delay="0"/>
                            </p:stCondLst>
                            <p:childTnLst>
                              <p:par>
                                <p:cTn id="40" presetID="2" presetClass="exit" presetSubtype="3" fill="hold" grpId="0" nodeType="clickEffect">
                                  <p:stCondLst>
                                    <p:cond delay="0"/>
                                  </p:stCondLst>
                                  <p:childTnLst>
                                    <p:anim calcmode="lin" valueType="num">
                                      <p:cBhvr additive="base">
                                        <p:cTn id="41" dur="1000"/>
                                        <p:tgtEl>
                                          <p:spTgt spid="20"/>
                                        </p:tgtEl>
                                        <p:attrNameLst>
                                          <p:attrName>ppt_x</p:attrName>
                                        </p:attrNameLst>
                                      </p:cBhvr>
                                      <p:tavLst>
                                        <p:tav tm="0">
                                          <p:val>
                                            <p:strVal val="ppt_x"/>
                                          </p:val>
                                        </p:tav>
                                        <p:tav tm="100000">
                                          <p:val>
                                            <p:strVal val="1+ppt_w/2"/>
                                          </p:val>
                                        </p:tav>
                                      </p:tavLst>
                                    </p:anim>
                                    <p:anim calcmode="lin" valueType="num">
                                      <p:cBhvr additive="base">
                                        <p:cTn id="42" dur="1000"/>
                                        <p:tgtEl>
                                          <p:spTgt spid="20"/>
                                        </p:tgtEl>
                                        <p:attrNameLst>
                                          <p:attrName>ppt_y</p:attrName>
                                        </p:attrNameLst>
                                      </p:cBhvr>
                                      <p:tavLst>
                                        <p:tav tm="0">
                                          <p:val>
                                            <p:strVal val="ppt_y"/>
                                          </p:val>
                                        </p:tav>
                                        <p:tav tm="100000">
                                          <p:val>
                                            <p:strVal val="0-ppt_h/2"/>
                                          </p:val>
                                        </p:tav>
                                      </p:tavLst>
                                    </p:anim>
                                    <p:set>
                                      <p:cBhvr>
                                        <p:cTn id="43"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1"/>
                    </p:tgtEl>
                  </p:cond>
                </p:stCondLst>
                <p:endSync evt="end" delay="0">
                  <p:rtn val="all"/>
                </p:endSync>
                <p:childTnLst>
                  <p:par>
                    <p:cTn id="45" fill="hold">
                      <p:stCondLst>
                        <p:cond delay="0"/>
                      </p:stCondLst>
                      <p:childTnLst>
                        <p:par>
                          <p:cTn id="46" fill="hold">
                            <p:stCondLst>
                              <p:cond delay="0"/>
                            </p:stCondLst>
                            <p:childTnLst>
                              <p:par>
                                <p:cTn id="47" presetID="2" presetClass="exit" presetSubtype="3" fill="hold" grpId="0" nodeType="clickEffect">
                                  <p:stCondLst>
                                    <p:cond delay="0"/>
                                  </p:stCondLst>
                                  <p:childTnLst>
                                    <p:anim calcmode="lin" valueType="num">
                                      <p:cBhvr additive="base">
                                        <p:cTn id="48" dur="1000"/>
                                        <p:tgtEl>
                                          <p:spTgt spid="21"/>
                                        </p:tgtEl>
                                        <p:attrNameLst>
                                          <p:attrName>ppt_x</p:attrName>
                                        </p:attrNameLst>
                                      </p:cBhvr>
                                      <p:tavLst>
                                        <p:tav tm="0">
                                          <p:val>
                                            <p:strVal val="ppt_x"/>
                                          </p:val>
                                        </p:tav>
                                        <p:tav tm="100000">
                                          <p:val>
                                            <p:strVal val="1+ppt_w/2"/>
                                          </p:val>
                                        </p:tav>
                                      </p:tavLst>
                                    </p:anim>
                                    <p:anim calcmode="lin" valueType="num">
                                      <p:cBhvr additive="base">
                                        <p:cTn id="49" dur="1000"/>
                                        <p:tgtEl>
                                          <p:spTgt spid="21"/>
                                        </p:tgtEl>
                                        <p:attrNameLst>
                                          <p:attrName>ppt_y</p:attrName>
                                        </p:attrNameLst>
                                      </p:cBhvr>
                                      <p:tavLst>
                                        <p:tav tm="0">
                                          <p:val>
                                            <p:strVal val="ppt_y"/>
                                          </p:val>
                                        </p:tav>
                                        <p:tav tm="100000">
                                          <p:val>
                                            <p:strVal val="0-ppt_h/2"/>
                                          </p:val>
                                        </p:tav>
                                      </p:tavLst>
                                    </p:anim>
                                    <p:set>
                                      <p:cBhvr>
                                        <p:cTn id="50" dur="1" fill="hold">
                                          <p:stCondLst>
                                            <p:cond delay="999"/>
                                          </p:stCondLst>
                                        </p:cTn>
                                        <p:tgtEl>
                                          <p:spTgt spid="21"/>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xit" presetSubtype="0" fill="hold" grpId="0" nodeType="withEffect">
                                  <p:stCondLst>
                                    <p:cond delay="0"/>
                                  </p:stCondLst>
                                  <p:childTnLst>
                                    <p:set>
                                      <p:cBhvr>
                                        <p:cTn id="54"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5" restart="whenNotActive" fill="hold" evtFilter="cancelBubble" nodeType="interactiveSeq">
                <p:stCondLst>
                  <p:cond evt="onClick" delay="0">
                    <p:tgtEl>
                      <p:spTgt spid="22"/>
                    </p:tgtEl>
                  </p:cond>
                </p:stCondLst>
                <p:endSync evt="end" delay="0">
                  <p:rtn val="all"/>
                </p:endSync>
                <p:childTnLst>
                  <p:par>
                    <p:cTn id="56" fill="hold">
                      <p:stCondLst>
                        <p:cond delay="0"/>
                      </p:stCondLst>
                      <p:childTnLst>
                        <p:par>
                          <p:cTn id="57" fill="hold">
                            <p:stCondLst>
                              <p:cond delay="0"/>
                            </p:stCondLst>
                            <p:childTnLst>
                              <p:par>
                                <p:cTn id="58" presetID="2" presetClass="exit" presetSubtype="3" fill="hold" grpId="0" nodeType="clickEffect">
                                  <p:stCondLst>
                                    <p:cond delay="0"/>
                                  </p:stCondLst>
                                  <p:childTnLst>
                                    <p:anim calcmode="lin" valueType="num">
                                      <p:cBhvr additive="base">
                                        <p:cTn id="59" dur="1000"/>
                                        <p:tgtEl>
                                          <p:spTgt spid="22"/>
                                        </p:tgtEl>
                                        <p:attrNameLst>
                                          <p:attrName>ppt_x</p:attrName>
                                        </p:attrNameLst>
                                      </p:cBhvr>
                                      <p:tavLst>
                                        <p:tav tm="0">
                                          <p:val>
                                            <p:strVal val="ppt_x"/>
                                          </p:val>
                                        </p:tav>
                                        <p:tav tm="100000">
                                          <p:val>
                                            <p:strVal val="1+ppt_w/2"/>
                                          </p:val>
                                        </p:tav>
                                      </p:tavLst>
                                    </p:anim>
                                    <p:anim calcmode="lin" valueType="num">
                                      <p:cBhvr additive="base">
                                        <p:cTn id="60" dur="1000"/>
                                        <p:tgtEl>
                                          <p:spTgt spid="22"/>
                                        </p:tgtEl>
                                        <p:attrNameLst>
                                          <p:attrName>ppt_y</p:attrName>
                                        </p:attrNameLst>
                                      </p:cBhvr>
                                      <p:tavLst>
                                        <p:tav tm="0">
                                          <p:val>
                                            <p:strVal val="ppt_y"/>
                                          </p:val>
                                        </p:tav>
                                        <p:tav tm="100000">
                                          <p:val>
                                            <p:strVal val="0-ppt_h/2"/>
                                          </p:val>
                                        </p:tav>
                                      </p:tavLst>
                                    </p:anim>
                                    <p:set>
                                      <p:cBhvr>
                                        <p:cTn id="61"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2" restart="whenNotActive" fill="hold" evtFilter="cancelBubble" nodeType="interactiveSeq">
                <p:stCondLst>
                  <p:cond evt="onClick" delay="0">
                    <p:tgtEl>
                      <p:spTgt spid="5"/>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par>
                                <p:cTn id="67" presetID="1" presetClass="entr" presetSubtype="0" fill="hold" grpId="1" nodeType="withEffect">
                                  <p:stCondLst>
                                    <p:cond delay="0"/>
                                  </p:stCondLst>
                                  <p:childTnLst>
                                    <p:set>
                                      <p:cBhvr>
                                        <p:cTn id="68" dur="1" fill="hold">
                                          <p:stCondLst>
                                            <p:cond delay="0"/>
                                          </p:stCondLst>
                                        </p:cTn>
                                        <p:tgtEl>
                                          <p:spTgt spid="9"/>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8"/>
                                        </p:tgtEl>
                                        <p:attrNameLst>
                                          <p:attrName>style.visibility</p:attrName>
                                        </p:attrNameLst>
                                      </p:cBhvr>
                                      <p:to>
                                        <p:strVal val="visible"/>
                                      </p:to>
                                    </p:set>
                                  </p:childTnLst>
                                </p:cTn>
                              </p:par>
                              <p:par>
                                <p:cTn id="71" presetID="1" presetClass="entr" presetSubtype="0" fill="hold" grpId="1" nodeType="withEffect">
                                  <p:stCondLst>
                                    <p:cond delay="0"/>
                                  </p:stCondLst>
                                  <p:childTnLst>
                                    <p:set>
                                      <p:cBhvr>
                                        <p:cTn id="72" dur="1" fill="hold">
                                          <p:stCondLst>
                                            <p:cond delay="0"/>
                                          </p:stCondLst>
                                        </p:cTn>
                                        <p:tgtEl>
                                          <p:spTgt spid="11"/>
                                        </p:tgtEl>
                                        <p:attrNameLst>
                                          <p:attrName>style.visibility</p:attrName>
                                        </p:attrNameLst>
                                      </p:cBhvr>
                                      <p:to>
                                        <p:strVal val="visible"/>
                                      </p:to>
                                    </p:set>
                                  </p:childTnLst>
                                </p:cTn>
                              </p:par>
                              <p:par>
                                <p:cTn id="73" presetID="1" presetClass="entr" presetSubtype="0" fill="hold" grpId="3" nodeType="with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par>
                                <p:cTn id="75" presetID="1" presetClass="entr" presetSubtype="0" fill="hold" grpId="3" nodeType="withEffect">
                                  <p:stCondLst>
                                    <p:cond delay="0"/>
                                  </p:stCondLst>
                                  <p:childTnLst>
                                    <p:set>
                                      <p:cBhvr>
                                        <p:cTn id="76" dur="1" fill="hold">
                                          <p:stCondLst>
                                            <p:cond delay="0"/>
                                          </p:stCondLst>
                                        </p:cTn>
                                        <p:tgtEl>
                                          <p:spTgt spid="20"/>
                                        </p:tgtEl>
                                        <p:attrNameLst>
                                          <p:attrName>style.visibility</p:attrName>
                                        </p:attrNameLst>
                                      </p:cBhvr>
                                      <p:to>
                                        <p:strVal val="visible"/>
                                      </p:to>
                                    </p:set>
                                  </p:childTnLst>
                                </p:cTn>
                              </p:par>
                              <p:par>
                                <p:cTn id="77" presetID="1" presetClass="entr" presetSubtype="0" fill="hold" grpId="2" nodeType="with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par>
                                <p:cTn id="79" presetID="1" presetClass="entr" presetSubtype="0" fill="hold" grpId="2" nodeType="withEffect">
                                  <p:stCondLst>
                                    <p:cond delay="0"/>
                                  </p:stCondLst>
                                  <p:childTnLst>
                                    <p:set>
                                      <p:cBhvr>
                                        <p:cTn id="80" dur="1" fill="hold">
                                          <p:stCondLst>
                                            <p:cond delay="0"/>
                                          </p:stCondLst>
                                        </p:cTn>
                                        <p:tgtEl>
                                          <p:spTgt spid="22"/>
                                        </p:tgtEl>
                                        <p:attrNameLst>
                                          <p:attrName>style.visibility</p:attrName>
                                        </p:attrNameLst>
                                      </p:cBhvr>
                                      <p:to>
                                        <p:strVal val="visible"/>
                                      </p:to>
                                    </p:set>
                                  </p:childTnLst>
                                </p:cTn>
                              </p:par>
                              <p:par>
                                <p:cTn id="81" presetID="1" presetClass="exit" presetSubtype="0" fill="hold" grpId="1" nodeType="withEffect">
                                  <p:stCondLst>
                                    <p:cond delay="0"/>
                                  </p:stCondLst>
                                  <p:childTnLst>
                                    <p:set>
                                      <p:cBhvr>
                                        <p:cTn id="82" dur="1" fill="hold">
                                          <p:stCondLst>
                                            <p:cond delay="0"/>
                                          </p:stCondLst>
                                        </p:cTn>
                                        <p:tgtEl>
                                          <p:spTgt spid="19"/>
                                        </p:tgtEl>
                                        <p:attrNameLst>
                                          <p:attrName>style.visibility</p:attrName>
                                        </p:attrNameLst>
                                      </p:cBhvr>
                                      <p:to>
                                        <p:strVal val="hidden"/>
                                      </p:to>
                                    </p:set>
                                  </p:childTnLst>
                                </p:cTn>
                              </p:par>
                              <p:par>
                                <p:cTn id="83" presetID="1" presetClass="entr" presetSubtype="0" fill="hold" grpId="1" nodeType="withEffect">
                                  <p:stCondLst>
                                    <p:cond delay="0"/>
                                  </p:stCondLst>
                                  <p:childTnLst>
                                    <p:set>
                                      <p:cBhvr>
                                        <p:cTn id="84"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85" restart="whenNotActive" fill="hold" evtFilter="cancelBubble" nodeType="interactiveSeq">
                <p:stCondLst>
                  <p:cond evt="onClick" delay="0">
                    <p:tgtEl>
                      <p:spTgt spid="15"/>
                    </p:tgtEl>
                  </p:cond>
                </p:stCondLst>
                <p:endSync evt="end" delay="0">
                  <p:rtn val="all"/>
                </p:endSync>
                <p:childTnLst>
                  <p:par>
                    <p:cTn id="86" fill="hold">
                      <p:stCondLst>
                        <p:cond delay="0"/>
                      </p:stCondLst>
                      <p:childTnLst>
                        <p:par>
                          <p:cTn id="87" fill="hold">
                            <p:stCondLst>
                              <p:cond delay="0"/>
                            </p:stCondLst>
                            <p:childTnLst>
                              <p:par>
                                <p:cTn id="88" presetID="1" presetClass="entr" presetSubtype="0" fill="hold" grpId="2" nodeType="clickEffect">
                                  <p:stCondLst>
                                    <p:cond delay="0"/>
                                  </p:stCondLst>
                                  <p:childTnLst>
                                    <p:set>
                                      <p:cBhvr>
                                        <p:cTn id="89" dur="1" fill="hold">
                                          <p:stCondLst>
                                            <p:cond delay="0"/>
                                          </p:stCondLst>
                                        </p:cTn>
                                        <p:tgtEl>
                                          <p:spTgt spid="10"/>
                                        </p:tgtEl>
                                        <p:attrNameLst>
                                          <p:attrName>style.visibility</p:attrName>
                                        </p:attrNameLst>
                                      </p:cBhvr>
                                      <p:to>
                                        <p:strVal val="visible"/>
                                      </p:to>
                                    </p:set>
                                  </p:childTnLst>
                                </p:cTn>
                              </p:par>
                              <p:par>
                                <p:cTn id="90" presetID="1" presetClass="entr" presetSubtype="0" fill="hold" grpId="2" nodeType="withEffect">
                                  <p:stCondLst>
                                    <p:cond delay="0"/>
                                  </p:stCondLst>
                                  <p:childTnLst>
                                    <p:set>
                                      <p:cBhvr>
                                        <p:cTn id="91" dur="1" fill="hold">
                                          <p:stCondLst>
                                            <p:cond delay="0"/>
                                          </p:stCondLst>
                                        </p:cTn>
                                        <p:tgtEl>
                                          <p:spTgt spid="9"/>
                                        </p:tgtEl>
                                        <p:attrNameLst>
                                          <p:attrName>style.visibility</p:attrName>
                                        </p:attrNameLst>
                                      </p:cBhvr>
                                      <p:to>
                                        <p:strVal val="visible"/>
                                      </p:to>
                                    </p:set>
                                  </p:childTnLst>
                                </p:cTn>
                              </p:par>
                              <p:par>
                                <p:cTn id="92" presetID="1" presetClass="entr" presetSubtype="0" fill="hold" grpId="2" nodeType="withEffect">
                                  <p:stCondLst>
                                    <p:cond delay="0"/>
                                  </p:stCondLst>
                                  <p:childTnLst>
                                    <p:set>
                                      <p:cBhvr>
                                        <p:cTn id="93" dur="1" fill="hold">
                                          <p:stCondLst>
                                            <p:cond delay="0"/>
                                          </p:stCondLst>
                                        </p:cTn>
                                        <p:tgtEl>
                                          <p:spTgt spid="16"/>
                                        </p:tgtEl>
                                        <p:attrNameLst>
                                          <p:attrName>style.visibility</p:attrName>
                                        </p:attrNameLst>
                                      </p:cBhvr>
                                      <p:to>
                                        <p:strVal val="visible"/>
                                      </p:to>
                                    </p:set>
                                  </p:childTnLst>
                                </p:cTn>
                              </p:par>
                              <p:par>
                                <p:cTn id="94" presetID="1" presetClass="entr" presetSubtype="0" fill="hold" grpId="2" nodeType="withEffect">
                                  <p:stCondLst>
                                    <p:cond delay="0"/>
                                  </p:stCondLst>
                                  <p:childTnLst>
                                    <p:set>
                                      <p:cBhvr>
                                        <p:cTn id="95" dur="1" fill="hold">
                                          <p:stCondLst>
                                            <p:cond delay="0"/>
                                          </p:stCondLst>
                                        </p:cTn>
                                        <p:tgtEl>
                                          <p:spTgt spid="20"/>
                                        </p:tgtEl>
                                        <p:attrNameLst>
                                          <p:attrName>style.visibility</p:attrName>
                                        </p:attrNameLst>
                                      </p:cBhvr>
                                      <p:to>
                                        <p:strVal val="visible"/>
                                      </p:to>
                                    </p:set>
                                  </p:childTnLst>
                                </p:cTn>
                              </p:par>
                              <p:par>
                                <p:cTn id="96" presetID="1" presetClass="entr" presetSubtype="0" fill="hold" grpId="3" nodeType="withEffect">
                                  <p:stCondLst>
                                    <p:cond delay="0"/>
                                  </p:stCondLst>
                                  <p:childTnLst>
                                    <p:set>
                                      <p:cBhvr>
                                        <p:cTn id="97" dur="1" fill="hold">
                                          <p:stCondLst>
                                            <p:cond delay="0"/>
                                          </p:stCondLst>
                                        </p:cTn>
                                        <p:tgtEl>
                                          <p:spTgt spid="21"/>
                                        </p:tgtEl>
                                        <p:attrNameLst>
                                          <p:attrName>style.visibility</p:attrName>
                                        </p:attrNameLst>
                                      </p:cBhvr>
                                      <p:to>
                                        <p:strVal val="visible"/>
                                      </p:to>
                                    </p:set>
                                  </p:childTnLst>
                                </p:cTn>
                              </p:par>
                              <p:par>
                                <p:cTn id="98" presetID="1" presetClass="entr" presetSubtype="0" fill="hold" grpId="3" nodeType="withEffect">
                                  <p:stCondLst>
                                    <p:cond delay="0"/>
                                  </p:stCondLst>
                                  <p:childTnLst>
                                    <p:set>
                                      <p:cBhvr>
                                        <p:cTn id="99" dur="1" fill="hold">
                                          <p:stCondLst>
                                            <p:cond delay="0"/>
                                          </p:stCondLst>
                                        </p:cTn>
                                        <p:tgtEl>
                                          <p:spTgt spid="22"/>
                                        </p:tgtEl>
                                        <p:attrNameLst>
                                          <p:attrName>style.visibility</p:attrName>
                                        </p:attrNameLst>
                                      </p:cBhvr>
                                      <p:to>
                                        <p:strVal val="visible"/>
                                      </p:to>
                                    </p:set>
                                  </p:childTnLst>
                                </p:cTn>
                              </p:par>
                              <p:par>
                                <p:cTn id="100" presetID="1" presetClass="entr" presetSubtype="0" fill="hold" grpId="2" nodeType="withEffect">
                                  <p:stCondLst>
                                    <p:cond delay="0"/>
                                  </p:stCondLst>
                                  <p:childTnLst>
                                    <p:set>
                                      <p:cBhvr>
                                        <p:cTn id="101" dur="1" fill="hold">
                                          <p:stCondLst>
                                            <p:cond delay="0"/>
                                          </p:stCondLst>
                                        </p:cTn>
                                        <p:tgtEl>
                                          <p:spTgt spid="8"/>
                                        </p:tgtEl>
                                        <p:attrNameLst>
                                          <p:attrName>style.visibility</p:attrName>
                                        </p:attrNameLst>
                                      </p:cBhvr>
                                      <p:to>
                                        <p:strVal val="visible"/>
                                      </p:to>
                                    </p:set>
                                  </p:childTnLst>
                                </p:cTn>
                              </p:par>
                              <p:par>
                                <p:cTn id="102" presetID="1" presetClass="entr" presetSubtype="0" fill="hold" grpId="2" nodeType="withEffect">
                                  <p:stCondLst>
                                    <p:cond delay="0"/>
                                  </p:stCondLst>
                                  <p:childTnLst>
                                    <p:set>
                                      <p:cBhvr>
                                        <p:cTn id="103" dur="1" fill="hold">
                                          <p:stCondLst>
                                            <p:cond delay="0"/>
                                          </p:stCondLst>
                                        </p:cTn>
                                        <p:tgtEl>
                                          <p:spTgt spid="11"/>
                                        </p:tgtEl>
                                        <p:attrNameLst>
                                          <p:attrName>style.visibility</p:attrName>
                                        </p:attrNameLst>
                                      </p:cBhvr>
                                      <p:to>
                                        <p:strVal val="visible"/>
                                      </p:to>
                                    </p:set>
                                  </p:childTnLst>
                                </p:cTn>
                              </p:par>
                              <p:par>
                                <p:cTn id="104" presetID="1" presetClass="entr" presetSubtype="0" fill="hold" grpId="3" nodeType="withEffect">
                                  <p:stCondLst>
                                    <p:cond delay="0"/>
                                  </p:stCondLst>
                                  <p:childTnLst>
                                    <p:set>
                                      <p:cBhvr>
                                        <p:cTn id="105" dur="1" fill="hold">
                                          <p:stCondLst>
                                            <p:cond delay="0"/>
                                          </p:stCondLst>
                                        </p:cTn>
                                        <p:tgtEl>
                                          <p:spTgt spid="18"/>
                                        </p:tgtEl>
                                        <p:attrNameLst>
                                          <p:attrName>style.visibility</p:attrName>
                                        </p:attrNameLst>
                                      </p:cBhvr>
                                      <p:to>
                                        <p:strVal val="visible"/>
                                      </p:to>
                                    </p:set>
                                  </p:childTnLst>
                                </p:cTn>
                              </p:par>
                              <p:par>
                                <p:cTn id="106" presetID="1" presetClass="exit" presetSubtype="0" fill="hold" grpId="3" nodeType="withEffect">
                                  <p:stCondLst>
                                    <p:cond delay="0"/>
                                  </p:stCondLst>
                                  <p:childTnLst>
                                    <p:set>
                                      <p:cBhvr>
                                        <p:cTn id="107"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08" restart="whenNotActive" fill="hold" evtFilter="cancelBubble" nodeType="interactiveSeq">
                <p:stCondLst>
                  <p:cond evt="onClick" delay="0">
                    <p:tgtEl>
                      <p:spTgt spid="14"/>
                    </p:tgtEl>
                  </p:cond>
                </p:stCondLst>
                <p:endSync evt="end" delay="0">
                  <p:rtn val="all"/>
                </p:endSync>
                <p:childTnLst>
                  <p:par>
                    <p:cTn id="109" fill="hold">
                      <p:stCondLst>
                        <p:cond delay="0"/>
                      </p:stCondLst>
                      <p:childTnLst>
                        <p:par>
                          <p:cTn id="110" fill="hold">
                            <p:stCondLst>
                              <p:cond delay="0"/>
                            </p:stCondLst>
                            <p:childTnLst>
                              <p:par>
                                <p:cTn id="111" presetID="1" presetClass="entr" presetSubtype="0" fill="hold" grpId="3" nodeType="clickEffect">
                                  <p:stCondLst>
                                    <p:cond delay="0"/>
                                  </p:stCondLst>
                                  <p:childTnLst>
                                    <p:set>
                                      <p:cBhvr>
                                        <p:cTn id="112" dur="1" fill="hold">
                                          <p:stCondLst>
                                            <p:cond delay="0"/>
                                          </p:stCondLst>
                                        </p:cTn>
                                        <p:tgtEl>
                                          <p:spTgt spid="10"/>
                                        </p:tgtEl>
                                        <p:attrNameLst>
                                          <p:attrName>style.visibility</p:attrName>
                                        </p:attrNameLst>
                                      </p:cBhvr>
                                      <p:to>
                                        <p:strVal val="visible"/>
                                      </p:to>
                                    </p:set>
                                  </p:childTnLst>
                                </p:cTn>
                              </p:par>
                              <p:par>
                                <p:cTn id="113" presetID="1" presetClass="entr" presetSubtype="0" fill="hold" grpId="3" nodeType="withEffect">
                                  <p:stCondLst>
                                    <p:cond delay="0"/>
                                  </p:stCondLst>
                                  <p:childTnLst>
                                    <p:set>
                                      <p:cBhvr>
                                        <p:cTn id="114" dur="1" fill="hold">
                                          <p:stCondLst>
                                            <p:cond delay="0"/>
                                          </p:stCondLst>
                                        </p:cTn>
                                        <p:tgtEl>
                                          <p:spTgt spid="9"/>
                                        </p:tgtEl>
                                        <p:attrNameLst>
                                          <p:attrName>style.visibility</p:attrName>
                                        </p:attrNameLst>
                                      </p:cBhvr>
                                      <p:to>
                                        <p:strVal val="visible"/>
                                      </p:to>
                                    </p:set>
                                  </p:childTnLst>
                                </p:cTn>
                              </p:par>
                              <p:par>
                                <p:cTn id="115" presetID="1" presetClass="entr" presetSubtype="0" fill="hold" grpId="3" nodeType="withEffect">
                                  <p:stCondLst>
                                    <p:cond delay="0"/>
                                  </p:stCondLst>
                                  <p:childTnLst>
                                    <p:set>
                                      <p:cBhvr>
                                        <p:cTn id="116" dur="1" fill="hold">
                                          <p:stCondLst>
                                            <p:cond delay="0"/>
                                          </p:stCondLst>
                                        </p:cTn>
                                        <p:tgtEl>
                                          <p:spTgt spid="8"/>
                                        </p:tgtEl>
                                        <p:attrNameLst>
                                          <p:attrName>style.visibility</p:attrName>
                                        </p:attrNameLst>
                                      </p:cBhvr>
                                      <p:to>
                                        <p:strVal val="visible"/>
                                      </p:to>
                                    </p:set>
                                  </p:childTnLst>
                                </p:cTn>
                              </p:par>
                              <p:par>
                                <p:cTn id="117" presetID="1" presetClass="entr" presetSubtype="0" fill="hold" grpId="3" nodeType="withEffect">
                                  <p:stCondLst>
                                    <p:cond delay="0"/>
                                  </p:stCondLst>
                                  <p:childTnLst>
                                    <p:set>
                                      <p:cBhvr>
                                        <p:cTn id="118" dur="1" fill="hold">
                                          <p:stCondLst>
                                            <p:cond delay="0"/>
                                          </p:stCondLst>
                                        </p:cTn>
                                        <p:tgtEl>
                                          <p:spTgt spid="11"/>
                                        </p:tgtEl>
                                        <p:attrNameLst>
                                          <p:attrName>style.visibility</p:attrName>
                                        </p:attrNameLst>
                                      </p:cBhvr>
                                      <p:to>
                                        <p:strVal val="visible"/>
                                      </p:to>
                                    </p:set>
                                  </p:childTnLst>
                                </p:cTn>
                              </p:par>
                              <p:par>
                                <p:cTn id="119" presetID="1" presetClass="entr" presetSubtype="0" fill="hold" grpId="1" nodeType="withEffect">
                                  <p:stCondLst>
                                    <p:cond delay="0"/>
                                  </p:stCondLst>
                                  <p:childTnLst>
                                    <p:set>
                                      <p:cBhvr>
                                        <p:cTn id="120" dur="1" fill="hold">
                                          <p:stCondLst>
                                            <p:cond delay="0"/>
                                          </p:stCondLst>
                                        </p:cTn>
                                        <p:tgtEl>
                                          <p:spTgt spid="16"/>
                                        </p:tgtEl>
                                        <p:attrNameLst>
                                          <p:attrName>style.visibility</p:attrName>
                                        </p:attrNameLst>
                                      </p:cBhvr>
                                      <p:to>
                                        <p:strVal val="visible"/>
                                      </p:to>
                                    </p:set>
                                  </p:childTnLst>
                                </p:cTn>
                              </p:par>
                              <p:par>
                                <p:cTn id="121" presetID="1" presetClass="entr" presetSubtype="0" fill="hold" grpId="1" nodeType="withEffect">
                                  <p:stCondLst>
                                    <p:cond delay="0"/>
                                  </p:stCondLst>
                                  <p:childTnLst>
                                    <p:set>
                                      <p:cBhvr>
                                        <p:cTn id="122" dur="1" fill="hold">
                                          <p:stCondLst>
                                            <p:cond delay="0"/>
                                          </p:stCondLst>
                                        </p:cTn>
                                        <p:tgtEl>
                                          <p:spTgt spid="22"/>
                                        </p:tgtEl>
                                        <p:attrNameLst>
                                          <p:attrName>style.visibility</p:attrName>
                                        </p:attrNameLst>
                                      </p:cBhvr>
                                      <p:to>
                                        <p:strVal val="visible"/>
                                      </p:to>
                                    </p:set>
                                  </p:childTnLst>
                                </p:cTn>
                              </p:par>
                              <p:par>
                                <p:cTn id="123" presetID="1" presetClass="entr" presetSubtype="0" fill="hold" grpId="1" nodeType="withEffect">
                                  <p:stCondLst>
                                    <p:cond delay="0"/>
                                  </p:stCondLst>
                                  <p:childTnLst>
                                    <p:set>
                                      <p:cBhvr>
                                        <p:cTn id="124" dur="1" fill="hold">
                                          <p:stCondLst>
                                            <p:cond delay="0"/>
                                          </p:stCondLst>
                                        </p:cTn>
                                        <p:tgtEl>
                                          <p:spTgt spid="20"/>
                                        </p:tgtEl>
                                        <p:attrNameLst>
                                          <p:attrName>style.visibility</p:attrName>
                                        </p:attrNameLst>
                                      </p:cBhvr>
                                      <p:to>
                                        <p:strVal val="visible"/>
                                      </p:to>
                                    </p:set>
                                  </p:childTnLst>
                                </p:cTn>
                              </p:par>
                              <p:par>
                                <p:cTn id="125" presetID="1" presetClass="entr" presetSubtype="0" fill="hold" grpId="1" nodeType="withEffect">
                                  <p:stCondLst>
                                    <p:cond delay="0"/>
                                  </p:stCondLst>
                                  <p:childTnLst>
                                    <p:set>
                                      <p:cBhvr>
                                        <p:cTn id="126" dur="1" fill="hold">
                                          <p:stCondLst>
                                            <p:cond delay="0"/>
                                          </p:stCondLst>
                                        </p:cTn>
                                        <p:tgtEl>
                                          <p:spTgt spid="21"/>
                                        </p:tgtEl>
                                        <p:attrNameLst>
                                          <p:attrName>style.visibility</p:attrName>
                                        </p:attrNameLst>
                                      </p:cBhvr>
                                      <p:to>
                                        <p:strVal val="visible"/>
                                      </p:to>
                                    </p:set>
                                  </p:childTnLst>
                                </p:cTn>
                              </p:par>
                              <p:par>
                                <p:cTn id="127" presetID="1" presetClass="exit" presetSubtype="0" fill="hold" grpId="2" nodeType="withEffect">
                                  <p:stCondLst>
                                    <p:cond delay="0"/>
                                  </p:stCondLst>
                                  <p:childTnLst>
                                    <p:set>
                                      <p:cBhvr>
                                        <p:cTn id="128" dur="1" fill="hold">
                                          <p:stCondLst>
                                            <p:cond delay="0"/>
                                          </p:stCondLst>
                                        </p:cTn>
                                        <p:tgtEl>
                                          <p:spTgt spid="19"/>
                                        </p:tgtEl>
                                        <p:attrNameLst>
                                          <p:attrName>style.visibility</p:attrName>
                                        </p:attrNameLst>
                                      </p:cBhvr>
                                      <p:to>
                                        <p:strVal val="hidden"/>
                                      </p:to>
                                    </p:set>
                                  </p:childTnLst>
                                </p:cTn>
                              </p:par>
                              <p:par>
                                <p:cTn id="129" presetID="1" presetClass="entr" presetSubtype="0" fill="hold" grpId="2" nodeType="withEffect">
                                  <p:stCondLst>
                                    <p:cond delay="0"/>
                                  </p:stCondLst>
                                  <p:childTnLst>
                                    <p:set>
                                      <p:cBhvr>
                                        <p:cTn id="130"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childTnLst>
        </p:cTn>
      </p:par>
    </p:tnLst>
    <p:bldLst>
      <p:bldP spid="21" grpId="0" animBg="1"/>
      <p:bldP spid="21" grpId="1" animBg="1"/>
      <p:bldP spid="21" grpId="2" animBg="1"/>
      <p:bldP spid="21" grpId="3" animBg="1"/>
      <p:bldP spid="8" grpId="0" animBg="1"/>
      <p:bldP spid="8" grpId="1" animBg="1"/>
      <p:bldP spid="8" grpId="2" animBg="1"/>
      <p:bldP spid="8" grpId="3" animBg="1"/>
      <p:bldP spid="20" grpId="0" animBg="1"/>
      <p:bldP spid="20" grpId="1" animBg="1"/>
      <p:bldP spid="20" grpId="2" animBg="1"/>
      <p:bldP spid="20" grpId="3" animBg="1"/>
      <p:bldP spid="22" grpId="0" animBg="1"/>
      <p:bldP spid="22" grpId="1" animBg="1"/>
      <p:bldP spid="22" grpId="2" animBg="1"/>
      <p:bldP spid="22" grpId="3" animBg="1"/>
      <p:bldP spid="9" grpId="0" animBg="1"/>
      <p:bldP spid="9" grpId="1" animBg="1"/>
      <p:bldP spid="9" grpId="2" animBg="1"/>
      <p:bldP spid="9" grpId="3" animBg="1"/>
      <p:bldP spid="16" grpId="0" animBg="1"/>
      <p:bldP spid="16" grpId="1" animBg="1"/>
      <p:bldP spid="16" grpId="2" animBg="1"/>
      <p:bldP spid="16" grpId="3" animBg="1"/>
      <p:bldP spid="10" grpId="0" animBg="1"/>
      <p:bldP spid="10" grpId="1" animBg="1"/>
      <p:bldP spid="10" grpId="2" animBg="1"/>
      <p:bldP spid="10" grpId="3" animBg="1"/>
      <p:bldP spid="11" grpId="0" animBg="1"/>
      <p:bldP spid="11" grpId="1" animBg="1"/>
      <p:bldP spid="11" grpId="2" animBg="1"/>
      <p:bldP spid="11" grpId="3" animBg="1"/>
      <p:bldP spid="18" grpId="0"/>
      <p:bldP spid="18" grpId="1"/>
      <p:bldP spid="18" grpId="2"/>
      <p:bldP spid="18" grpId="3"/>
      <p:bldP spid="19" grpId="0"/>
      <p:bldP spid="19" grpId="1"/>
      <p:bldP spid="19" grpId="2"/>
      <p:bldP spid="19" grpId="3"/>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Title"/>
          <p:cNvSpPr/>
          <p:nvPr/>
        </p:nvSpPr>
        <p:spPr>
          <a:xfrm>
            <a:off x="0" y="-18797"/>
            <a:ext cx="9144000" cy="923330"/>
          </a:xfrm>
          <a:prstGeom prst="rect">
            <a:avLst/>
          </a:prstGeom>
          <a:noFill/>
        </p:spPr>
        <p:txBody>
          <a:bodyPr wrap="square" lIns="91440" tIns="45720" rIns="91440" bIns="45720">
            <a:spAutoFit/>
          </a:bodyPr>
          <a:lstStyle/>
          <a:p>
            <a:pPr algn="ctr"/>
            <a:r>
              <a:rPr lang="en-US" sz="27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Christians throughout the world celebrate Christmas with different customs – </a:t>
            </a:r>
            <a:r>
              <a:rPr lang="en-US" sz="2700" b="1" dirty="0" err="1">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Aotearoa</a:t>
            </a:r>
            <a:r>
              <a:rPr lang="en-US" sz="27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 New Zealand Kiwi Christmas Tree </a:t>
            </a:r>
          </a:p>
        </p:txBody>
      </p:sp>
      <p:sp>
        <p:nvSpPr>
          <p:cNvPr id="2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S-07</a:t>
            </a: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01" y="4192207"/>
            <a:ext cx="1376079" cy="947592"/>
          </a:xfrm>
          <a:prstGeom prst="rect">
            <a:avLst/>
          </a:prstGeom>
        </p:spPr>
      </p:pic>
      <p:sp>
        <p:nvSpPr>
          <p:cNvPr id="2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button 1b"/>
          <p:cNvSpPr/>
          <p:nvPr/>
        </p:nvSpPr>
        <p:spPr>
          <a:xfrm>
            <a:off x="89394" y="1861677"/>
            <a:ext cx="369934" cy="369934"/>
          </a:xfrm>
          <a:prstGeom prst="ellipse">
            <a:avLst/>
          </a:prstGeom>
          <a:gradFill flip="none" rotWithShape="1">
            <a:gsLst>
              <a:gs pos="0">
                <a:srgbClr val="FF0000"/>
              </a:gs>
              <a:gs pos="57000">
                <a:schemeClr val="accent2">
                  <a:lumMod val="75000"/>
                  <a:alpha val="89000"/>
                </a:schemeClr>
              </a:gs>
              <a:gs pos="97000">
                <a:schemeClr val="tx1"/>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button 2b"/>
          <p:cNvSpPr/>
          <p:nvPr/>
        </p:nvSpPr>
        <p:spPr>
          <a:xfrm>
            <a:off x="8630066" y="1861676"/>
            <a:ext cx="369934" cy="369934"/>
          </a:xfrm>
          <a:prstGeom prst="ellipse">
            <a:avLst/>
          </a:prstGeom>
          <a:gradFill flip="none" rotWithShape="1">
            <a:gsLst>
              <a:gs pos="0">
                <a:srgbClr val="FF0000"/>
              </a:gs>
              <a:gs pos="57000">
                <a:schemeClr val="accent2">
                  <a:lumMod val="75000"/>
                  <a:alpha val="89000"/>
                </a:schemeClr>
              </a:gs>
              <a:gs pos="97000">
                <a:schemeClr val="tx1"/>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8" name="button 3b"/>
          <p:cNvSpPr/>
          <p:nvPr/>
        </p:nvSpPr>
        <p:spPr>
          <a:xfrm>
            <a:off x="98797" y="3395371"/>
            <a:ext cx="369934" cy="369934"/>
          </a:xfrm>
          <a:prstGeom prst="ellipse">
            <a:avLst/>
          </a:prstGeom>
          <a:gradFill flip="none" rotWithShape="1">
            <a:gsLst>
              <a:gs pos="0">
                <a:srgbClr val="FF0000"/>
              </a:gs>
              <a:gs pos="57000">
                <a:schemeClr val="accent2">
                  <a:lumMod val="75000"/>
                  <a:alpha val="89000"/>
                </a:schemeClr>
              </a:gs>
              <a:gs pos="97000">
                <a:schemeClr val="tx1"/>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7" name="button 4b"/>
          <p:cNvSpPr/>
          <p:nvPr/>
        </p:nvSpPr>
        <p:spPr>
          <a:xfrm>
            <a:off x="8630066" y="3395371"/>
            <a:ext cx="369934" cy="369934"/>
          </a:xfrm>
          <a:prstGeom prst="ellipse">
            <a:avLst/>
          </a:prstGeom>
          <a:gradFill flip="none" rotWithShape="1">
            <a:gsLst>
              <a:gs pos="0">
                <a:srgbClr val="FF0000"/>
              </a:gs>
              <a:gs pos="57000">
                <a:schemeClr val="accent2">
                  <a:lumMod val="75000"/>
                  <a:alpha val="89000"/>
                </a:schemeClr>
              </a:gs>
              <a:gs pos="97000">
                <a:schemeClr val="tx1"/>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 name="butto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94" y="1861676"/>
            <a:ext cx="369934" cy="369934"/>
          </a:xfrm>
          <a:prstGeom prst="rect">
            <a:avLst/>
          </a:prstGeom>
        </p:spPr>
      </p:pic>
      <p:pic>
        <p:nvPicPr>
          <p:cNvPr id="31" name="button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5033" y="1865030"/>
            <a:ext cx="369934" cy="369934"/>
          </a:xfrm>
          <a:prstGeom prst="rect">
            <a:avLst/>
          </a:prstGeom>
        </p:spPr>
      </p:pic>
      <p:pic>
        <p:nvPicPr>
          <p:cNvPr id="37" name="button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21" y="3395371"/>
            <a:ext cx="369934" cy="369934"/>
          </a:xfrm>
          <a:prstGeom prst="rect">
            <a:avLst/>
          </a:prstGeom>
        </p:spPr>
      </p:pic>
      <p:pic>
        <p:nvPicPr>
          <p:cNvPr id="38" name="butto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5033" y="3395371"/>
            <a:ext cx="369934" cy="369934"/>
          </a:xfrm>
          <a:prstGeom prst="rect">
            <a:avLst/>
          </a:prstGeom>
        </p:spPr>
      </p:pic>
      <p:sp>
        <p:nvSpPr>
          <p:cNvPr id="19" name="box4"/>
          <p:cNvSpPr/>
          <p:nvPr/>
        </p:nvSpPr>
        <p:spPr>
          <a:xfrm>
            <a:off x="4784011" y="3050794"/>
            <a:ext cx="3532405" cy="1077218"/>
          </a:xfrm>
          <a:prstGeom prst="rect">
            <a:avLst/>
          </a:prstGeom>
          <a:ln w="28575">
            <a:solidFill>
              <a:schemeClr val="accent1"/>
            </a:solidFill>
          </a:ln>
        </p:spPr>
        <p:txBody>
          <a:bodyPr wrap="square">
            <a:spAutoFit/>
          </a:bodyPr>
          <a:lstStyle/>
          <a:p>
            <a:r>
              <a:rPr lang="en-NZ" sz="1600" dirty="0">
                <a:latin typeface="Calibri" panose="020F0502020204030204" pitchFamily="34" charset="0"/>
                <a:ea typeface="Calibri" panose="020F0502020204030204" pitchFamily="34" charset="0"/>
                <a:cs typeface="Times New Roman" panose="02020603050405020304" pitchFamily="18" charset="0"/>
              </a:rPr>
              <a:t>Although the </a:t>
            </a:r>
            <a:r>
              <a:rPr lang="en-NZ" sz="1600" dirty="0" err="1">
                <a:latin typeface="Calibri" panose="020F0502020204030204" pitchFamily="34" charset="0"/>
                <a:ea typeface="Calibri" panose="020F0502020204030204" pitchFamily="34" charset="0"/>
                <a:cs typeface="Times New Roman" panose="02020603050405020304" pitchFamily="18" charset="0"/>
              </a:rPr>
              <a:t>Pohutakawa</a:t>
            </a:r>
            <a:r>
              <a:rPr lang="en-NZ" sz="1600" dirty="0">
                <a:latin typeface="Calibri" panose="020F0502020204030204" pitchFamily="34" charset="0"/>
                <a:ea typeface="Calibri" panose="020F0502020204030204" pitchFamily="34" charset="0"/>
                <a:cs typeface="Times New Roman" panose="02020603050405020304" pitchFamily="18" charset="0"/>
              </a:rPr>
              <a:t> is more abundant in the North Island, the Southern Rata in the South Island looks very similar. </a:t>
            </a:r>
            <a:endParaRPr lang="en-NZ" sz="1600" dirty="0"/>
          </a:p>
        </p:txBody>
      </p:sp>
      <p:sp>
        <p:nvSpPr>
          <p:cNvPr id="20" name="box3"/>
          <p:cNvSpPr/>
          <p:nvPr/>
        </p:nvSpPr>
        <p:spPr>
          <a:xfrm>
            <a:off x="844641" y="3050794"/>
            <a:ext cx="3799204" cy="1077218"/>
          </a:xfrm>
          <a:prstGeom prst="rect">
            <a:avLst/>
          </a:prstGeom>
          <a:ln w="28575">
            <a:solidFill>
              <a:schemeClr val="accent1"/>
            </a:solidFill>
          </a:ln>
        </p:spPr>
        <p:txBody>
          <a:bodyPr wrap="square">
            <a:spAutoFit/>
          </a:bodyPr>
          <a:lstStyle/>
          <a:p>
            <a:r>
              <a:rPr lang="en-NZ" sz="1600" dirty="0">
                <a:latin typeface="Calibri" panose="020F0502020204030204" pitchFamily="34" charset="0"/>
                <a:ea typeface="Calibri" panose="020F0502020204030204" pitchFamily="34" charset="0"/>
                <a:cs typeface="Times New Roman" panose="02020603050405020304" pitchFamily="18" charset="0"/>
              </a:rPr>
              <a:t>Both of these trees are referred to as the New Zealand Christmas tree because of their cheerful, bright red flowers. </a:t>
            </a:r>
          </a:p>
          <a:p>
            <a:endParaRPr lang="en-NZ" sz="1600" dirty="0"/>
          </a:p>
        </p:txBody>
      </p:sp>
      <p:sp>
        <p:nvSpPr>
          <p:cNvPr id="21" name="box2"/>
          <p:cNvSpPr/>
          <p:nvPr/>
        </p:nvSpPr>
        <p:spPr>
          <a:xfrm>
            <a:off x="4784011" y="1140890"/>
            <a:ext cx="3532405" cy="1815882"/>
          </a:xfrm>
          <a:prstGeom prst="rect">
            <a:avLst/>
          </a:prstGeom>
          <a:ln w="28575">
            <a:solidFill>
              <a:schemeClr val="accent1"/>
            </a:solidFill>
          </a:ln>
        </p:spPr>
        <p:txBody>
          <a:bodyPr wrap="square">
            <a:spAutoFit/>
          </a:bodyPr>
          <a:lstStyle/>
          <a:p>
            <a:r>
              <a:rPr lang="en-NZ" sz="1600" dirty="0">
                <a:latin typeface="Calibri" panose="020F0502020204030204" pitchFamily="34" charset="0"/>
                <a:ea typeface="Calibri" panose="020F0502020204030204" pitchFamily="34" charset="0"/>
                <a:cs typeface="Times New Roman" panose="02020603050405020304" pitchFamily="18" charset="0"/>
              </a:rPr>
              <a:t>Because many New Zealanders are on their summer holiday in December it is a time when families </a:t>
            </a:r>
            <a:r>
              <a:rPr lang="en-NZ" sz="1600" dirty="0" err="1">
                <a:latin typeface="Calibri" panose="020F0502020204030204" pitchFamily="34" charset="0"/>
                <a:ea typeface="Calibri" panose="020F0502020204030204" pitchFamily="34" charset="0"/>
                <a:cs typeface="Times New Roman" panose="02020603050405020304" pitchFamily="18" charset="0"/>
              </a:rPr>
              <a:t>whānau</a:t>
            </a:r>
            <a:r>
              <a:rPr lang="en-NZ" sz="1600" dirty="0">
                <a:latin typeface="Calibri" panose="020F0502020204030204" pitchFamily="34" charset="0"/>
                <a:ea typeface="Calibri" panose="020F0502020204030204" pitchFamily="34" charset="0"/>
                <a:cs typeface="Times New Roman" panose="02020603050405020304" pitchFamily="18" charset="0"/>
              </a:rPr>
              <a:t> get together to celebrate and relax outdoors in the warmth of the sun and the good will of the season.</a:t>
            </a:r>
          </a:p>
          <a:p>
            <a:endParaRPr lang="en-NZ" sz="1600" dirty="0"/>
          </a:p>
        </p:txBody>
      </p:sp>
      <p:sp>
        <p:nvSpPr>
          <p:cNvPr id="13" name="box1"/>
          <p:cNvSpPr/>
          <p:nvPr/>
        </p:nvSpPr>
        <p:spPr>
          <a:xfrm>
            <a:off x="844641" y="1140890"/>
            <a:ext cx="3799204" cy="1815882"/>
          </a:xfrm>
          <a:prstGeom prst="rect">
            <a:avLst/>
          </a:prstGeom>
          <a:ln w="28575">
            <a:solidFill>
              <a:schemeClr val="accent1"/>
            </a:solidFill>
          </a:ln>
        </p:spPr>
        <p:txBody>
          <a:bodyPr wrap="square">
            <a:spAutoFit/>
          </a:bodyPr>
          <a:lstStyle/>
          <a:p>
            <a:r>
              <a:rPr lang="en-NZ" sz="1600" dirty="0">
                <a:latin typeface="Calibri" panose="020F0502020204030204" pitchFamily="34" charset="0"/>
                <a:ea typeface="Calibri" panose="020F0502020204030204" pitchFamily="34" charset="0"/>
                <a:cs typeface="Times New Roman" panose="02020603050405020304" pitchFamily="18" charset="0"/>
              </a:rPr>
              <a:t>The </a:t>
            </a:r>
            <a:r>
              <a:rPr lang="en-NZ" sz="1600" dirty="0" err="1">
                <a:latin typeface="Calibri" panose="020F0502020204030204" pitchFamily="34" charset="0"/>
                <a:ea typeface="Calibri" panose="020F0502020204030204" pitchFamily="34" charset="0"/>
                <a:cs typeface="Times New Roman" panose="02020603050405020304" pitchFamily="18" charset="0"/>
              </a:rPr>
              <a:t>Pohutakawa</a:t>
            </a:r>
            <a:r>
              <a:rPr lang="en-NZ" sz="1600" dirty="0">
                <a:latin typeface="Calibri" panose="020F0502020204030204" pitchFamily="34" charset="0"/>
                <a:ea typeface="Calibri" panose="020F0502020204030204" pitchFamily="34" charset="0"/>
                <a:cs typeface="Times New Roman" panose="02020603050405020304" pitchFamily="18" charset="0"/>
              </a:rPr>
              <a:t> is a native tree of </a:t>
            </a:r>
            <a:r>
              <a:rPr lang="en-NZ" sz="1600" dirty="0" err="1">
                <a:latin typeface="Calibri" panose="020F0502020204030204" pitchFamily="34" charset="0"/>
                <a:ea typeface="Calibri" panose="020F0502020204030204" pitchFamily="34" charset="0"/>
                <a:cs typeface="Times New Roman" panose="02020603050405020304" pitchFamily="18" charset="0"/>
              </a:rPr>
              <a:t>Aotearoa</a:t>
            </a:r>
            <a:r>
              <a:rPr lang="en-NZ" sz="1600" dirty="0">
                <a:latin typeface="Calibri" panose="020F0502020204030204" pitchFamily="34" charset="0"/>
                <a:ea typeface="Calibri" panose="020F0502020204030204" pitchFamily="34" charset="0"/>
                <a:cs typeface="Times New Roman" panose="02020603050405020304" pitchFamily="18" charset="0"/>
              </a:rPr>
              <a:t> New Zealand which blooms with bright red flowers throughout the summer Christmas season. It is a Christmas symbol that reminds people that the season is a time to gather together and enjoy the love and friendship of family </a:t>
            </a:r>
            <a:r>
              <a:rPr lang="en-NZ" sz="1600" dirty="0" err="1">
                <a:latin typeface="Calibri" panose="020F0502020204030204" pitchFamily="34" charset="0"/>
                <a:ea typeface="Calibri" panose="020F0502020204030204" pitchFamily="34" charset="0"/>
                <a:cs typeface="Times New Roman" panose="02020603050405020304" pitchFamily="18" charset="0"/>
              </a:rPr>
              <a:t>whānau</a:t>
            </a:r>
            <a:r>
              <a:rPr lang="en-NZ" sz="1600" dirty="0">
                <a:latin typeface="Calibri" panose="020F0502020204030204" pitchFamily="34" charset="0"/>
                <a:ea typeface="Calibri" panose="020F0502020204030204" pitchFamily="34" charset="0"/>
                <a:cs typeface="Times New Roman" panose="02020603050405020304" pitchFamily="18" charset="0"/>
              </a:rPr>
              <a:t>.</a:t>
            </a:r>
            <a:endParaRPr lang="en-NZ" sz="1600" dirty="0"/>
          </a:p>
        </p:txBody>
      </p:sp>
      <p:sp>
        <p:nvSpPr>
          <p:cNvPr id="15" name="TextBox: Tool instructions"/>
          <p:cNvSpPr txBox="1"/>
          <p:nvPr/>
        </p:nvSpPr>
        <p:spPr>
          <a:xfrm>
            <a:off x="2822696" y="4616295"/>
            <a:ext cx="3506088" cy="246221"/>
          </a:xfrm>
          <a:prstGeom prst="rect">
            <a:avLst/>
          </a:prstGeom>
          <a:noFill/>
        </p:spPr>
        <p:txBody>
          <a:bodyPr wrap="none" rtlCol="0">
            <a:spAutoFit/>
          </a:bodyPr>
          <a:lstStyle/>
          <a:p>
            <a:pPr algn="ctr"/>
            <a:r>
              <a:rPr lang="en-GB" sz="1000" dirty="0"/>
              <a:t>Click the buttons to learn about the New Zealand Christmas tree</a:t>
            </a:r>
          </a:p>
        </p:txBody>
      </p:sp>
      <p:sp>
        <p:nvSpPr>
          <p:cNvPr id="28" name="Shape: Arrow1"/>
          <p:cNvSpPr/>
          <p:nvPr/>
        </p:nvSpPr>
        <p:spPr>
          <a:xfrm>
            <a:off x="459327" y="1187419"/>
            <a:ext cx="385313" cy="288032"/>
          </a:xfrm>
          <a:prstGeom prst="notchedRightArrow">
            <a:avLst>
              <a:gd name="adj1" fmla="val 36772"/>
              <a:gd name="adj2" fmla="val 79762"/>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Shape: Arrow2"/>
          <p:cNvSpPr/>
          <p:nvPr/>
        </p:nvSpPr>
        <p:spPr>
          <a:xfrm>
            <a:off x="4474103" y="1187419"/>
            <a:ext cx="385313" cy="288032"/>
          </a:xfrm>
          <a:prstGeom prst="notchedRightArrow">
            <a:avLst>
              <a:gd name="adj1" fmla="val 36772"/>
              <a:gd name="adj2" fmla="val 79762"/>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Shape: Arrow3"/>
          <p:cNvSpPr/>
          <p:nvPr/>
        </p:nvSpPr>
        <p:spPr>
          <a:xfrm>
            <a:off x="475314" y="3095642"/>
            <a:ext cx="385313" cy="288032"/>
          </a:xfrm>
          <a:prstGeom prst="notchedRightArrow">
            <a:avLst>
              <a:gd name="adj1" fmla="val 36772"/>
              <a:gd name="adj2" fmla="val 79762"/>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Shape: Arrow4"/>
          <p:cNvSpPr/>
          <p:nvPr/>
        </p:nvSpPr>
        <p:spPr>
          <a:xfrm>
            <a:off x="4474103" y="3088750"/>
            <a:ext cx="385313" cy="288032"/>
          </a:xfrm>
          <a:prstGeom prst="notchedRightArrow">
            <a:avLst>
              <a:gd name="adj1" fmla="val 36772"/>
              <a:gd name="adj2" fmla="val 79762"/>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10800000" scaled="1"/>
            <a:tileRect/>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Textbox: Tool instructions 2"/>
          <p:cNvSpPr txBox="1"/>
          <p:nvPr/>
        </p:nvSpPr>
        <p:spPr>
          <a:xfrm>
            <a:off x="2642631" y="4913919"/>
            <a:ext cx="3858749"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buttons beside the boxes to make the pointer appear and move</a:t>
            </a:r>
          </a:p>
        </p:txBody>
      </p:sp>
    </p:spTree>
    <p:extLst>
      <p:ext uri="{BB962C8B-B14F-4D97-AF65-F5344CB8AC3E}">
        <p14:creationId xmlns:p14="http://schemas.microsoft.com/office/powerpoint/2010/main" val="1034822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xit" presetSubtype="0" fill="hold" nodeType="withEffect">
                                  <p:stCondLst>
                                    <p:cond delay="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hildTnLst>
                                </p:cTn>
                              </p:par>
                              <p:par>
                                <p:cTn id="11" presetID="1" presetClass="entr" presetSubtype="0" fill="hold" grpId="4"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13" restart="whenNotActive" fill="hold" evtFilter="cancelBubble" nodeType="interactiveSeq">
                <p:stCondLst>
                  <p:cond evt="onClick" delay="0">
                    <p:tgtEl>
                      <p:spTgt spid="31"/>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withEffect">
                                  <p:stCondLst>
                                    <p:cond delay="0"/>
                                  </p:stCondLst>
                                  <p:childTnLst>
                                    <p:animEffect transition="out" filter="fade">
                                      <p:cBhvr>
                                        <p:cTn id="17" dur="500"/>
                                        <p:tgtEl>
                                          <p:spTgt spid="31"/>
                                        </p:tgtEl>
                                      </p:cBhvr>
                                    </p:animEffect>
                                    <p:set>
                                      <p:cBhvr>
                                        <p:cTn id="18" dur="1" fill="hold">
                                          <p:stCondLst>
                                            <p:cond delay="499"/>
                                          </p:stCondLst>
                                        </p:cTn>
                                        <p:tgtEl>
                                          <p:spTgt spid="31"/>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 presetClass="entr" presetSubtype="0" fill="hold" grpId="5" nodeType="withEffect">
                                  <p:stCondLst>
                                    <p:cond delay="0"/>
                                  </p:stCondLst>
                                  <p:childTnLst>
                                    <p:set>
                                      <p:cBhvr>
                                        <p:cTn id="23"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24" restart="whenNotActive" fill="hold" evtFilter="cancelBubble" nodeType="interactiveSeq">
                <p:stCondLst>
                  <p:cond evt="onClick" delay="0">
                    <p:tgtEl>
                      <p:spTgt spid="37"/>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nodeType="withEffect">
                                  <p:stCondLst>
                                    <p:cond delay="0"/>
                                  </p:stCondLst>
                                  <p:childTnLst>
                                    <p:animEffect transition="out" filter="fade">
                                      <p:cBhvr>
                                        <p:cTn id="28" dur="500"/>
                                        <p:tgtEl>
                                          <p:spTgt spid="37"/>
                                        </p:tgtEl>
                                      </p:cBhvr>
                                    </p:animEffect>
                                    <p:set>
                                      <p:cBhvr>
                                        <p:cTn id="29" dur="1" fill="hold">
                                          <p:stCondLst>
                                            <p:cond delay="499"/>
                                          </p:stCondLst>
                                        </p:cTn>
                                        <p:tgtEl>
                                          <p:spTgt spid="37"/>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 presetClass="entr" presetSubtype="0" fill="hold" grpId="6"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seq concurrent="1" nextAc="seek">
              <p:cTn id="35" restart="whenNotActive" fill="hold" evtFilter="cancelBubble" nodeType="interactiveSeq">
                <p:stCondLst>
                  <p:cond evt="onClick" delay="0">
                    <p:tgtEl>
                      <p:spTgt spid="38"/>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xit" presetSubtype="0" fill="hold" nodeType="withEffect">
                                  <p:stCondLst>
                                    <p:cond delay="0"/>
                                  </p:stCondLst>
                                  <p:childTnLst>
                                    <p:animEffect transition="out" filter="fade">
                                      <p:cBhvr>
                                        <p:cTn id="42" dur="500"/>
                                        <p:tgtEl>
                                          <p:spTgt spid="38"/>
                                        </p:tgtEl>
                                      </p:cBhvr>
                                    </p:animEffect>
                                    <p:set>
                                      <p:cBhvr>
                                        <p:cTn id="43" dur="1" fill="hold">
                                          <p:stCondLst>
                                            <p:cond delay="499"/>
                                          </p:stCondLst>
                                        </p:cTn>
                                        <p:tgtEl>
                                          <p:spTgt spid="38"/>
                                        </p:tgtEl>
                                        <p:attrNameLst>
                                          <p:attrName>style.visibility</p:attrName>
                                        </p:attrNameLst>
                                      </p:cBhvr>
                                      <p:to>
                                        <p:strVal val="hidden"/>
                                      </p:to>
                                    </p:set>
                                  </p:childTnLst>
                                </p:cTn>
                              </p:par>
                              <p:par>
                                <p:cTn id="44" presetID="1" presetClass="entr" presetSubtype="0" fill="hold" grpId="7"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seq concurrent="1" nextAc="seek">
              <p:cTn id="46" restart="whenNotActive" fill="hold" evtFilter="cancelBubble" nodeType="interactiveSeq">
                <p:stCondLst>
                  <p:cond evt="onClick" delay="0">
                    <p:tgtEl>
                      <p:spTgt spid="2"/>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path" presetSubtype="0" accel="50000" decel="50000" fill="hold" grpId="1" nodeType="clickEffect">
                                  <p:stCondLst>
                                    <p:cond delay="0"/>
                                  </p:stCondLst>
                                  <p:childTnLst>
                                    <p:animMotion origin="layout" path="M -5.55556E-7 -1.97531E-6 L -5.55556E-7 0.04661 " pathEditMode="relative" rAng="0" ptsTypes="AA">
                                      <p:cBhvr>
                                        <p:cTn id="55" dur="1000" fill="hold"/>
                                        <p:tgtEl>
                                          <p:spTgt spid="28"/>
                                        </p:tgtEl>
                                        <p:attrNameLst>
                                          <p:attrName>ppt_x</p:attrName>
                                          <p:attrName>ppt_y</p:attrName>
                                        </p:attrNameLst>
                                      </p:cBhvr>
                                      <p:rCtr x="0" y="2315"/>
                                    </p:animMotion>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grpId="2" nodeType="clickEffect">
                                  <p:stCondLst>
                                    <p:cond delay="0"/>
                                  </p:stCondLst>
                                  <p:childTnLst>
                                    <p:animMotion origin="layout" path="M -5.55556E-7 0.04661 L -5.55556E-7 0.09476 " pathEditMode="relative" rAng="0" ptsTypes="AA">
                                      <p:cBhvr>
                                        <p:cTn id="59" dur="1000" fill="hold"/>
                                        <p:tgtEl>
                                          <p:spTgt spid="28"/>
                                        </p:tgtEl>
                                        <p:attrNameLst>
                                          <p:attrName>ppt_x</p:attrName>
                                          <p:attrName>ppt_y</p:attrName>
                                        </p:attrNameLst>
                                      </p:cBhvr>
                                      <p:rCtr x="0" y="2531"/>
                                    </p:animMotion>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grpId="3" nodeType="clickEffect">
                                  <p:stCondLst>
                                    <p:cond delay="0"/>
                                  </p:stCondLst>
                                  <p:childTnLst>
                                    <p:animMotion origin="layout" path="M -5.55556E-7 0.09476 L -5.55556E-7 0.14013 " pathEditMode="relative" rAng="0" ptsTypes="AA">
                                      <p:cBhvr>
                                        <p:cTn id="63" dur="1000" fill="hold"/>
                                        <p:tgtEl>
                                          <p:spTgt spid="28"/>
                                        </p:tgtEl>
                                        <p:attrNameLst>
                                          <p:attrName>ppt_x</p:attrName>
                                          <p:attrName>ppt_y</p:attrName>
                                        </p:attrNameLst>
                                      </p:cBhvr>
                                      <p:rCtr x="0" y="2284"/>
                                    </p:animMotion>
                                  </p:childTnLst>
                                </p:cTn>
                              </p:par>
                            </p:childTnLst>
                          </p:cTn>
                        </p:par>
                      </p:childTnLst>
                    </p:cTn>
                  </p:par>
                  <p:par>
                    <p:cTn id="64" fill="hold">
                      <p:stCondLst>
                        <p:cond delay="indefinite"/>
                      </p:stCondLst>
                      <p:childTnLst>
                        <p:par>
                          <p:cTn id="65" fill="hold">
                            <p:stCondLst>
                              <p:cond delay="0"/>
                            </p:stCondLst>
                            <p:childTnLst>
                              <p:par>
                                <p:cTn id="66" presetID="42" presetClass="path" presetSubtype="0" accel="50000" decel="50000" fill="hold" grpId="4" nodeType="clickEffect">
                                  <p:stCondLst>
                                    <p:cond delay="0"/>
                                  </p:stCondLst>
                                  <p:childTnLst>
                                    <p:animMotion origin="layout" path="M -5.55556E-7 0.14013 L -5.55556E-7 0.18827 " pathEditMode="relative" rAng="0" ptsTypes="AA">
                                      <p:cBhvr>
                                        <p:cTn id="67" dur="1000" fill="hold"/>
                                        <p:tgtEl>
                                          <p:spTgt spid="28"/>
                                        </p:tgtEl>
                                        <p:attrNameLst>
                                          <p:attrName>ppt_x</p:attrName>
                                          <p:attrName>ppt_y</p:attrName>
                                        </p:attrNameLst>
                                      </p:cBhvr>
                                      <p:rCtr x="0" y="2407"/>
                                    </p:animMotion>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grpId="5" nodeType="clickEffect">
                                  <p:stCondLst>
                                    <p:cond delay="0"/>
                                  </p:stCondLst>
                                  <p:childTnLst>
                                    <p:animMotion origin="layout" path="M -5.55556E-7 0.18827 L -5.55556E-7 0.23704 " pathEditMode="relative" rAng="0" ptsTypes="AA">
                                      <p:cBhvr>
                                        <p:cTn id="71" dur="1000" fill="hold"/>
                                        <p:tgtEl>
                                          <p:spTgt spid="28"/>
                                        </p:tgtEl>
                                        <p:attrNameLst>
                                          <p:attrName>ppt_x</p:attrName>
                                          <p:attrName>ppt_y</p:attrName>
                                        </p:attrNameLst>
                                      </p:cBhvr>
                                      <p:rCtr x="0" y="2500"/>
                                    </p:animMotion>
                                  </p:childTnLst>
                                </p:cTn>
                              </p:par>
                            </p:childTnLst>
                          </p:cTn>
                        </p:par>
                      </p:childTnLst>
                    </p:cTn>
                  </p:par>
                  <p:par>
                    <p:cTn id="72" fill="hold">
                      <p:stCondLst>
                        <p:cond delay="indefinite"/>
                      </p:stCondLst>
                      <p:childTnLst>
                        <p:par>
                          <p:cTn id="73" fill="hold">
                            <p:stCondLst>
                              <p:cond delay="0"/>
                            </p:stCondLst>
                            <p:childTnLst>
                              <p:par>
                                <p:cTn id="74" presetID="42" presetClass="path" presetSubtype="0" accel="50000" decel="50000" fill="hold" grpId="6" nodeType="clickEffect">
                                  <p:stCondLst>
                                    <p:cond delay="0"/>
                                  </p:stCondLst>
                                  <p:childTnLst>
                                    <p:animMotion origin="layout" path="M -5.55556E-7 0.23704 L -5.55556E-7 0.28611 " pathEditMode="relative" rAng="0" ptsTypes="AA">
                                      <p:cBhvr>
                                        <p:cTn id="75" dur="1000" fill="hold"/>
                                        <p:tgtEl>
                                          <p:spTgt spid="28"/>
                                        </p:tgtEl>
                                        <p:attrNameLst>
                                          <p:attrName>ppt_x</p:attrName>
                                          <p:attrName>ppt_y</p:attrName>
                                        </p:attrNameLst>
                                      </p:cBhvr>
                                      <p:rCtr x="0" y="2438"/>
                                    </p:animMotion>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7" nodeType="clickEffect">
                                  <p:stCondLst>
                                    <p:cond delay="0"/>
                                  </p:stCondLst>
                                  <p:childTnLst>
                                    <p:animEffect transition="out" filter="fade">
                                      <p:cBhvr>
                                        <p:cTn id="79" dur="500"/>
                                        <p:tgtEl>
                                          <p:spTgt spid="28"/>
                                        </p:tgtEl>
                                      </p:cBhvr>
                                    </p:animEffect>
                                    <p:set>
                                      <p:cBhvr>
                                        <p:cTn id="80"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81" restart="whenNotActive" fill="hold" evtFilter="cancelBubble" nodeType="interactiveSeq">
                <p:stCondLst>
                  <p:cond evt="onClick" delay="0">
                    <p:tgtEl>
                      <p:spTgt spid="23"/>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fade">
                                      <p:cBhvr>
                                        <p:cTn id="86" dur="500"/>
                                        <p:tgtEl>
                                          <p:spTgt spid="32"/>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path" presetSubtype="0" accel="50000" decel="50000" fill="hold" grpId="1" nodeType="clickEffect">
                                  <p:stCondLst>
                                    <p:cond delay="0"/>
                                  </p:stCondLst>
                                  <p:childTnLst>
                                    <p:animMotion origin="layout" path="M -3.05556E-6 -1.97531E-6 L -3.05556E-6 0.04476 " pathEditMode="relative" rAng="0" ptsTypes="AA">
                                      <p:cBhvr>
                                        <p:cTn id="90" dur="1000" fill="hold"/>
                                        <p:tgtEl>
                                          <p:spTgt spid="32"/>
                                        </p:tgtEl>
                                        <p:attrNameLst>
                                          <p:attrName>ppt_x</p:attrName>
                                          <p:attrName>ppt_y</p:attrName>
                                        </p:attrNameLst>
                                      </p:cBhvr>
                                      <p:rCtr x="0" y="2222"/>
                                    </p:animMotion>
                                  </p:childTnLst>
                                </p:cTn>
                              </p:par>
                            </p:childTnLst>
                          </p:cTn>
                        </p:par>
                      </p:childTnLst>
                    </p:cTn>
                  </p:par>
                  <p:par>
                    <p:cTn id="91" fill="hold">
                      <p:stCondLst>
                        <p:cond delay="indefinite"/>
                      </p:stCondLst>
                      <p:childTnLst>
                        <p:par>
                          <p:cTn id="92" fill="hold">
                            <p:stCondLst>
                              <p:cond delay="0"/>
                            </p:stCondLst>
                            <p:childTnLst>
                              <p:par>
                                <p:cTn id="93" presetID="42" presetClass="path" presetSubtype="0" accel="50000" decel="50000" fill="hold" grpId="2" nodeType="clickEffect">
                                  <p:stCondLst>
                                    <p:cond delay="0"/>
                                  </p:stCondLst>
                                  <p:childTnLst>
                                    <p:animMotion origin="layout" path="M -3.05556E-6 0.04475 L -3.05556E-6 0.09383 " pathEditMode="relative" rAng="0" ptsTypes="AA">
                                      <p:cBhvr>
                                        <p:cTn id="94" dur="1000" fill="hold"/>
                                        <p:tgtEl>
                                          <p:spTgt spid="32"/>
                                        </p:tgtEl>
                                        <p:attrNameLst>
                                          <p:attrName>ppt_x</p:attrName>
                                          <p:attrName>ppt_y</p:attrName>
                                        </p:attrNameLst>
                                      </p:cBhvr>
                                      <p:rCtr x="0" y="2531"/>
                                    </p:animMotion>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grpId="3" nodeType="clickEffect">
                                  <p:stCondLst>
                                    <p:cond delay="0"/>
                                  </p:stCondLst>
                                  <p:childTnLst>
                                    <p:animMotion origin="layout" path="M -3.05556E-6 0.09382 L -3.05556E-6 0.14043 " pathEditMode="relative" rAng="0" ptsTypes="AA">
                                      <p:cBhvr>
                                        <p:cTn id="98" dur="1000" fill="hold"/>
                                        <p:tgtEl>
                                          <p:spTgt spid="32"/>
                                        </p:tgtEl>
                                        <p:attrNameLst>
                                          <p:attrName>ppt_x</p:attrName>
                                          <p:attrName>ppt_y</p:attrName>
                                        </p:attrNameLst>
                                      </p:cBhvr>
                                      <p:rCtr x="0" y="2377"/>
                                    </p:animMotion>
                                  </p:childTnLst>
                                </p:cTn>
                              </p:par>
                            </p:childTnLst>
                          </p:cTn>
                        </p:par>
                      </p:childTnLst>
                    </p:cTn>
                  </p:par>
                  <p:par>
                    <p:cTn id="99" fill="hold">
                      <p:stCondLst>
                        <p:cond delay="indefinite"/>
                      </p:stCondLst>
                      <p:childTnLst>
                        <p:par>
                          <p:cTn id="100" fill="hold">
                            <p:stCondLst>
                              <p:cond delay="0"/>
                            </p:stCondLst>
                            <p:childTnLst>
                              <p:par>
                                <p:cTn id="101" presetID="42" presetClass="path" presetSubtype="0" accel="50000" decel="50000" fill="hold" grpId="4" nodeType="clickEffect">
                                  <p:stCondLst>
                                    <p:cond delay="0"/>
                                  </p:stCondLst>
                                  <p:childTnLst>
                                    <p:animMotion origin="layout" path="M -3.05556E-6 0.14044 L -3.05556E-6 0.18951 " pathEditMode="relative" rAng="0" ptsTypes="AA">
                                      <p:cBhvr>
                                        <p:cTn id="102" dur="1000" fill="hold"/>
                                        <p:tgtEl>
                                          <p:spTgt spid="32"/>
                                        </p:tgtEl>
                                        <p:attrNameLst>
                                          <p:attrName>ppt_x</p:attrName>
                                          <p:attrName>ppt_y</p:attrName>
                                        </p:attrNameLst>
                                      </p:cBhvr>
                                      <p:rCtr x="0" y="2346"/>
                                    </p:animMotion>
                                  </p:childTnLst>
                                </p:cTn>
                              </p:par>
                            </p:childTnLst>
                          </p:cTn>
                        </p:par>
                      </p:childTnLst>
                    </p:cTn>
                  </p:par>
                  <p:par>
                    <p:cTn id="103" fill="hold">
                      <p:stCondLst>
                        <p:cond delay="indefinite"/>
                      </p:stCondLst>
                      <p:childTnLst>
                        <p:par>
                          <p:cTn id="104" fill="hold">
                            <p:stCondLst>
                              <p:cond delay="0"/>
                            </p:stCondLst>
                            <p:childTnLst>
                              <p:par>
                                <p:cTn id="105" presetID="42" presetClass="path" presetSubtype="0" accel="50000" decel="50000" fill="hold" grpId="5" nodeType="clickEffect">
                                  <p:stCondLst>
                                    <p:cond delay="0"/>
                                  </p:stCondLst>
                                  <p:childTnLst>
                                    <p:animMotion origin="layout" path="M -3.05556E-6 0.1895 L -3.05556E-6 0.23611 " pathEditMode="relative" rAng="0" ptsTypes="AA">
                                      <p:cBhvr>
                                        <p:cTn id="106" dur="1000" fill="hold"/>
                                        <p:tgtEl>
                                          <p:spTgt spid="32"/>
                                        </p:tgtEl>
                                        <p:attrNameLst>
                                          <p:attrName>ppt_x</p:attrName>
                                          <p:attrName>ppt_y</p:attrName>
                                        </p:attrNameLst>
                                      </p:cBhvr>
                                      <p:rCtr x="0" y="2377"/>
                                    </p:animMotion>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grpId="6" nodeType="clickEffect">
                                  <p:stCondLst>
                                    <p:cond delay="0"/>
                                  </p:stCondLst>
                                  <p:childTnLst>
                                    <p:animEffect transition="out" filter="fade">
                                      <p:cBhvr>
                                        <p:cTn id="110" dur="500"/>
                                        <p:tgtEl>
                                          <p:spTgt spid="32"/>
                                        </p:tgtEl>
                                      </p:cBhvr>
                                    </p:animEffect>
                                    <p:set>
                                      <p:cBhvr>
                                        <p:cTn id="111"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12" restart="whenNotActive" fill="hold" evtFilter="cancelBubble" nodeType="interactiveSeq">
                <p:stCondLst>
                  <p:cond evt="onClick" delay="0">
                    <p:tgtEl>
                      <p:spTgt spid="18"/>
                    </p:tgtEl>
                  </p:cond>
                </p:stCondLst>
                <p:endSync evt="end" delay="0">
                  <p:rtn val="all"/>
                </p:endSync>
                <p:childTnLst>
                  <p:par>
                    <p:cTn id="113" fill="hold">
                      <p:stCondLst>
                        <p:cond delay="0"/>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fade">
                                      <p:cBhvr>
                                        <p:cTn id="117" dur="500"/>
                                        <p:tgtEl>
                                          <p:spTgt spid="29"/>
                                        </p:tgtEl>
                                      </p:cBhvr>
                                    </p:animEffect>
                                  </p:childTnLst>
                                </p:cTn>
                              </p:par>
                            </p:childTnLst>
                          </p:cTn>
                        </p:par>
                      </p:childTnLst>
                    </p:cTn>
                  </p:par>
                  <p:par>
                    <p:cTn id="118" fill="hold">
                      <p:stCondLst>
                        <p:cond delay="indefinite"/>
                      </p:stCondLst>
                      <p:childTnLst>
                        <p:par>
                          <p:cTn id="119" fill="hold">
                            <p:stCondLst>
                              <p:cond delay="0"/>
                            </p:stCondLst>
                            <p:childTnLst>
                              <p:par>
                                <p:cTn id="120" presetID="42" presetClass="path" presetSubtype="0" accel="50000" decel="50000" fill="hold" grpId="1" nodeType="clickEffect">
                                  <p:stCondLst>
                                    <p:cond delay="0"/>
                                  </p:stCondLst>
                                  <p:childTnLst>
                                    <p:animMotion origin="layout" path="M 3.33333E-6 3.7037E-7 L 3.33333E-6 0.0466 " pathEditMode="relative" rAng="0" ptsTypes="AA">
                                      <p:cBhvr>
                                        <p:cTn id="121" dur="1000" fill="hold"/>
                                        <p:tgtEl>
                                          <p:spTgt spid="29"/>
                                        </p:tgtEl>
                                        <p:attrNameLst>
                                          <p:attrName>ppt_x</p:attrName>
                                          <p:attrName>ppt_y</p:attrName>
                                        </p:attrNameLst>
                                      </p:cBhvr>
                                      <p:rCtr x="0" y="2315"/>
                                    </p:animMotion>
                                  </p:childTnLst>
                                </p:cTn>
                              </p:par>
                            </p:childTnLst>
                          </p:cTn>
                        </p:par>
                      </p:childTnLst>
                    </p:cTn>
                  </p:par>
                  <p:par>
                    <p:cTn id="122" fill="hold">
                      <p:stCondLst>
                        <p:cond delay="indefinite"/>
                      </p:stCondLst>
                      <p:childTnLst>
                        <p:par>
                          <p:cTn id="123" fill="hold">
                            <p:stCondLst>
                              <p:cond delay="0"/>
                            </p:stCondLst>
                            <p:childTnLst>
                              <p:par>
                                <p:cTn id="124" presetID="42" presetClass="path" presetSubtype="0" accel="50000" decel="50000" fill="hold" grpId="2" nodeType="clickEffect">
                                  <p:stCondLst>
                                    <p:cond delay="0"/>
                                  </p:stCondLst>
                                  <p:childTnLst>
                                    <p:animMotion origin="layout" path="M 3.33333E-6 0.04661 L 3.33333E-6 0.09259 " pathEditMode="relative" rAng="0" ptsTypes="AA">
                                      <p:cBhvr>
                                        <p:cTn id="125" dur="1000" fill="hold"/>
                                        <p:tgtEl>
                                          <p:spTgt spid="29"/>
                                        </p:tgtEl>
                                        <p:attrNameLst>
                                          <p:attrName>ppt_x</p:attrName>
                                          <p:attrName>ppt_y</p:attrName>
                                        </p:attrNameLst>
                                      </p:cBhvr>
                                      <p:rCtr x="0" y="2315"/>
                                    </p:animMotion>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grpId="3" nodeType="clickEffect">
                                  <p:stCondLst>
                                    <p:cond delay="0"/>
                                  </p:stCondLst>
                                  <p:childTnLst>
                                    <p:animEffect transition="out" filter="fade">
                                      <p:cBhvr>
                                        <p:cTn id="129" dur="500"/>
                                        <p:tgtEl>
                                          <p:spTgt spid="29"/>
                                        </p:tgtEl>
                                      </p:cBhvr>
                                    </p:animEffect>
                                    <p:set>
                                      <p:cBhvr>
                                        <p:cTn id="130"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31" restart="whenNotActive" fill="hold" evtFilter="cancelBubble" nodeType="interactiveSeq">
                <p:stCondLst>
                  <p:cond evt="onClick" delay="0">
                    <p:tgtEl>
                      <p:spTgt spid="27"/>
                    </p:tgtEl>
                  </p:cond>
                </p:stCondLst>
                <p:endSync evt="end" delay="0">
                  <p:rtn val="all"/>
                </p:endSync>
                <p:childTnLst>
                  <p:par>
                    <p:cTn id="132" fill="hold">
                      <p:stCondLst>
                        <p:cond delay="0"/>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33"/>
                                        </p:tgtEl>
                                        <p:attrNameLst>
                                          <p:attrName>style.visibility</p:attrName>
                                        </p:attrNameLst>
                                      </p:cBhvr>
                                      <p:to>
                                        <p:strVal val="visible"/>
                                      </p:to>
                                    </p:set>
                                    <p:animEffect transition="in" filter="fade">
                                      <p:cBhvr>
                                        <p:cTn id="136" dur="500"/>
                                        <p:tgtEl>
                                          <p:spTgt spid="33"/>
                                        </p:tgtEl>
                                      </p:cBhvr>
                                    </p:animEffect>
                                  </p:childTnLst>
                                </p:cTn>
                              </p:par>
                            </p:childTnLst>
                          </p:cTn>
                        </p:par>
                      </p:childTnLst>
                    </p:cTn>
                  </p:par>
                  <p:par>
                    <p:cTn id="137" fill="hold">
                      <p:stCondLst>
                        <p:cond delay="indefinite"/>
                      </p:stCondLst>
                      <p:childTnLst>
                        <p:par>
                          <p:cTn id="138" fill="hold">
                            <p:stCondLst>
                              <p:cond delay="0"/>
                            </p:stCondLst>
                            <p:childTnLst>
                              <p:par>
                                <p:cTn id="139" presetID="42" presetClass="path" presetSubtype="0" accel="50000" decel="50000" fill="hold" grpId="1" nodeType="clickEffect">
                                  <p:stCondLst>
                                    <p:cond delay="0"/>
                                  </p:stCondLst>
                                  <p:childTnLst>
                                    <p:animMotion origin="layout" path="M -3.05556E-6 4.93827E-6 L -3.05556E-6 0.04969 " pathEditMode="relative" rAng="0" ptsTypes="AA">
                                      <p:cBhvr>
                                        <p:cTn id="140" dur="1000" fill="hold"/>
                                        <p:tgtEl>
                                          <p:spTgt spid="33"/>
                                        </p:tgtEl>
                                        <p:attrNameLst>
                                          <p:attrName>ppt_x</p:attrName>
                                          <p:attrName>ppt_y</p:attrName>
                                        </p:attrNameLst>
                                      </p:cBhvr>
                                      <p:rCtr x="0" y="2469"/>
                                    </p:animMotion>
                                  </p:childTnLst>
                                </p:cTn>
                              </p:par>
                            </p:childTnLst>
                          </p:cTn>
                        </p:par>
                      </p:childTnLst>
                    </p:cTn>
                  </p:par>
                  <p:par>
                    <p:cTn id="141" fill="hold">
                      <p:stCondLst>
                        <p:cond delay="indefinite"/>
                      </p:stCondLst>
                      <p:childTnLst>
                        <p:par>
                          <p:cTn id="142" fill="hold">
                            <p:stCondLst>
                              <p:cond delay="0"/>
                            </p:stCondLst>
                            <p:childTnLst>
                              <p:par>
                                <p:cTn id="143" presetID="42" presetClass="path" presetSubtype="0" accel="50000" decel="50000" fill="hold" grpId="2" nodeType="clickEffect">
                                  <p:stCondLst>
                                    <p:cond delay="0"/>
                                  </p:stCondLst>
                                  <p:childTnLst>
                                    <p:animMotion origin="layout" path="M -3.05556E-6 0.04969 L -3.05556E-6 0.09506 " pathEditMode="relative" rAng="0" ptsTypes="AA">
                                      <p:cBhvr>
                                        <p:cTn id="144" dur="1000" fill="hold"/>
                                        <p:tgtEl>
                                          <p:spTgt spid="33"/>
                                        </p:tgtEl>
                                        <p:attrNameLst>
                                          <p:attrName>ppt_x</p:attrName>
                                          <p:attrName>ppt_y</p:attrName>
                                        </p:attrNameLst>
                                      </p:cBhvr>
                                      <p:rCtr x="0" y="2284"/>
                                    </p:animMotion>
                                  </p:childTnLst>
                                </p:cTn>
                              </p:par>
                            </p:childTnLst>
                          </p:cTn>
                        </p:par>
                      </p:childTnLst>
                    </p:cTn>
                  </p:par>
                  <p:par>
                    <p:cTn id="145" fill="hold">
                      <p:stCondLst>
                        <p:cond delay="indefinite"/>
                      </p:stCondLst>
                      <p:childTnLst>
                        <p:par>
                          <p:cTn id="146" fill="hold">
                            <p:stCondLst>
                              <p:cond delay="0"/>
                            </p:stCondLst>
                            <p:childTnLst>
                              <p:par>
                                <p:cTn id="147" presetID="42" presetClass="path" presetSubtype="0" accel="50000" decel="50000" fill="hold" grpId="3" nodeType="clickEffect">
                                  <p:stCondLst>
                                    <p:cond delay="0"/>
                                  </p:stCondLst>
                                  <p:childTnLst>
                                    <p:animMotion origin="layout" path="M -3.05556E-6 0.09506 L -3.05556E-6 0.14351 " pathEditMode="relative" rAng="0" ptsTypes="AA">
                                      <p:cBhvr>
                                        <p:cTn id="148" dur="1000" fill="hold"/>
                                        <p:tgtEl>
                                          <p:spTgt spid="33"/>
                                        </p:tgtEl>
                                        <p:attrNameLst>
                                          <p:attrName>ppt_x</p:attrName>
                                          <p:attrName>ppt_y</p:attrName>
                                        </p:attrNameLst>
                                      </p:cBhvr>
                                      <p:rCtr x="0" y="2469"/>
                                    </p:animMotion>
                                  </p:childTnLst>
                                </p:cTn>
                              </p:par>
                            </p:childTnLst>
                          </p:cTn>
                        </p:par>
                      </p:childTnLst>
                    </p:cTn>
                  </p:par>
                  <p:par>
                    <p:cTn id="149" fill="hold">
                      <p:stCondLst>
                        <p:cond delay="indefinite"/>
                      </p:stCondLst>
                      <p:childTnLst>
                        <p:par>
                          <p:cTn id="150" fill="hold">
                            <p:stCondLst>
                              <p:cond delay="0"/>
                            </p:stCondLst>
                            <p:childTnLst>
                              <p:par>
                                <p:cTn id="151" presetID="10" presetClass="exit" presetSubtype="0" fill="hold" grpId="4" nodeType="clickEffect">
                                  <p:stCondLst>
                                    <p:cond delay="0"/>
                                  </p:stCondLst>
                                  <p:childTnLst>
                                    <p:animEffect transition="out" filter="fade">
                                      <p:cBhvr>
                                        <p:cTn id="152" dur="500"/>
                                        <p:tgtEl>
                                          <p:spTgt spid="33"/>
                                        </p:tgtEl>
                                      </p:cBhvr>
                                    </p:animEffect>
                                    <p:set>
                                      <p:cBhvr>
                                        <p:cTn id="153"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54" restart="whenNotActive" fill="hold" evtFilter="cancelBubble" nodeType="interactiveSeq">
                <p:stCondLst>
                  <p:cond evt="onClick" delay="0">
                    <p:tgtEl>
                      <p:spTgt spid="26"/>
                    </p:tgtEl>
                  </p:cond>
                </p:stCondLst>
                <p:endSync evt="end" delay="0">
                  <p:rtn val="all"/>
                </p:endSync>
                <p:childTnLst>
                  <p:par>
                    <p:cTn id="155" fill="hold">
                      <p:stCondLst>
                        <p:cond delay="0"/>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13"/>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21"/>
                                        </p:tgtEl>
                                        <p:attrNameLst>
                                          <p:attrName>style.visibility</p:attrName>
                                        </p:attrNameLst>
                                      </p:cBhvr>
                                      <p:to>
                                        <p:strVal val="hidden"/>
                                      </p:to>
                                    </p:set>
                                  </p:childTnLst>
                                </p:cTn>
                              </p:par>
                              <p:par>
                                <p:cTn id="161" presetID="1" presetClass="exit" presetSubtype="0" fill="hold" grpId="1" nodeType="withEffect">
                                  <p:stCondLst>
                                    <p:cond delay="0"/>
                                  </p:stCondLst>
                                  <p:childTnLst>
                                    <p:set>
                                      <p:cBhvr>
                                        <p:cTn id="162" dur="1" fill="hold">
                                          <p:stCondLst>
                                            <p:cond delay="0"/>
                                          </p:stCondLst>
                                        </p:cTn>
                                        <p:tgtEl>
                                          <p:spTgt spid="19"/>
                                        </p:tgtEl>
                                        <p:attrNameLst>
                                          <p:attrName>style.visibility</p:attrName>
                                        </p:attrNameLst>
                                      </p:cBhvr>
                                      <p:to>
                                        <p:strVal val="hidden"/>
                                      </p:to>
                                    </p:set>
                                  </p:childTnLst>
                                </p:cTn>
                              </p:par>
                              <p:par>
                                <p:cTn id="163" presetID="1" presetClass="exit" presetSubtype="0" fill="hold" grpId="1" nodeType="withEffect">
                                  <p:stCondLst>
                                    <p:cond delay="0"/>
                                  </p:stCondLst>
                                  <p:childTnLst>
                                    <p:set>
                                      <p:cBhvr>
                                        <p:cTn id="164" dur="1" fill="hold">
                                          <p:stCondLst>
                                            <p:cond delay="0"/>
                                          </p:stCondLst>
                                        </p:cTn>
                                        <p:tgtEl>
                                          <p:spTgt spid="20"/>
                                        </p:tgtEl>
                                        <p:attrNameLst>
                                          <p:attrName>style.visibility</p:attrName>
                                        </p:attrNameLst>
                                      </p:cBhvr>
                                      <p:to>
                                        <p:strVal val="hidden"/>
                                      </p:to>
                                    </p:set>
                                  </p:childTnLst>
                                </p:cTn>
                              </p:par>
                              <p:par>
                                <p:cTn id="165" presetID="1" presetClass="exit" presetSubtype="0" fill="hold" grpId="9" nodeType="withEffect">
                                  <p:stCondLst>
                                    <p:cond delay="0"/>
                                  </p:stCondLst>
                                  <p:childTnLst>
                                    <p:set>
                                      <p:cBhvr>
                                        <p:cTn id="166" dur="1" fill="hold">
                                          <p:stCondLst>
                                            <p:cond delay="0"/>
                                          </p:stCondLst>
                                        </p:cTn>
                                        <p:tgtEl>
                                          <p:spTgt spid="34"/>
                                        </p:tgtEl>
                                        <p:attrNameLst>
                                          <p:attrName>style.visibility</p:attrName>
                                        </p:attrNameLst>
                                      </p:cBhvr>
                                      <p:to>
                                        <p:strVal val="hidden"/>
                                      </p:to>
                                    </p:set>
                                  </p:childTnLst>
                                </p:cTn>
                              </p:par>
                              <p:par>
                                <p:cTn id="167" presetID="1" presetClass="entr" presetSubtype="0" fill="hold" nodeType="withEffect">
                                  <p:stCondLst>
                                    <p:cond delay="0"/>
                                  </p:stCondLst>
                                  <p:childTnLst>
                                    <p:set>
                                      <p:cBhvr>
                                        <p:cTn id="168" dur="1" fill="hold">
                                          <p:stCondLst>
                                            <p:cond delay="0"/>
                                          </p:stCondLst>
                                        </p:cTn>
                                        <p:tgtEl>
                                          <p:spTgt spid="4"/>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37"/>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31"/>
                                        </p:tgtEl>
                                        <p:attrNameLst>
                                          <p:attrName>style.visibility</p:attrName>
                                        </p:attrNameLst>
                                      </p:cBhvr>
                                      <p:to>
                                        <p:strVal val="visible"/>
                                      </p:to>
                                    </p:set>
                                  </p:childTnLst>
                                </p:cTn>
                              </p:par>
                              <p:par>
                                <p:cTn id="173" presetID="1" presetClass="entr" presetSubtype="0" fill="hold" nodeType="withEffect">
                                  <p:stCondLst>
                                    <p:cond delay="0"/>
                                  </p:stCondLst>
                                  <p:childTnLst>
                                    <p:set>
                                      <p:cBhvr>
                                        <p:cTn id="174"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75" restart="whenNotActive" fill="hold" evtFilter="cancelBubble" nodeType="interactiveSeq">
                <p:stCondLst>
                  <p:cond evt="onClick" delay="0">
                    <p:tgtEl>
                      <p:spTgt spid="25"/>
                    </p:tgtEl>
                  </p:cond>
                </p:stCondLst>
                <p:endSync evt="end" delay="0">
                  <p:rtn val="all"/>
                </p:endSync>
                <p:childTnLst>
                  <p:par>
                    <p:cTn id="176" fill="hold">
                      <p:stCondLst>
                        <p:cond delay="0"/>
                      </p:stCondLst>
                      <p:childTnLst>
                        <p:par>
                          <p:cTn id="177" fill="hold">
                            <p:stCondLst>
                              <p:cond delay="0"/>
                            </p:stCondLst>
                            <p:childTnLst>
                              <p:par>
                                <p:cTn id="178" presetID="1" presetClass="exit" presetSubtype="0" fill="hold" grpId="2" nodeType="withEffect">
                                  <p:stCondLst>
                                    <p:cond delay="0"/>
                                  </p:stCondLst>
                                  <p:childTnLst>
                                    <p:set>
                                      <p:cBhvr>
                                        <p:cTn id="179" dur="1" fill="hold">
                                          <p:stCondLst>
                                            <p:cond delay="0"/>
                                          </p:stCondLst>
                                        </p:cTn>
                                        <p:tgtEl>
                                          <p:spTgt spid="13"/>
                                        </p:tgtEl>
                                        <p:attrNameLst>
                                          <p:attrName>style.visibility</p:attrName>
                                        </p:attrNameLst>
                                      </p:cBhvr>
                                      <p:to>
                                        <p:strVal val="hidden"/>
                                      </p:to>
                                    </p:set>
                                  </p:childTnLst>
                                </p:cTn>
                              </p:par>
                              <p:par>
                                <p:cTn id="180" presetID="1" presetClass="exit" presetSubtype="0" fill="hold" grpId="2" nodeType="withEffect">
                                  <p:stCondLst>
                                    <p:cond delay="0"/>
                                  </p:stCondLst>
                                  <p:childTnLst>
                                    <p:set>
                                      <p:cBhvr>
                                        <p:cTn id="181" dur="1" fill="hold">
                                          <p:stCondLst>
                                            <p:cond delay="0"/>
                                          </p:stCondLst>
                                        </p:cTn>
                                        <p:tgtEl>
                                          <p:spTgt spid="21"/>
                                        </p:tgtEl>
                                        <p:attrNameLst>
                                          <p:attrName>style.visibility</p:attrName>
                                        </p:attrNameLst>
                                      </p:cBhvr>
                                      <p:to>
                                        <p:strVal val="hidden"/>
                                      </p:to>
                                    </p:set>
                                  </p:childTnLst>
                                </p:cTn>
                              </p:par>
                              <p:par>
                                <p:cTn id="182" presetID="1" presetClass="exit" presetSubtype="0" fill="hold" grpId="2" nodeType="withEffect">
                                  <p:stCondLst>
                                    <p:cond delay="0"/>
                                  </p:stCondLst>
                                  <p:childTnLst>
                                    <p:set>
                                      <p:cBhvr>
                                        <p:cTn id="183" dur="1" fill="hold">
                                          <p:stCondLst>
                                            <p:cond delay="0"/>
                                          </p:stCondLst>
                                        </p:cTn>
                                        <p:tgtEl>
                                          <p:spTgt spid="19"/>
                                        </p:tgtEl>
                                        <p:attrNameLst>
                                          <p:attrName>style.visibility</p:attrName>
                                        </p:attrNameLst>
                                      </p:cBhvr>
                                      <p:to>
                                        <p:strVal val="hidden"/>
                                      </p:to>
                                    </p:set>
                                  </p:childTnLst>
                                </p:cTn>
                              </p:par>
                              <p:par>
                                <p:cTn id="184" presetID="1" presetClass="exit" presetSubtype="0" fill="hold" grpId="2" nodeType="withEffect">
                                  <p:stCondLst>
                                    <p:cond delay="0"/>
                                  </p:stCondLst>
                                  <p:childTnLst>
                                    <p:set>
                                      <p:cBhvr>
                                        <p:cTn id="185" dur="1" fill="hold">
                                          <p:stCondLst>
                                            <p:cond delay="0"/>
                                          </p:stCondLst>
                                        </p:cTn>
                                        <p:tgtEl>
                                          <p:spTgt spid="20"/>
                                        </p:tgtEl>
                                        <p:attrNameLst>
                                          <p:attrName>style.visibility</p:attrName>
                                        </p:attrNameLst>
                                      </p:cBhvr>
                                      <p:to>
                                        <p:strVal val="hidden"/>
                                      </p:to>
                                    </p:set>
                                  </p:childTnLst>
                                </p:cTn>
                              </p:par>
                              <p:par>
                                <p:cTn id="186" presetID="1" presetClass="exit" presetSubtype="0" fill="hold" grpId="8" nodeType="withEffect">
                                  <p:stCondLst>
                                    <p:cond delay="0"/>
                                  </p:stCondLst>
                                  <p:childTnLst>
                                    <p:set>
                                      <p:cBhvr>
                                        <p:cTn id="187" dur="1" fill="hold">
                                          <p:stCondLst>
                                            <p:cond delay="0"/>
                                          </p:stCondLst>
                                        </p:cTn>
                                        <p:tgtEl>
                                          <p:spTgt spid="34"/>
                                        </p:tgtEl>
                                        <p:attrNameLst>
                                          <p:attrName>style.visibility</p:attrName>
                                        </p:attrNameLst>
                                      </p:cBhvr>
                                      <p:to>
                                        <p:strVal val="hidden"/>
                                      </p:to>
                                    </p:set>
                                  </p:childTnLst>
                                </p:cTn>
                              </p:par>
                              <p:par>
                                <p:cTn id="188" presetID="1" presetClass="entr" presetSubtype="0" fill="hold" nodeType="withEffect">
                                  <p:stCondLst>
                                    <p:cond delay="0"/>
                                  </p:stCondLst>
                                  <p:childTnLst>
                                    <p:set>
                                      <p:cBhvr>
                                        <p:cTn id="189" dur="1" fill="hold">
                                          <p:stCondLst>
                                            <p:cond delay="0"/>
                                          </p:stCondLst>
                                        </p:cTn>
                                        <p:tgtEl>
                                          <p:spTgt spid="4"/>
                                        </p:tgtEl>
                                        <p:attrNameLst>
                                          <p:attrName>style.visibility</p:attrName>
                                        </p:attrNameLst>
                                      </p:cBhvr>
                                      <p:to>
                                        <p:strVal val="visible"/>
                                      </p:to>
                                    </p:set>
                                  </p:childTnLst>
                                </p:cTn>
                              </p:par>
                              <p:par>
                                <p:cTn id="190" presetID="1" presetClass="entr" presetSubtype="0" fill="hold" nodeType="withEffect">
                                  <p:stCondLst>
                                    <p:cond delay="0"/>
                                  </p:stCondLst>
                                  <p:childTnLst>
                                    <p:set>
                                      <p:cBhvr>
                                        <p:cTn id="191" dur="1" fill="hold">
                                          <p:stCondLst>
                                            <p:cond delay="0"/>
                                          </p:stCondLst>
                                        </p:cTn>
                                        <p:tgtEl>
                                          <p:spTgt spid="37"/>
                                        </p:tgtEl>
                                        <p:attrNameLst>
                                          <p:attrName>style.visibility</p:attrName>
                                        </p:attrNameLst>
                                      </p:cBhvr>
                                      <p:to>
                                        <p:strVal val="visible"/>
                                      </p:to>
                                    </p:set>
                                  </p:childTnLst>
                                </p:cTn>
                              </p:par>
                              <p:par>
                                <p:cTn id="192" presetID="1" presetClass="entr" presetSubtype="0" fill="hold" nodeType="withEffect">
                                  <p:stCondLst>
                                    <p:cond delay="0"/>
                                  </p:stCondLst>
                                  <p:childTnLst>
                                    <p:set>
                                      <p:cBhvr>
                                        <p:cTn id="193" dur="1" fill="hold">
                                          <p:stCondLst>
                                            <p:cond delay="0"/>
                                          </p:stCondLst>
                                        </p:cTn>
                                        <p:tgtEl>
                                          <p:spTgt spid="31"/>
                                        </p:tgtEl>
                                        <p:attrNameLst>
                                          <p:attrName>style.visibility</p:attrName>
                                        </p:attrNameLst>
                                      </p:cBhvr>
                                      <p:to>
                                        <p:strVal val="visible"/>
                                      </p:to>
                                    </p:set>
                                  </p:childTnLst>
                                </p:cTn>
                              </p:par>
                              <p:par>
                                <p:cTn id="194" presetID="1" presetClass="entr" presetSubtype="0" fill="hold" nodeType="withEffect">
                                  <p:stCondLst>
                                    <p:cond delay="0"/>
                                  </p:stCondLst>
                                  <p:childTnLst>
                                    <p:set>
                                      <p:cBhvr>
                                        <p:cTn id="195"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childTnLst>
        </p:cTn>
      </p:par>
    </p:tnLst>
    <p:bldLst>
      <p:bldP spid="19" grpId="0" animBg="1"/>
      <p:bldP spid="19" grpId="1" animBg="1"/>
      <p:bldP spid="19" grpId="2" animBg="1"/>
      <p:bldP spid="20" grpId="0" animBg="1"/>
      <p:bldP spid="20" grpId="1" animBg="1"/>
      <p:bldP spid="20" grpId="2" animBg="1"/>
      <p:bldP spid="21" grpId="0" animBg="1"/>
      <p:bldP spid="21" grpId="1" animBg="1"/>
      <p:bldP spid="21" grpId="2" animBg="1"/>
      <p:bldP spid="13" grpId="0" animBg="1"/>
      <p:bldP spid="13" grpId="1" animBg="1"/>
      <p:bldP spid="13" grpId="2" animBg="1"/>
      <p:bldP spid="28" grpId="0" animBg="1"/>
      <p:bldP spid="28" grpId="1" animBg="1"/>
      <p:bldP spid="28" grpId="2" animBg="1"/>
      <p:bldP spid="28" grpId="3" animBg="1"/>
      <p:bldP spid="28" grpId="4" animBg="1"/>
      <p:bldP spid="28" grpId="5" animBg="1"/>
      <p:bldP spid="28" grpId="6" animBg="1"/>
      <p:bldP spid="28" grpId="7" animBg="1"/>
      <p:bldP spid="32" grpId="0" animBg="1"/>
      <p:bldP spid="32" grpId="1" animBg="1"/>
      <p:bldP spid="32" grpId="2" animBg="1"/>
      <p:bldP spid="32" grpId="3" animBg="1"/>
      <p:bldP spid="32" grpId="4" animBg="1"/>
      <p:bldP spid="32" grpId="5" animBg="1"/>
      <p:bldP spid="32" grpId="6" animBg="1"/>
      <p:bldP spid="29" grpId="0" animBg="1"/>
      <p:bldP spid="29" grpId="1" animBg="1"/>
      <p:bldP spid="29" grpId="2" animBg="1"/>
      <p:bldP spid="29" grpId="3" animBg="1"/>
      <p:bldP spid="33" grpId="0" animBg="1"/>
      <p:bldP spid="33" grpId="1" animBg="1"/>
      <p:bldP spid="33" grpId="2" animBg="1"/>
      <p:bldP spid="33" grpId="3" animBg="1"/>
      <p:bldP spid="33" grpId="4" animBg="1"/>
      <p:bldP spid="34" grpId="4"/>
      <p:bldP spid="34" grpId="5"/>
      <p:bldP spid="34" grpId="6"/>
      <p:bldP spid="34" grpId="7"/>
      <p:bldP spid="34" grpId="8"/>
      <p:bldP spid="34" grpId="9"/>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6-L01-S08 - All the people on the Eart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92343" y="99348"/>
            <a:ext cx="609600" cy="609600"/>
          </a:xfrm>
          <a:prstGeom prst="rect">
            <a:avLst/>
          </a:prstGeom>
        </p:spPr>
      </p:pic>
      <p:sp>
        <p:nvSpPr>
          <p:cNvPr id="7"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S-08</a:t>
            </a: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Tool instructions"/>
          <p:cNvSpPr txBox="1"/>
          <p:nvPr/>
        </p:nvSpPr>
        <p:spPr>
          <a:xfrm>
            <a:off x="873024" y="4912668"/>
            <a:ext cx="270458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pins on the right to reveal post-it </a:t>
            </a:r>
            <a:r>
              <a:rPr lang="en-GB" sz="900" dirty="0" smtClean="0">
                <a:latin typeface="Arial" pitchFamily="34" charset="0"/>
                <a:ea typeface="Segoe UI" pitchFamily="34" charset="0"/>
                <a:cs typeface="Arial" pitchFamily="34" charset="0"/>
              </a:rPr>
              <a:t>notes</a:t>
            </a:r>
            <a:r>
              <a:rPr lang="en-GB" sz="900" dirty="0" smtClean="0">
                <a:latin typeface="Arial" pitchFamily="34" charset="0"/>
                <a:ea typeface="Segoe UI" pitchFamily="34" charset="0"/>
                <a:cs typeface="Arial" pitchFamily="34" charset="0"/>
              </a:rPr>
              <a:t>.</a:t>
            </a:r>
            <a:endParaRPr lang="en-GB" sz="900" dirty="0">
              <a:latin typeface="Arial" pitchFamily="34" charset="0"/>
              <a:ea typeface="Segoe UI" pitchFamily="34" charset="0"/>
              <a:cs typeface="Arial" pitchFamily="34"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1348" y="851610"/>
            <a:ext cx="4870399" cy="3652799"/>
          </a:xfrm>
          <a:prstGeom prst="rect">
            <a:avLst/>
          </a:prstGeom>
        </p:spPr>
      </p:pic>
      <p:sp>
        <p:nvSpPr>
          <p:cNvPr id="4" name="Rectangle 3"/>
          <p:cNvSpPr/>
          <p:nvPr/>
        </p:nvSpPr>
        <p:spPr>
          <a:xfrm>
            <a:off x="102282" y="-134461"/>
            <a:ext cx="8918088" cy="1077218"/>
          </a:xfrm>
          <a:prstGeom prst="rect">
            <a:avLst/>
          </a:prstGeom>
          <a:noFill/>
        </p:spPr>
        <p:txBody>
          <a:bodyPr wrap="square" lIns="91440" tIns="45720" rIns="91440" bIns="45720">
            <a:spAutoFit/>
          </a:bodyPr>
          <a:lstStyle/>
          <a:p>
            <a:pPr algn="ctr"/>
            <a:r>
              <a:rPr lang="en-US" sz="32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Christmas celebrations may not always </a:t>
            </a:r>
          </a:p>
          <a:p>
            <a:pPr algn="ctr"/>
            <a:r>
              <a:rPr lang="en-US" sz="32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reflect the Christian meaning</a:t>
            </a:r>
          </a:p>
        </p:txBody>
      </p:sp>
      <p:pic>
        <p:nvPicPr>
          <p:cNvPr id="16" name="Shape: Post-it 4"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4245236" y="2947325"/>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Line 4"/>
          <p:cNvSpPr txBox="1"/>
          <p:nvPr/>
        </p:nvSpPr>
        <p:spPr>
          <a:xfrm rot="20948926">
            <a:off x="4481671" y="3145771"/>
            <a:ext cx="1765072" cy="1754326"/>
          </a:xfrm>
          <a:prstGeom prst="rect">
            <a:avLst/>
          </a:prstGeom>
          <a:noFill/>
        </p:spPr>
        <p:txBody>
          <a:bodyPr wrap="square" rtlCol="0">
            <a:spAutoFit/>
          </a:bodyPr>
          <a:lstStyle/>
          <a:p>
            <a:r>
              <a:rPr lang="en-NZ" sz="1200" dirty="0"/>
              <a:t>How do your families’ Christmas celebrations reflect your Christian belief that Jesus is the reason for the season?                                                                                                                                                               </a:t>
            </a:r>
            <a:r>
              <a:rPr lang="en-NZ" sz="1200" b="1" dirty="0">
                <a:solidFill>
                  <a:srgbClr val="FF0000"/>
                </a:solidFill>
              </a:rPr>
              <a:t>What signs, symbols, music and activities would make this evident?</a:t>
            </a:r>
            <a:endParaRPr lang="en-NZ" sz="1200" dirty="0">
              <a:solidFill>
                <a:srgbClr val="FF0000"/>
              </a:solidFill>
            </a:endParaRPr>
          </a:p>
        </p:txBody>
      </p:sp>
      <p:pic>
        <p:nvPicPr>
          <p:cNvPr id="18" name="Shape: Post-it 3"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965379" y="971694"/>
            <a:ext cx="2393342" cy="223635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Line 3"/>
          <p:cNvSpPr txBox="1"/>
          <p:nvPr/>
        </p:nvSpPr>
        <p:spPr>
          <a:xfrm rot="20948926">
            <a:off x="6195216" y="1392232"/>
            <a:ext cx="1765072" cy="1384995"/>
          </a:xfrm>
          <a:prstGeom prst="rect">
            <a:avLst/>
          </a:prstGeom>
          <a:noFill/>
        </p:spPr>
        <p:txBody>
          <a:bodyPr wrap="square" rtlCol="0">
            <a:spAutoFit/>
          </a:bodyPr>
          <a:lstStyle/>
          <a:p>
            <a:r>
              <a:rPr lang="en-NZ" sz="1200" dirty="0"/>
              <a:t>Food is an important part of Christmas celebrations because when families gather they like to eat and drink and share memories and stories of Christmases past.                                                                             </a:t>
            </a:r>
          </a:p>
        </p:txBody>
      </p:sp>
      <p:pic>
        <p:nvPicPr>
          <p:cNvPr id="20" name="Shape: Post-it 2"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9694" y="2612326"/>
            <a:ext cx="2393342" cy="251545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Line 2"/>
          <p:cNvSpPr txBox="1"/>
          <p:nvPr/>
        </p:nvSpPr>
        <p:spPr>
          <a:xfrm rot="20948926">
            <a:off x="283180" y="2856966"/>
            <a:ext cx="1765072" cy="2123658"/>
          </a:xfrm>
          <a:prstGeom prst="rect">
            <a:avLst/>
          </a:prstGeom>
          <a:noFill/>
        </p:spPr>
        <p:txBody>
          <a:bodyPr wrap="square" rtlCol="0">
            <a:spAutoFit/>
          </a:bodyPr>
          <a:lstStyle/>
          <a:p>
            <a:r>
              <a:rPr lang="en-NZ" sz="1200" dirty="0"/>
              <a:t>Many of the traditions families share at Christmas relate to food and customs that have been passed down and are connected to cultural celebrations rather than Christian ones.                                                    </a:t>
            </a:r>
            <a:r>
              <a:rPr lang="en-NZ" sz="1200" b="1" dirty="0">
                <a:solidFill>
                  <a:srgbClr val="FF0000"/>
                </a:solidFill>
              </a:rPr>
              <a:t>Can you name some examples of these traditions?</a:t>
            </a:r>
            <a:endParaRPr lang="en-NZ" sz="1200" dirty="0">
              <a:solidFill>
                <a:srgbClr val="FF0000"/>
              </a:solidFill>
            </a:endParaRPr>
          </a:p>
        </p:txBody>
      </p:sp>
      <p:pic>
        <p:nvPicPr>
          <p:cNvPr id="22" name="Shape: Post-it 1"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90426" y="339502"/>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Line 1"/>
          <p:cNvSpPr txBox="1"/>
          <p:nvPr/>
        </p:nvSpPr>
        <p:spPr>
          <a:xfrm rot="20948926">
            <a:off x="332281" y="523842"/>
            <a:ext cx="1765072" cy="1754326"/>
          </a:xfrm>
          <a:prstGeom prst="rect">
            <a:avLst/>
          </a:prstGeom>
          <a:noFill/>
        </p:spPr>
        <p:txBody>
          <a:bodyPr wrap="square" rtlCol="0">
            <a:spAutoFit/>
          </a:bodyPr>
          <a:lstStyle/>
          <a:p>
            <a:r>
              <a:rPr lang="en-NZ" sz="1200" dirty="0"/>
              <a:t>Although Christmas is a Christian celebration that is celebrated widely in many countries across the world the celebration may not always reflect the Christian meaning of the feast.                             </a:t>
            </a:r>
            <a:r>
              <a:rPr lang="en-NZ" sz="1200" b="1" dirty="0">
                <a:solidFill>
                  <a:srgbClr val="FF0000"/>
                </a:solidFill>
              </a:rPr>
              <a:t>Why might that be?</a:t>
            </a:r>
            <a:endParaRPr lang="en-NZ" sz="1200" dirty="0">
              <a:solidFill>
                <a:srgbClr val="FF0000"/>
              </a:solidFill>
            </a:endParaRPr>
          </a:p>
        </p:txBody>
      </p:sp>
      <p:pic>
        <p:nvPicPr>
          <p:cNvPr id="25" name="Shape: Pin 4"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3252514"/>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26" name="Shape: Pin 3"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5575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27" name="Shape: Pin 2"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8626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28" name="Shape: Pin 1"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605242" y="1229023"/>
            <a:ext cx="448298" cy="584185"/>
          </a:xfrm>
          <a:prstGeom prst="rect">
            <a:avLst/>
          </a:prstGeom>
          <a:noFill/>
          <a:extLst>
            <a:ext uri="{909E8E84-426E-40DD-AFC4-6F175D3DCCD1}">
              <a14:hiddenFill xmlns:a14="http://schemas.microsoft.com/office/drawing/2010/main">
                <a:solidFill>
                  <a:srgbClr val="FFFFFF"/>
                </a:solidFill>
              </a14:hiddenFill>
            </a:ext>
          </a:extLst>
        </p:spPr>
      </p:pic>
      <p:pic>
        <p:nvPicPr>
          <p:cNvPr id="24" name="Shape: Post-it 3"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244043" y="2724741"/>
            <a:ext cx="2393342" cy="1894403"/>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Line 3"/>
          <p:cNvSpPr txBox="1"/>
          <p:nvPr/>
        </p:nvSpPr>
        <p:spPr>
          <a:xfrm rot="20948926">
            <a:off x="6472896" y="2878232"/>
            <a:ext cx="1765072" cy="1384995"/>
          </a:xfrm>
          <a:prstGeom prst="rect">
            <a:avLst/>
          </a:prstGeom>
          <a:noFill/>
        </p:spPr>
        <p:txBody>
          <a:bodyPr wrap="square" rtlCol="0">
            <a:spAutoFit/>
          </a:bodyPr>
          <a:lstStyle/>
          <a:p>
            <a:r>
              <a:rPr lang="en-NZ" sz="1200" b="1" dirty="0">
                <a:solidFill>
                  <a:srgbClr val="FF0000"/>
                </a:solidFill>
              </a:rPr>
              <a:t>Can you share a story of a special food that your family shares at Christmas and explain its meaning and connection with your family now and in the past?</a:t>
            </a:r>
            <a:endParaRPr lang="en-NZ" sz="1200" dirty="0">
              <a:solidFill>
                <a:srgbClr val="FF0000"/>
              </a:solidFill>
            </a:endParaRPr>
          </a:p>
        </p:txBody>
      </p:sp>
      <p:sp>
        <p:nvSpPr>
          <p:cNvPr id="33"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Box: Tool instructions stop"/>
          <p:cNvSpPr txBox="1"/>
          <p:nvPr/>
        </p:nvSpPr>
        <p:spPr>
          <a:xfrm>
            <a:off x="3485392" y="4909873"/>
            <a:ext cx="2896948"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stop </a:t>
            </a:r>
            <a:r>
              <a:rPr lang="en-GB" sz="900" dirty="0" smtClean="0">
                <a:latin typeface="Arial" panose="020B0604020202020204" pitchFamily="34" charset="0"/>
                <a:cs typeface="Arial" panose="020B0604020202020204" pitchFamily="34" charset="0"/>
              </a:rPr>
              <a:t>‘All the people on Earth’</a:t>
            </a:r>
            <a:endParaRPr lang="en-GB" sz="900" dirty="0">
              <a:latin typeface="Arial" panose="020B0604020202020204" pitchFamily="34" charset="0"/>
              <a:cs typeface="Arial" panose="020B0604020202020204" pitchFamily="34" charset="0"/>
            </a:endParaRPr>
          </a:p>
        </p:txBody>
      </p:sp>
      <p:sp>
        <p:nvSpPr>
          <p:cNvPr id="35" name="TextBox: Tool instructions start"/>
          <p:cNvSpPr txBox="1"/>
          <p:nvPr/>
        </p:nvSpPr>
        <p:spPr>
          <a:xfrm>
            <a:off x="3485392" y="4909873"/>
            <a:ext cx="291297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audio button to play </a:t>
            </a:r>
            <a:r>
              <a:rPr lang="en-GB" sz="900" dirty="0" smtClean="0">
                <a:latin typeface="Arial" pitchFamily="34" charset="0"/>
                <a:ea typeface="Segoe UI" pitchFamily="34" charset="0"/>
                <a:cs typeface="Arial" pitchFamily="34" charset="0"/>
              </a:rPr>
              <a:t>‘All the people on Earth’</a:t>
            </a:r>
            <a:endParaRPr lang="en-GB" sz="900" dirty="0">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81400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8"/>
                    </p:tgtEl>
                  </p:cond>
                </p:stCondLst>
                <p:endSync evt="end" delay="0">
                  <p:rtn val="all"/>
                </p:endSync>
                <p:childTnLst>
                  <p:par>
                    <p:cTn id="8" fill="hold">
                      <p:stCondLst>
                        <p:cond delay="0"/>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900" decel="100000" fill="hold"/>
                                        <p:tgtEl>
                                          <p:spTgt spid="2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par>
                          <p:cTn id="20" fill="hold">
                            <p:stCondLst>
                              <p:cond delay="1500"/>
                            </p:stCondLst>
                            <p:childTnLst>
                              <p:par>
                                <p:cTn id="21" presetID="10" presetClass="exit" presetSubtype="0" fill="hold" nodeType="afterEffect">
                                  <p:stCondLst>
                                    <p:cond delay="0"/>
                                  </p:stCondLst>
                                  <p:childTnLst>
                                    <p:animEffect transition="out" filter="fade">
                                      <p:cBhvr>
                                        <p:cTn id="22" dur="500"/>
                                        <p:tgtEl>
                                          <p:spTgt spid="28"/>
                                        </p:tgtEl>
                                      </p:cBhvr>
                                    </p:animEffect>
                                    <p:set>
                                      <p:cBhvr>
                                        <p:cTn id="2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24" restart="whenNotActive" fill="hold" evtFilter="cancelBubble" nodeType="interactiveSeq">
                <p:stCondLst>
                  <p:cond evt="onClick" delay="0">
                    <p:tgtEl>
                      <p:spTgt spid="27"/>
                    </p:tgtEl>
                  </p:cond>
                </p:stCondLst>
                <p:endSync evt="end" delay="0">
                  <p:rtn val="all"/>
                </p:endSync>
                <p:childTnLst>
                  <p:par>
                    <p:cTn id="25" fill="hold">
                      <p:stCondLst>
                        <p:cond delay="0"/>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900" decel="100000" fill="hold"/>
                                        <p:tgtEl>
                                          <p:spTgt spid="20"/>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par>
                          <p:cTn id="33" fill="hold">
                            <p:stCondLst>
                              <p:cond delay="1000"/>
                            </p:stCondLst>
                            <p:childTnLst>
                              <p:par>
                                <p:cTn id="34" presetID="22" presetClass="entr" presetSubtype="1"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childTnLst>
                          </p:cTn>
                        </p:par>
                        <p:par>
                          <p:cTn id="37" fill="hold">
                            <p:stCondLst>
                              <p:cond delay="1500"/>
                            </p:stCondLst>
                            <p:childTnLst>
                              <p:par>
                                <p:cTn id="38" presetID="10" presetClass="exit" presetSubtype="0" fill="hold" nodeType="afterEffect">
                                  <p:stCondLst>
                                    <p:cond delay="0"/>
                                  </p:stCondLst>
                                  <p:childTnLst>
                                    <p:animEffect transition="out" filter="fade">
                                      <p:cBhvr>
                                        <p:cTn id="39" dur="500"/>
                                        <p:tgtEl>
                                          <p:spTgt spid="27"/>
                                        </p:tgtEl>
                                      </p:cBhvr>
                                    </p:animEffect>
                                    <p:set>
                                      <p:cBhvr>
                                        <p:cTn id="40"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41" restart="whenNotActive" fill="hold" evtFilter="cancelBubble" nodeType="interactiveSeq">
                <p:stCondLst>
                  <p:cond evt="onClick" delay="0">
                    <p:tgtEl>
                      <p:spTgt spid="26"/>
                    </p:tgtEl>
                  </p:cond>
                </p:stCondLst>
                <p:endSync evt="end" delay="0">
                  <p:rtn val="all"/>
                </p:endSync>
                <p:childTnLst>
                  <p:par>
                    <p:cTn id="42" fill="hold">
                      <p:stCondLst>
                        <p:cond delay="0"/>
                      </p:stCondLst>
                      <p:childTnLst>
                        <p:par>
                          <p:cTn id="43" fill="hold">
                            <p:stCondLst>
                              <p:cond delay="0"/>
                            </p:stCondLst>
                            <p:childTnLst>
                              <p:par>
                                <p:cTn id="44" presetID="37"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1000"/>
                                        <p:tgtEl>
                                          <p:spTgt spid="18"/>
                                        </p:tgtEl>
                                      </p:cBhvr>
                                    </p:animEffect>
                                    <p:anim calcmode="lin" valueType="num">
                                      <p:cBhvr>
                                        <p:cTn id="47" dur="1000" fill="hold"/>
                                        <p:tgtEl>
                                          <p:spTgt spid="18"/>
                                        </p:tgtEl>
                                        <p:attrNameLst>
                                          <p:attrName>ppt_x</p:attrName>
                                        </p:attrNameLst>
                                      </p:cBhvr>
                                      <p:tavLst>
                                        <p:tav tm="0">
                                          <p:val>
                                            <p:strVal val="#ppt_x"/>
                                          </p:val>
                                        </p:tav>
                                        <p:tav tm="100000">
                                          <p:val>
                                            <p:strVal val="#ppt_x"/>
                                          </p:val>
                                        </p:tav>
                                      </p:tavLst>
                                    </p:anim>
                                    <p:anim calcmode="lin" valueType="num">
                                      <p:cBhvr>
                                        <p:cTn id="48" dur="900" decel="100000" fill="hold"/>
                                        <p:tgtEl>
                                          <p:spTgt spid="18"/>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par>
                                <p:cTn id="50" presetID="37" presetClass="entr" presetSubtype="0"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1000"/>
                                        <p:tgtEl>
                                          <p:spTgt spid="24"/>
                                        </p:tgtEl>
                                      </p:cBhvr>
                                    </p:animEffect>
                                    <p:anim calcmode="lin" valueType="num">
                                      <p:cBhvr>
                                        <p:cTn id="53" dur="1000" fill="hold"/>
                                        <p:tgtEl>
                                          <p:spTgt spid="24"/>
                                        </p:tgtEl>
                                        <p:attrNameLst>
                                          <p:attrName>ppt_x</p:attrName>
                                        </p:attrNameLst>
                                      </p:cBhvr>
                                      <p:tavLst>
                                        <p:tav tm="0">
                                          <p:val>
                                            <p:strVal val="#ppt_x"/>
                                          </p:val>
                                        </p:tav>
                                        <p:tav tm="100000">
                                          <p:val>
                                            <p:strVal val="#ppt_x"/>
                                          </p:val>
                                        </p:tav>
                                      </p:tavLst>
                                    </p:anim>
                                    <p:anim calcmode="lin" valueType="num">
                                      <p:cBhvr>
                                        <p:cTn id="54" dur="900" decel="100000" fill="hold"/>
                                        <p:tgtEl>
                                          <p:spTgt spid="24"/>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par>
                          <p:cTn id="56" fill="hold">
                            <p:stCondLst>
                              <p:cond delay="1000"/>
                            </p:stCondLst>
                            <p:childTnLst>
                              <p:par>
                                <p:cTn id="57" presetID="22" presetClass="entr" presetSubtype="1"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ipe(up)">
                                      <p:cBhvr>
                                        <p:cTn id="59" dur="500"/>
                                        <p:tgtEl>
                                          <p:spTgt spid="19"/>
                                        </p:tgtEl>
                                      </p:cBhvr>
                                    </p:animEffect>
                                  </p:childTnLst>
                                </p:cTn>
                              </p:par>
                            </p:childTnLst>
                          </p:cTn>
                        </p:par>
                        <p:par>
                          <p:cTn id="60" fill="hold">
                            <p:stCondLst>
                              <p:cond delay="1500"/>
                            </p:stCondLst>
                            <p:childTnLst>
                              <p:par>
                                <p:cTn id="61" presetID="22" presetClass="entr" presetSubtype="1" fill="hold" grpId="0" nodeType="after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500"/>
                                        <p:tgtEl>
                                          <p:spTgt spid="31"/>
                                        </p:tgtEl>
                                      </p:cBhvr>
                                    </p:animEffect>
                                  </p:childTnLst>
                                </p:cTn>
                              </p:par>
                            </p:childTnLst>
                          </p:cTn>
                        </p:par>
                        <p:par>
                          <p:cTn id="64" fill="hold">
                            <p:stCondLst>
                              <p:cond delay="2000"/>
                            </p:stCondLst>
                            <p:childTnLst>
                              <p:par>
                                <p:cTn id="65" presetID="10" presetClass="exit" presetSubtype="0" fill="hold" nodeType="afterEffect">
                                  <p:stCondLst>
                                    <p:cond delay="0"/>
                                  </p:stCondLst>
                                  <p:childTnLst>
                                    <p:animEffect transition="out" filter="fade">
                                      <p:cBhvr>
                                        <p:cTn id="66" dur="500"/>
                                        <p:tgtEl>
                                          <p:spTgt spid="26"/>
                                        </p:tgtEl>
                                      </p:cBhvr>
                                    </p:animEffect>
                                    <p:set>
                                      <p:cBhvr>
                                        <p:cTn id="6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68" restart="whenNotActive" fill="hold" evtFilter="cancelBubble" nodeType="interactiveSeq">
                <p:stCondLst>
                  <p:cond evt="onClick" delay="0">
                    <p:tgtEl>
                      <p:spTgt spid="25"/>
                    </p:tgtEl>
                  </p:cond>
                </p:stCondLst>
                <p:endSync evt="end" delay="0">
                  <p:rtn val="all"/>
                </p:endSync>
                <p:childTnLst>
                  <p:par>
                    <p:cTn id="69" fill="hold">
                      <p:stCondLst>
                        <p:cond delay="0"/>
                      </p:stCondLst>
                      <p:childTnLst>
                        <p:par>
                          <p:cTn id="70" fill="hold">
                            <p:stCondLst>
                              <p:cond delay="0"/>
                            </p:stCondLst>
                            <p:childTnLst>
                              <p:par>
                                <p:cTn id="71" presetID="37" presetClass="entr" presetSubtype="0" fill="hold" nodeType="click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1000"/>
                                        <p:tgtEl>
                                          <p:spTgt spid="16"/>
                                        </p:tgtEl>
                                      </p:cBhvr>
                                    </p:animEffect>
                                    <p:anim calcmode="lin" valueType="num">
                                      <p:cBhvr>
                                        <p:cTn id="74" dur="1000" fill="hold"/>
                                        <p:tgtEl>
                                          <p:spTgt spid="16"/>
                                        </p:tgtEl>
                                        <p:attrNameLst>
                                          <p:attrName>ppt_x</p:attrName>
                                        </p:attrNameLst>
                                      </p:cBhvr>
                                      <p:tavLst>
                                        <p:tav tm="0">
                                          <p:val>
                                            <p:strVal val="#ppt_x"/>
                                          </p:val>
                                        </p:tav>
                                        <p:tav tm="100000">
                                          <p:val>
                                            <p:strVal val="#ppt_x"/>
                                          </p:val>
                                        </p:tav>
                                      </p:tavLst>
                                    </p:anim>
                                    <p:anim calcmode="lin" valueType="num">
                                      <p:cBhvr>
                                        <p:cTn id="75" dur="900" decel="100000" fill="hold"/>
                                        <p:tgtEl>
                                          <p:spTgt spid="16"/>
                                        </p:tgtEl>
                                        <p:attrNameLst>
                                          <p:attrName>ppt_y</p:attrName>
                                        </p:attrNameLst>
                                      </p:cBhvr>
                                      <p:tavLst>
                                        <p:tav tm="0">
                                          <p:val>
                                            <p:strVal val="#ppt_y+1"/>
                                          </p:val>
                                        </p:tav>
                                        <p:tav tm="100000">
                                          <p:val>
                                            <p:strVal val="#ppt_y-.03"/>
                                          </p:val>
                                        </p:tav>
                                      </p:tavLst>
                                    </p:anim>
                                    <p:anim calcmode="lin" valueType="num">
                                      <p:cBhvr>
                                        <p:cTn id="76"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77" fill="hold">
                            <p:stCondLst>
                              <p:cond delay="1000"/>
                            </p:stCondLst>
                            <p:childTnLst>
                              <p:par>
                                <p:cTn id="78" presetID="22" presetClass="entr" presetSubtype="1" fill="hold" grpId="0" nodeType="after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wipe(up)">
                                      <p:cBhvr>
                                        <p:cTn id="80" dur="500"/>
                                        <p:tgtEl>
                                          <p:spTgt spid="17"/>
                                        </p:tgtEl>
                                      </p:cBhvr>
                                    </p:animEffect>
                                  </p:childTnLst>
                                </p:cTn>
                              </p:par>
                            </p:childTnLst>
                          </p:cTn>
                        </p:par>
                        <p:par>
                          <p:cTn id="81" fill="hold">
                            <p:stCondLst>
                              <p:cond delay="1500"/>
                            </p:stCondLst>
                            <p:childTnLst>
                              <p:par>
                                <p:cTn id="82" presetID="10" presetClass="exit" presetSubtype="0" fill="hold" nodeType="afterEffect">
                                  <p:stCondLst>
                                    <p:cond delay="0"/>
                                  </p:stCondLst>
                                  <p:childTnLst>
                                    <p:animEffect transition="out" filter="fade">
                                      <p:cBhvr>
                                        <p:cTn id="83" dur="500"/>
                                        <p:tgtEl>
                                          <p:spTgt spid="25"/>
                                        </p:tgtEl>
                                      </p:cBhvr>
                                    </p:animEffect>
                                    <p:set>
                                      <p:cBhvr>
                                        <p:cTn id="84"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28"/>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27"/>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26"/>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25"/>
                                        </p:tgtEl>
                                        <p:attrNameLst>
                                          <p:attrName>style.visibility</p:attrName>
                                        </p:attrNameLst>
                                      </p:cBhvr>
                                      <p:to>
                                        <p:strVal val="visible"/>
                                      </p:to>
                                    </p:set>
                                  </p:childTnLst>
                                </p:cTn>
                              </p:par>
                              <p:par>
                                <p:cTn id="96" presetID="1" presetClass="exit" presetSubtype="0" fill="hold" nodeType="withEffect">
                                  <p:stCondLst>
                                    <p:cond delay="0"/>
                                  </p:stCondLst>
                                  <p:childTnLst>
                                    <p:set>
                                      <p:cBhvr>
                                        <p:cTn id="97" dur="1" fill="hold">
                                          <p:stCondLst>
                                            <p:cond delay="0"/>
                                          </p:stCondLst>
                                        </p:cTn>
                                        <p:tgtEl>
                                          <p:spTgt spid="22"/>
                                        </p:tgtEl>
                                        <p:attrNameLst>
                                          <p:attrName>style.visibility</p:attrName>
                                        </p:attrNameLst>
                                      </p:cBhvr>
                                      <p:to>
                                        <p:strVal val="hidden"/>
                                      </p:to>
                                    </p:set>
                                  </p:childTnLst>
                                </p:cTn>
                              </p:par>
                              <p:par>
                                <p:cTn id="98" presetID="1" presetClass="exit" presetSubtype="0" fill="hold" grpId="2" nodeType="withEffect">
                                  <p:stCondLst>
                                    <p:cond delay="0"/>
                                  </p:stCondLst>
                                  <p:childTnLst>
                                    <p:set>
                                      <p:cBhvr>
                                        <p:cTn id="99" dur="1" fill="hold">
                                          <p:stCondLst>
                                            <p:cond delay="0"/>
                                          </p:stCondLst>
                                        </p:cTn>
                                        <p:tgtEl>
                                          <p:spTgt spid="23"/>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20"/>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24"/>
                                        </p:tgtEl>
                                        <p:attrNameLst>
                                          <p:attrName>style.visibility</p:attrName>
                                        </p:attrNameLst>
                                      </p:cBhvr>
                                      <p:to>
                                        <p:strVal val="hidden"/>
                                      </p:to>
                                    </p:set>
                                  </p:childTnLst>
                                </p:cTn>
                              </p:par>
                              <p:par>
                                <p:cTn id="104" presetID="1" presetClass="exit" presetSubtype="0" fill="hold" grpId="2" nodeType="withEffect">
                                  <p:stCondLst>
                                    <p:cond delay="0"/>
                                  </p:stCondLst>
                                  <p:childTnLst>
                                    <p:set>
                                      <p:cBhvr>
                                        <p:cTn id="105" dur="1" fill="hold">
                                          <p:stCondLst>
                                            <p:cond delay="0"/>
                                          </p:stCondLst>
                                        </p:cTn>
                                        <p:tgtEl>
                                          <p:spTgt spid="31"/>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21"/>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18"/>
                                        </p:tgtEl>
                                        <p:attrNameLst>
                                          <p:attrName>style.visibility</p:attrName>
                                        </p:attrNameLst>
                                      </p:cBhvr>
                                      <p:to>
                                        <p:strVal val="hidden"/>
                                      </p:to>
                                    </p:set>
                                  </p:childTnLst>
                                </p:cTn>
                              </p:par>
                              <p:par>
                                <p:cTn id="110" presetID="1" presetClass="exit" presetSubtype="0" fill="hold" grpId="2" nodeType="withEffect">
                                  <p:stCondLst>
                                    <p:cond delay="0"/>
                                  </p:stCondLst>
                                  <p:childTnLst>
                                    <p:set>
                                      <p:cBhvr>
                                        <p:cTn id="111" dur="1" fill="hold">
                                          <p:stCondLst>
                                            <p:cond delay="0"/>
                                          </p:stCondLst>
                                        </p:cTn>
                                        <p:tgtEl>
                                          <p:spTgt spid="19"/>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16"/>
                                        </p:tgtEl>
                                        <p:attrNameLst>
                                          <p:attrName>style.visibility</p:attrName>
                                        </p:attrNameLst>
                                      </p:cBhvr>
                                      <p:to>
                                        <p:strVal val="hidden"/>
                                      </p:to>
                                    </p:set>
                                  </p:childTnLst>
                                </p:cTn>
                              </p:par>
                              <p:par>
                                <p:cTn id="114" presetID="1" presetClass="exit" presetSubtype="0" fill="hold" grpId="2" nodeType="withEffect">
                                  <p:stCondLst>
                                    <p:cond delay="0"/>
                                  </p:stCondLst>
                                  <p:childTnLst>
                                    <p:set>
                                      <p:cBhvr>
                                        <p:cTn id="115"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6" restart="whenNotActive" fill="hold" evtFilter="cancelBubble" nodeType="interactiveSeq">
                <p:stCondLst>
                  <p:cond evt="onClick" delay="0">
                    <p:tgtEl>
                      <p:spTgt spid="9"/>
                    </p:tgtEl>
                  </p:cond>
                </p:stCondLst>
                <p:endSync evt="end" delay="0">
                  <p:rtn val="all"/>
                </p:endSync>
                <p:childTnLst>
                  <p:par>
                    <p:cTn id="117" fill="hold">
                      <p:stCondLst>
                        <p:cond delay="0"/>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ntr" presetSubtype="0" fill="hold" nodeType="withEffect">
                                  <p:stCondLst>
                                    <p:cond delay="0"/>
                                  </p:stCondLst>
                                  <p:childTnLst>
                                    <p:set>
                                      <p:cBhvr>
                                        <p:cTn id="122" dur="1" fill="hold">
                                          <p:stCondLst>
                                            <p:cond delay="0"/>
                                          </p:stCondLst>
                                        </p:cTn>
                                        <p:tgtEl>
                                          <p:spTgt spid="27"/>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26"/>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25"/>
                                        </p:tgtEl>
                                        <p:attrNameLst>
                                          <p:attrName>style.visibility</p:attrName>
                                        </p:attrNameLst>
                                      </p:cBhvr>
                                      <p:to>
                                        <p:strVal val="visible"/>
                                      </p:to>
                                    </p:set>
                                  </p:childTnLst>
                                </p:cTn>
                              </p:par>
                              <p:par>
                                <p:cTn id="127" presetID="1" presetClass="exit" presetSubtype="0" fill="hold" nodeType="withEffect">
                                  <p:stCondLst>
                                    <p:cond delay="0"/>
                                  </p:stCondLst>
                                  <p:childTnLst>
                                    <p:set>
                                      <p:cBhvr>
                                        <p:cTn id="128" dur="1" fill="hold">
                                          <p:stCondLst>
                                            <p:cond delay="0"/>
                                          </p:stCondLst>
                                        </p:cTn>
                                        <p:tgtEl>
                                          <p:spTgt spid="22"/>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23"/>
                                        </p:tgtEl>
                                        <p:attrNameLst>
                                          <p:attrName>style.visibility</p:attrName>
                                        </p:attrNameLst>
                                      </p:cBhvr>
                                      <p:to>
                                        <p:strVal val="hidden"/>
                                      </p:to>
                                    </p:set>
                                  </p:childTnLst>
                                </p:cTn>
                              </p:par>
                              <p:par>
                                <p:cTn id="131" presetID="1" presetClass="exit" presetSubtype="0" fill="hold" nodeType="withEffect">
                                  <p:stCondLst>
                                    <p:cond delay="0"/>
                                  </p:stCondLst>
                                  <p:childTnLst>
                                    <p:set>
                                      <p:cBhvr>
                                        <p:cTn id="132" dur="1" fill="hold">
                                          <p:stCondLst>
                                            <p:cond delay="0"/>
                                          </p:stCondLst>
                                        </p:cTn>
                                        <p:tgtEl>
                                          <p:spTgt spid="20"/>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21"/>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18"/>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24"/>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31"/>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19"/>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16"/>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7" restart="whenNotActive" fill="hold" evtFilter="cancelBubble" nodeType="interactiveSeq">
                <p:stCondLst>
                  <p:cond evt="onClick" delay="0">
                    <p:tgtEl>
                      <p:spTgt spid="33"/>
                    </p:tgtEl>
                  </p:cond>
                </p:stCondLst>
                <p:endSync evt="end" delay="0">
                  <p:rtn val="all"/>
                </p:endSync>
                <p:childTnLst>
                  <p:par>
                    <p:cTn id="148" fill="hold">
                      <p:stCondLst>
                        <p:cond delay="0"/>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34"/>
                                        </p:tgtEl>
                                        <p:attrNameLst>
                                          <p:attrName>style.visibility</p:attrName>
                                        </p:attrNameLst>
                                      </p:cBhvr>
                                      <p:to>
                                        <p:strVal val="visible"/>
                                      </p:to>
                                    </p:set>
                                    <p:animEffect transition="in" filter="fade">
                                      <p:cBhvr>
                                        <p:cTn id="152" dur="500"/>
                                        <p:tgtEl>
                                          <p:spTgt spid="34"/>
                                        </p:tgtEl>
                                      </p:cBhvr>
                                    </p:animEffect>
                                  </p:childTnLst>
                                </p:cTn>
                              </p:par>
                              <p:par>
                                <p:cTn id="153" presetID="10" presetClass="exit" presetSubtype="0" fill="hold" grpId="1" nodeType="withEffect">
                                  <p:stCondLst>
                                    <p:cond delay="0"/>
                                  </p:stCondLst>
                                  <p:childTnLst>
                                    <p:animEffect transition="out" filter="fade">
                                      <p:cBhvr>
                                        <p:cTn id="154" dur="500"/>
                                        <p:tgtEl>
                                          <p:spTgt spid="35"/>
                                        </p:tgtEl>
                                      </p:cBhvr>
                                    </p:animEffect>
                                    <p:set>
                                      <p:cBhvr>
                                        <p:cTn id="155" dur="1" fill="hold">
                                          <p:stCondLst>
                                            <p:cond delay="499"/>
                                          </p:stCondLst>
                                        </p:cTn>
                                        <p:tgtEl>
                                          <p:spTgt spid="35"/>
                                        </p:tgtEl>
                                        <p:attrNameLst>
                                          <p:attrName>style.visibility</p:attrName>
                                        </p:attrNameLst>
                                      </p:cBhvr>
                                      <p:to>
                                        <p:strVal val="hidden"/>
                                      </p:to>
                                    </p:set>
                                  </p:childTnLst>
                                </p:cTn>
                              </p:par>
                            </p:childTnLst>
                          </p:cTn>
                        </p:par>
                        <p:par>
                          <p:cTn id="156" fill="hold">
                            <p:stCondLst>
                              <p:cond delay="500"/>
                            </p:stCondLst>
                            <p:childTnLst>
                              <p:par>
                                <p:cTn id="157" presetID="1" presetClass="mediacall" presetSubtype="0" fill="hold" nodeType="afterEffect">
                                  <p:stCondLst>
                                    <p:cond delay="0"/>
                                  </p:stCondLst>
                                  <p:childTnLst>
                                    <p:cmd type="call" cmd="playFrom(0.0)">
                                      <p:cBhvr>
                                        <p:cTn id="158" dur="85152" fill="hold"/>
                                        <p:tgtEl>
                                          <p:spTgt spid="3"/>
                                        </p:tgtEl>
                                      </p:cBhvr>
                                    </p:cmd>
                                  </p:childTnLst>
                                </p:cTn>
                              </p:par>
                              <p:par>
                                <p:cTn id="159" presetID="1" presetClass="emph" presetSubtype="2" fill="hold" nodeType="withEffect">
                                  <p:stCondLst>
                                    <p:cond delay="0"/>
                                  </p:stCondLst>
                                  <p:childTnLst>
                                    <p:animClr clrSpc="rgb" dir="cw">
                                      <p:cBhvr>
                                        <p:cTn id="160" dur="1000" fill="hold"/>
                                        <p:tgtEl>
                                          <p:spTgt spid="33"/>
                                        </p:tgtEl>
                                        <p:attrNameLst>
                                          <p:attrName>fillcolor</p:attrName>
                                        </p:attrNameLst>
                                      </p:cBhvr>
                                      <p:to>
                                        <a:schemeClr val="accent2"/>
                                      </p:to>
                                    </p:animClr>
                                    <p:set>
                                      <p:cBhvr>
                                        <p:cTn id="161" dur="1000" fill="hold"/>
                                        <p:tgtEl>
                                          <p:spTgt spid="33"/>
                                        </p:tgtEl>
                                        <p:attrNameLst>
                                          <p:attrName>fill.type</p:attrName>
                                        </p:attrNameLst>
                                      </p:cBhvr>
                                      <p:to>
                                        <p:strVal val="solid"/>
                                      </p:to>
                                    </p:set>
                                    <p:set>
                                      <p:cBhvr>
                                        <p:cTn id="162" dur="1000" fill="hold"/>
                                        <p:tgtEl>
                                          <p:spTgt spid="33"/>
                                        </p:tgtEl>
                                        <p:attrNameLst>
                                          <p:attrName>fill.on</p:attrName>
                                        </p:attrNameLst>
                                      </p:cBhvr>
                                      <p:to>
                                        <p:strVal val="true"/>
                                      </p:to>
                                    </p:set>
                                  </p:childTnLst>
                                </p:cTn>
                              </p:par>
                            </p:childTnLst>
                          </p:cTn>
                        </p:par>
                      </p:childTnLst>
                    </p:cTn>
                  </p:par>
                  <p:par>
                    <p:cTn id="163" fill="hold">
                      <p:stCondLst>
                        <p:cond delay="indefinite"/>
                      </p:stCondLst>
                      <p:childTnLst>
                        <p:par>
                          <p:cTn id="164" fill="hold">
                            <p:stCondLst>
                              <p:cond delay="0"/>
                            </p:stCondLst>
                            <p:childTnLst>
                              <p:par>
                                <p:cTn id="165" presetID="3" presetClass="mediacall" presetSubtype="0" fill="hold" nodeType="clickEffect">
                                  <p:stCondLst>
                                    <p:cond delay="0"/>
                                  </p:stCondLst>
                                  <p:childTnLst>
                                    <p:cmd type="call" cmd="stop">
                                      <p:cBhvr>
                                        <p:cTn id="166" dur="1" fill="hold"/>
                                        <p:tgtEl>
                                          <p:spTgt spid="3"/>
                                        </p:tgtEl>
                                      </p:cBhvr>
                                    </p:cmd>
                                  </p:childTnLst>
                                </p:cTn>
                              </p:par>
                              <p:par>
                                <p:cTn id="167" presetID="10" presetClass="exit" presetSubtype="0" fill="hold" grpId="1" nodeType="withEffect">
                                  <p:stCondLst>
                                    <p:cond delay="0"/>
                                  </p:stCondLst>
                                  <p:childTnLst>
                                    <p:animEffect transition="out" filter="fade">
                                      <p:cBhvr>
                                        <p:cTn id="168" dur="500"/>
                                        <p:tgtEl>
                                          <p:spTgt spid="34"/>
                                        </p:tgtEl>
                                      </p:cBhvr>
                                    </p:animEffect>
                                    <p:set>
                                      <p:cBhvr>
                                        <p:cTn id="169" dur="1" fill="hold">
                                          <p:stCondLst>
                                            <p:cond delay="499"/>
                                          </p:stCondLst>
                                        </p:cTn>
                                        <p:tgtEl>
                                          <p:spTgt spid="34"/>
                                        </p:tgtEl>
                                        <p:attrNameLst>
                                          <p:attrName>style.visibility</p:attrName>
                                        </p:attrNameLst>
                                      </p:cBhvr>
                                      <p:to>
                                        <p:strVal val="hidden"/>
                                      </p:to>
                                    </p:set>
                                  </p:childTnLst>
                                </p:cTn>
                              </p:par>
                              <p:par>
                                <p:cTn id="170" presetID="10" presetClass="entr" presetSubtype="0" fill="hold" grpId="2" nodeType="withEffect">
                                  <p:stCondLst>
                                    <p:cond delay="0"/>
                                  </p:stCondLst>
                                  <p:childTnLst>
                                    <p:set>
                                      <p:cBhvr>
                                        <p:cTn id="171" dur="1" fill="hold">
                                          <p:stCondLst>
                                            <p:cond delay="0"/>
                                          </p:stCondLst>
                                        </p:cTn>
                                        <p:tgtEl>
                                          <p:spTgt spid="35"/>
                                        </p:tgtEl>
                                        <p:attrNameLst>
                                          <p:attrName>style.visibility</p:attrName>
                                        </p:attrNameLst>
                                      </p:cBhvr>
                                      <p:to>
                                        <p:strVal val="visible"/>
                                      </p:to>
                                    </p:set>
                                    <p:animEffect transition="in" filter="fade">
                                      <p:cBhvr>
                                        <p:cTn id="172" dur="500"/>
                                        <p:tgtEl>
                                          <p:spTgt spid="35"/>
                                        </p:tgtEl>
                                      </p:cBhvr>
                                    </p:animEffect>
                                  </p:childTnLst>
                                </p:cTn>
                              </p:par>
                              <p:par>
                                <p:cTn id="173" presetID="1" presetClass="emph" presetSubtype="2" fill="hold" nodeType="withEffect">
                                  <p:stCondLst>
                                    <p:cond delay="0"/>
                                  </p:stCondLst>
                                  <p:childTnLst>
                                    <p:animClr clrSpc="rgb" dir="cw">
                                      <p:cBhvr>
                                        <p:cTn id="174" dur="2000" fill="hold"/>
                                        <p:tgtEl>
                                          <p:spTgt spid="33"/>
                                        </p:tgtEl>
                                        <p:attrNameLst>
                                          <p:attrName>fillcolor</p:attrName>
                                        </p:attrNameLst>
                                      </p:cBhvr>
                                      <p:to>
                                        <a:schemeClr val="bg1"/>
                                      </p:to>
                                    </p:animClr>
                                    <p:set>
                                      <p:cBhvr>
                                        <p:cTn id="175" dur="2000" fill="hold"/>
                                        <p:tgtEl>
                                          <p:spTgt spid="33"/>
                                        </p:tgtEl>
                                        <p:attrNameLst>
                                          <p:attrName>fill.type</p:attrName>
                                        </p:attrNameLst>
                                      </p:cBhvr>
                                      <p:to>
                                        <p:strVal val="solid"/>
                                      </p:to>
                                    </p:set>
                                    <p:set>
                                      <p:cBhvr>
                                        <p:cTn id="176" dur="2000" fill="hold"/>
                                        <p:tgtEl>
                                          <p:spTgt spid="33"/>
                                        </p:tgtEl>
                                        <p:attrNameLst>
                                          <p:attrName>fill.on</p:attrName>
                                        </p:attrNameLst>
                                      </p:cBhvr>
                                      <p:to>
                                        <p:strVal val="true"/>
                                      </p:to>
                                    </p:set>
                                  </p:childTnLst>
                                </p:cTn>
                              </p:par>
                            </p:childTnLst>
                          </p:cTn>
                        </p:par>
                      </p:childTnLst>
                    </p:cTn>
                  </p:par>
                </p:childTnLst>
              </p:cTn>
              <p:nextCondLst>
                <p:cond evt="onClick" delay="0">
                  <p:tgtEl>
                    <p:spTgt spid="33"/>
                  </p:tgtEl>
                </p:cond>
              </p:nextCondLst>
            </p:seq>
            <p:audio>
              <p:cMediaNode vol="80000">
                <p:cTn id="177" fill="hold" display="0">
                  <p:stCondLst>
                    <p:cond delay="indefinite"/>
                  </p:stCondLst>
                  <p:endCondLst>
                    <p:cond evt="onStopAudio" delay="0">
                      <p:tgtEl>
                        <p:sldTgt/>
                      </p:tgtEl>
                    </p:cond>
                  </p:endCondLst>
                </p:cTn>
                <p:tgtEl>
                  <p:spTgt spid="3"/>
                </p:tgtEl>
              </p:cMediaNode>
            </p:audio>
          </p:childTnLst>
        </p:cTn>
      </p:par>
    </p:tnLst>
    <p:bldLst>
      <p:bldP spid="17" grpId="0"/>
      <p:bldP spid="17" grpId="1"/>
      <p:bldP spid="17" grpId="2"/>
      <p:bldP spid="19" grpId="0"/>
      <p:bldP spid="19" grpId="1"/>
      <p:bldP spid="19" grpId="2"/>
      <p:bldP spid="21" grpId="0"/>
      <p:bldP spid="21" grpId="1"/>
      <p:bldP spid="21" grpId="2"/>
      <p:bldP spid="23" grpId="0"/>
      <p:bldP spid="23" grpId="1"/>
      <p:bldP spid="23" grpId="2"/>
      <p:bldP spid="31" grpId="0"/>
      <p:bldP spid="31" grpId="1"/>
      <p:bldP spid="31" grpId="2"/>
      <p:bldP spid="34" grpId="0"/>
      <p:bldP spid="34" grpId="1"/>
      <p:bldP spid="35" grpId="0"/>
      <p:bldP spid="35" grpId="1"/>
      <p:bldP spid="35"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408" y="-20538"/>
            <a:ext cx="8918088" cy="707886"/>
          </a:xfrm>
          <a:prstGeom prst="rect">
            <a:avLst/>
          </a:prstGeom>
          <a:noFill/>
        </p:spPr>
        <p:txBody>
          <a:bodyPr wrap="square" lIns="91440" tIns="45720" rIns="91440" bIns="45720">
            <a:spAutoFit/>
          </a:bodyPr>
          <a:lstStyle/>
          <a:p>
            <a:pPr algn="ctr"/>
            <a:r>
              <a:rPr lang="en-US" sz="40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Check</a:t>
            </a:r>
            <a:r>
              <a:rPr lang="en-US" sz="4000" b="1" dirty="0">
                <a:ln w="12700" cmpd="sng">
                  <a:solidFill>
                    <a:schemeClr val="tx1">
                      <a:lumMod val="95000"/>
                      <a:lumOff val="5000"/>
                    </a:schemeClr>
                  </a:solidFill>
                  <a:prstDash val="solid"/>
                </a:ln>
                <a:solidFill>
                  <a:srgbClr val="00B050"/>
                </a:solidFill>
                <a:effectLst>
                  <a:outerShdw blurRad="38100" dist="38100" dir="2700000" algn="tl">
                    <a:srgbClr val="000000">
                      <a:alpha val="43137"/>
                    </a:srgbClr>
                  </a:outerShdw>
                </a:effectLst>
              </a:rPr>
              <a:t> </a:t>
            </a:r>
            <a:r>
              <a:rPr lang="en-US" sz="4000" b="1" dirty="0">
                <a:ln w="12700" cmpd="sng">
                  <a:solidFill>
                    <a:schemeClr val="tx1">
                      <a:lumMod val="95000"/>
                      <a:lumOff val="5000"/>
                    </a:schemeClr>
                  </a:solidFill>
                  <a:prstDash val="solid"/>
                </a:ln>
                <a:solidFill>
                  <a:schemeClr val="accent1">
                    <a:lumMod val="60000"/>
                    <a:lumOff val="40000"/>
                  </a:schemeClr>
                </a:solidFill>
                <a:effectLst>
                  <a:outerShdw blurRad="38100" dist="38100" dir="2700000" algn="tl">
                    <a:srgbClr val="000000">
                      <a:alpha val="43137"/>
                    </a:srgbClr>
                  </a:outerShdw>
                </a:effectLst>
              </a:rPr>
              <a:t>up</a:t>
            </a: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a:solidFill>
                  <a:srgbClr val="002060"/>
                </a:solidFill>
                <a:latin typeface="Arial" pitchFamily="34" charset="0"/>
                <a:cs typeface="Arial" pitchFamily="34" charset="0"/>
              </a:rPr>
              <a:t>L-1</a:t>
            </a:r>
          </a:p>
          <a:p>
            <a:pPr algn="ctr"/>
            <a:r>
              <a:rPr lang="en-GB" sz="900" b="1" dirty="0">
                <a:solidFill>
                  <a:srgbClr val="002060"/>
                </a:solidFill>
                <a:latin typeface="Arial" pitchFamily="34" charset="0"/>
                <a:cs typeface="Arial" pitchFamily="34" charset="0"/>
              </a:rPr>
              <a:t>S-09</a:t>
            </a: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Worksheet">
            <a:hlinkClick r:id="rId2"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Check 6"/>
          <p:cNvSpPr/>
          <p:nvPr/>
        </p:nvSpPr>
        <p:spPr>
          <a:xfrm>
            <a:off x="395536" y="4464282"/>
            <a:ext cx="6624736" cy="307777"/>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sz="1400" dirty="0"/>
              <a:t>Questions I would like to ask about the topics in this lesson are …</a:t>
            </a:r>
          </a:p>
        </p:txBody>
      </p:sp>
      <p:sp>
        <p:nvSpPr>
          <p:cNvPr id="10" name="Check 5"/>
          <p:cNvSpPr/>
          <p:nvPr/>
        </p:nvSpPr>
        <p:spPr>
          <a:xfrm>
            <a:off x="395535" y="3894658"/>
            <a:ext cx="8429275" cy="307777"/>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sz="1400" dirty="0"/>
              <a:t>Which activity do you think helped you to learn best in this lesson?</a:t>
            </a:r>
          </a:p>
        </p:txBody>
      </p:sp>
      <p:sp>
        <p:nvSpPr>
          <p:cNvPr id="11" name="Check 4"/>
          <p:cNvSpPr/>
          <p:nvPr/>
        </p:nvSpPr>
        <p:spPr>
          <a:xfrm>
            <a:off x="403448" y="3164363"/>
            <a:ext cx="8421363" cy="523220"/>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sz="1400" dirty="0"/>
              <a:t>Explain to someone the difference between Christian Christmas celebrations and non- Christian Christmas celebrations and give examples of both.</a:t>
            </a:r>
          </a:p>
        </p:txBody>
      </p:sp>
      <p:sp>
        <p:nvSpPr>
          <p:cNvPr id="12" name="Check 3"/>
          <p:cNvSpPr/>
          <p:nvPr/>
        </p:nvSpPr>
        <p:spPr>
          <a:xfrm>
            <a:off x="395537" y="2307524"/>
            <a:ext cx="6331080" cy="738664"/>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sz="1400" dirty="0"/>
              <a:t>Make a comic strip to explain a Christmas tradition from another country or culture. Include how the tradition came to be and how it enriches people’s understanding of the real meaning of Christmas. </a:t>
            </a:r>
          </a:p>
        </p:txBody>
      </p:sp>
      <p:sp>
        <p:nvSpPr>
          <p:cNvPr id="13" name="Check 2"/>
          <p:cNvSpPr/>
          <p:nvPr/>
        </p:nvSpPr>
        <p:spPr>
          <a:xfrm>
            <a:off x="395536" y="1571913"/>
            <a:ext cx="6331081" cy="523220"/>
          </a:xfrm>
          <a:prstGeom prst="rect">
            <a:avLst/>
          </a:prstGeom>
          <a:solidFill>
            <a:schemeClr val="accent1">
              <a:alpha val="0"/>
            </a:schemeClr>
          </a:solidFill>
          <a:ln w="15875">
            <a:solidFill>
              <a:schemeClr val="tx2">
                <a:lumMod val="60000"/>
                <a:lumOff val="40000"/>
              </a:schemeClr>
            </a:solidFill>
          </a:ln>
        </p:spPr>
        <p:txBody>
          <a:bodyPr wrap="square">
            <a:spAutoFit/>
          </a:bodyPr>
          <a:lstStyle/>
          <a:p>
            <a:pPr lvl="0"/>
            <a:r>
              <a:rPr lang="en-NZ" sz="1400" dirty="0"/>
              <a:t>When I think about the traditions  my family use to celebrate Christmas I think my favourite ones are …</a:t>
            </a:r>
          </a:p>
        </p:txBody>
      </p:sp>
      <p:sp>
        <p:nvSpPr>
          <p:cNvPr id="3" name="Check 1"/>
          <p:cNvSpPr txBox="1"/>
          <p:nvPr/>
        </p:nvSpPr>
        <p:spPr>
          <a:xfrm>
            <a:off x="395536" y="673700"/>
            <a:ext cx="6331081" cy="738664"/>
          </a:xfrm>
          <a:prstGeom prst="rect">
            <a:avLst/>
          </a:prstGeom>
          <a:solidFill>
            <a:schemeClr val="accent1">
              <a:alpha val="0"/>
            </a:schemeClr>
          </a:solidFill>
          <a:ln w="15875">
            <a:solidFill>
              <a:schemeClr val="tx2">
                <a:lumMod val="60000"/>
                <a:lumOff val="40000"/>
              </a:schemeClr>
            </a:solidFill>
          </a:ln>
        </p:spPr>
        <p:txBody>
          <a:bodyPr wrap="square" rtlCol="0">
            <a:spAutoFit/>
          </a:bodyPr>
          <a:lstStyle/>
          <a:p>
            <a:pPr lvl="0"/>
            <a:r>
              <a:rPr lang="en-NZ" sz="1400" dirty="0"/>
              <a:t>Imagine you are in another country for Christmas and you experience one of the special  customs that is used there at Christmas. Write a description of it that would fit on a postcard to send home that would help someone to know what it was about. </a:t>
            </a:r>
          </a:p>
        </p:txBody>
      </p:sp>
      <p:sp>
        <p:nvSpPr>
          <p:cNvPr id="14" name="Shape: Number 1"/>
          <p:cNvSpPr txBox="1"/>
          <p:nvPr/>
        </p:nvSpPr>
        <p:spPr>
          <a:xfrm>
            <a:off x="-36512" y="771550"/>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1)</a:t>
            </a:r>
            <a:endParaRPr lang="en-GB" sz="2400" i="1" dirty="0">
              <a:latin typeface="Segoe UI" pitchFamily="34" charset="0"/>
              <a:ea typeface="Segoe UI" pitchFamily="34" charset="0"/>
              <a:cs typeface="Segoe UI" pitchFamily="34" charset="0"/>
            </a:endParaRPr>
          </a:p>
        </p:txBody>
      </p:sp>
      <p:sp>
        <p:nvSpPr>
          <p:cNvPr id="15" name="Shape: Number 2"/>
          <p:cNvSpPr txBox="1"/>
          <p:nvPr/>
        </p:nvSpPr>
        <p:spPr>
          <a:xfrm>
            <a:off x="-36512" y="1606029"/>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2)</a:t>
            </a:r>
            <a:endParaRPr lang="en-GB" sz="2400" i="1" dirty="0">
              <a:latin typeface="Segoe UI" pitchFamily="34" charset="0"/>
              <a:ea typeface="Segoe UI" pitchFamily="34" charset="0"/>
              <a:cs typeface="Segoe UI" pitchFamily="34" charset="0"/>
            </a:endParaRPr>
          </a:p>
        </p:txBody>
      </p:sp>
      <p:sp>
        <p:nvSpPr>
          <p:cNvPr id="16" name="Shape: Number 3"/>
          <p:cNvSpPr txBox="1"/>
          <p:nvPr/>
        </p:nvSpPr>
        <p:spPr>
          <a:xfrm>
            <a:off x="-36512" y="2399858"/>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3)</a:t>
            </a:r>
            <a:endParaRPr lang="en-GB" sz="2400" i="1" dirty="0">
              <a:latin typeface="Segoe UI" pitchFamily="34" charset="0"/>
              <a:ea typeface="Segoe UI" pitchFamily="34" charset="0"/>
              <a:cs typeface="Segoe UI" pitchFamily="34" charset="0"/>
            </a:endParaRPr>
          </a:p>
        </p:txBody>
      </p:sp>
      <p:sp>
        <p:nvSpPr>
          <p:cNvPr id="17" name="Shape: Number 4"/>
          <p:cNvSpPr txBox="1"/>
          <p:nvPr/>
        </p:nvSpPr>
        <p:spPr>
          <a:xfrm>
            <a:off x="-36512" y="3118197"/>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4)</a:t>
            </a:r>
            <a:endParaRPr lang="en-GB" sz="2400" i="1" dirty="0">
              <a:latin typeface="Segoe UI" pitchFamily="34" charset="0"/>
              <a:ea typeface="Segoe UI" pitchFamily="34" charset="0"/>
              <a:cs typeface="Segoe UI" pitchFamily="34" charset="0"/>
            </a:endParaRPr>
          </a:p>
        </p:txBody>
      </p:sp>
      <p:sp>
        <p:nvSpPr>
          <p:cNvPr id="18" name="Shape: Number 5"/>
          <p:cNvSpPr txBox="1"/>
          <p:nvPr/>
        </p:nvSpPr>
        <p:spPr>
          <a:xfrm>
            <a:off x="-36512" y="3795886"/>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5)</a:t>
            </a:r>
            <a:endParaRPr lang="en-GB" sz="2400" i="1" dirty="0">
              <a:latin typeface="Segoe UI" pitchFamily="34" charset="0"/>
              <a:ea typeface="Segoe UI" pitchFamily="34" charset="0"/>
              <a:cs typeface="Segoe UI" pitchFamily="34" charset="0"/>
            </a:endParaRPr>
          </a:p>
        </p:txBody>
      </p:sp>
      <p:sp>
        <p:nvSpPr>
          <p:cNvPr id="19" name="Shape: Number 6"/>
          <p:cNvSpPr txBox="1"/>
          <p:nvPr/>
        </p:nvSpPr>
        <p:spPr>
          <a:xfrm>
            <a:off x="-36512" y="4371950"/>
            <a:ext cx="444352" cy="461665"/>
          </a:xfrm>
          <a:prstGeom prst="rect">
            <a:avLst/>
          </a:prstGeom>
          <a:noFill/>
        </p:spPr>
        <p:txBody>
          <a:bodyPr wrap="none" rtlCol="0">
            <a:spAutoFit/>
          </a:bodyPr>
          <a:lstStyle/>
          <a:p>
            <a:r>
              <a:rPr lang="en-US" sz="2400" i="1" dirty="0">
                <a:latin typeface="Segoe UI" pitchFamily="34" charset="0"/>
                <a:ea typeface="Segoe UI" pitchFamily="34" charset="0"/>
                <a:cs typeface="Segoe UI" pitchFamily="34" charset="0"/>
              </a:rPr>
              <a:t>6)</a:t>
            </a:r>
            <a:endParaRPr lang="en-GB" sz="2400" i="1" dirty="0">
              <a:latin typeface="Segoe UI" pitchFamily="34" charset="0"/>
              <a:ea typeface="Segoe UI" pitchFamily="34" charset="0"/>
              <a:cs typeface="Segoe UI" pitchFamily="34" charset="0"/>
            </a:endParaRPr>
          </a:p>
        </p:txBody>
      </p:sp>
      <p:pic>
        <p:nvPicPr>
          <p:cNvPr id="21" name="Picture 20"/>
          <p:cNvPicPr/>
          <p:nvPr/>
        </p:nvPicPr>
        <p:blipFill>
          <a:blip r:embed="rId3">
            <a:extLst>
              <a:ext uri="{28A0092B-C50C-407E-A947-70E740481C1C}">
                <a14:useLocalDpi xmlns:a14="http://schemas.microsoft.com/office/drawing/2010/main" val="0"/>
              </a:ext>
            </a:extLst>
          </a:blip>
          <a:stretch>
            <a:fillRect/>
          </a:stretch>
        </p:blipFill>
        <p:spPr bwMode="auto">
          <a:xfrm>
            <a:off x="6938302" y="673701"/>
            <a:ext cx="1886510" cy="1726157"/>
          </a:xfrm>
          <a:prstGeom prst="rect">
            <a:avLst/>
          </a:prstGeom>
          <a:noFill/>
          <a:ln>
            <a:noFill/>
          </a:ln>
        </p:spPr>
      </p:pic>
      <p:sp>
        <p:nvSpPr>
          <p:cNvPr id="20" name="Textbox: Tool instructions"/>
          <p:cNvSpPr txBox="1"/>
          <p:nvPr/>
        </p:nvSpPr>
        <p:spPr>
          <a:xfrm>
            <a:off x="3219706" y="4912668"/>
            <a:ext cx="270458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worksheet button to go to the worksheet</a:t>
            </a:r>
          </a:p>
        </p:txBody>
      </p:sp>
    </p:spTree>
    <p:extLst>
      <p:ext uri="{BB962C8B-B14F-4D97-AF65-F5344CB8AC3E}">
        <p14:creationId xmlns:p14="http://schemas.microsoft.com/office/powerpoint/2010/main" val="2036778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visible"/>
                                      </p:to>
                                    </p:set>
                                    <p:animEffect transition="in" filter="fade">
                                      <p:cBhvr>
                                        <p:cTn id="13" dur="5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fade">
                                      <p:cBhvr>
                                        <p:cTn id="19" dur="500"/>
                                        <p:tgtEl>
                                          <p:spTgt spid="12">
                                            <p:txEl>
                                              <p:pRg st="0" end="0"/>
                                            </p:txEl>
                                          </p:spTgt>
                                        </p:tgtEl>
                                      </p:cBhvr>
                                    </p:animEffec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Effect transition="in" filter="fade">
                                      <p:cBhvr>
                                        <p:cTn id="25" dur="500"/>
                                        <p:tgtEl>
                                          <p:spTgt spid="11">
                                            <p:txEl>
                                              <p:pRg st="0" end="0"/>
                                            </p:txEl>
                                          </p:spTgt>
                                        </p:tgtEl>
                                      </p:cBhvr>
                                    </p:animEffec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fade">
                                      <p:cBhvr>
                                        <p:cTn id="31" dur="500"/>
                                        <p:tgtEl>
                                          <p:spTgt spid="10">
                                            <p:txEl>
                                              <p:pRg st="0" end="0"/>
                                            </p:txEl>
                                          </p:spTgt>
                                        </p:tgtEl>
                                      </p:cBhvr>
                                    </p:animEffect>
                                  </p:childTnLst>
                                </p:cTn>
                              </p:par>
                            </p:childTnLst>
                          </p:cTn>
                        </p:par>
                      </p:childTnLst>
                    </p:cTn>
                  </p:par>
                </p:childTnLst>
              </p:cTn>
              <p:nextCondLst>
                <p:cond evt="onClick" delay="0">
                  <p:tgtEl>
                    <p:spTgt spid="10"/>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fade">
                                      <p:cBhvr>
                                        <p:cTn id="37" dur="500"/>
                                        <p:tgtEl>
                                          <p:spTgt spid="9">
                                            <p:txEl>
                                              <p:pRg st="0" end="0"/>
                                            </p:txEl>
                                          </p:spTgt>
                                        </p:tgtEl>
                                      </p:cBhvr>
                                    </p:animEffec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6"/>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withEffect">
                                  <p:stCondLst>
                                    <p:cond delay="0"/>
                                  </p:stCondLst>
                                  <p:childTnLst>
                                    <p:set>
                                      <p:cBhvr>
                                        <p:cTn id="42" dur="1" fill="hold">
                                          <p:stCondLst>
                                            <p:cond delay="0"/>
                                          </p:stCondLst>
                                        </p:cTn>
                                        <p:tgtEl>
                                          <p:spTgt spid="9">
                                            <p:txEl>
                                              <p:pRg st="0" end="0"/>
                                            </p:txEl>
                                          </p:spTgt>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0">
                                            <p:txEl>
                                              <p:pRg st="0" end="0"/>
                                            </p:txEl>
                                          </p:spTgt>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1">
                                            <p:txEl>
                                              <p:pRg st="0" end="0"/>
                                            </p:txEl>
                                          </p:spTgt>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12">
                                            <p:txEl>
                                              <p:pRg st="0" end="0"/>
                                            </p:txEl>
                                          </p:spTgt>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13">
                                            <p:txEl>
                                              <p:pRg st="0" end="0"/>
                                            </p:txEl>
                                          </p:spTgt>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53" restart="whenNotActive" fill="hold" evtFilter="cancelBubble" nodeType="interactiveSeq">
                <p:stCondLst>
                  <p:cond evt="onClick" delay="0">
                    <p:tgtEl>
                      <p:spTgt spid="5"/>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nodeType="withEffect">
                                  <p:stCondLst>
                                    <p:cond delay="0"/>
                                  </p:stCondLst>
                                  <p:childTnLst>
                                    <p:set>
                                      <p:cBhvr>
                                        <p:cTn id="57" dur="1" fill="hold">
                                          <p:stCondLst>
                                            <p:cond delay="0"/>
                                          </p:stCondLst>
                                        </p:cTn>
                                        <p:tgtEl>
                                          <p:spTgt spid="9">
                                            <p:txEl>
                                              <p:pRg st="0" end="0"/>
                                            </p:txEl>
                                          </p:spTgt>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10">
                                            <p:txEl>
                                              <p:pRg st="0" end="0"/>
                                            </p:txEl>
                                          </p:spTgt>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11">
                                            <p:txEl>
                                              <p:pRg st="0" end="0"/>
                                            </p:txEl>
                                          </p:spTgt>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12">
                                            <p:txEl>
                                              <p:pRg st="0" end="0"/>
                                            </p:txEl>
                                          </p:spTgt>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0"/>
                                          </p:stCondLst>
                                        </p:cTn>
                                        <p:tgtEl>
                                          <p:spTgt spid="13">
                                            <p:txEl>
                                              <p:pRg st="0" end="0"/>
                                            </p:txEl>
                                          </p:spTgt>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4814</TotalTime>
  <Words>1920</Words>
  <Application>Microsoft Office PowerPoint</Application>
  <PresentationFormat>On-screen Show (16:9)</PresentationFormat>
  <Paragraphs>138</Paragraphs>
  <Slides>13</Slides>
  <Notes>8</Notes>
  <HiddenSlides>3</HiddenSlides>
  <MMClips>2</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GM</dc:creator>
  <cp:lastModifiedBy>Pierre Schmits</cp:lastModifiedBy>
  <cp:revision>55</cp:revision>
  <dcterms:created xsi:type="dcterms:W3CDTF">2016-10-11T11:02:33Z</dcterms:created>
  <dcterms:modified xsi:type="dcterms:W3CDTF">2016-11-17T01:50:30Z</dcterms:modified>
</cp:coreProperties>
</file>