
<file path=[Content_Types].xml><?xml version="1.0" encoding="utf-8"?>
<Types xmlns="http://schemas.openxmlformats.org/package/2006/content-types">
  <Default Extension="png" ContentType="image/png"/>
  <Default Extension="mp3" ContentType="audio/unknown"/>
  <Default Extension="jpeg" ContentType="image/jpeg"/>
  <Default Extension="rels" ContentType="application/vnd.openxmlformats-package.relationships+xml"/>
  <Default Extension="xml" ContentType="application/xml"/>
  <Default Extension="wdp" ContentType="image/vnd.ms-photo"/>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
  </p:notesMasterIdLst>
  <p:sldIdLst>
    <p:sldId id="257" r:id="rId2"/>
    <p:sldId id="258" r:id="rId3"/>
    <p:sldId id="259" r:id="rId4"/>
    <p:sldId id="260" r:id="rId5"/>
    <p:sldId id="261" r:id="rId6"/>
    <p:sldId id="262" r:id="rId7"/>
    <p:sldId id="263" r:id="rId8"/>
    <p:sldId id="264" r:id="rId9"/>
    <p:sldId id="265" r:id="rId10"/>
    <p:sldId id="266" r:id="rId11"/>
    <p:sldId id="267" r:id="rId12"/>
    <p:sldId id="268" r:id="rId13"/>
    <p:sldId id="269" r:id="rId14"/>
    <p:sldId id="270" r:id="rId15"/>
    <p:sldId id="271" r:id="rId16"/>
    <p:sldId id="272" r:id="rId17"/>
  </p:sldIdLst>
  <p:sldSz cx="9144000" cy="5143500" type="screen16x9"/>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142" d="100"/>
          <a:sy n="142" d="100"/>
        </p:scale>
        <p:origin x="-660" y="-108"/>
      </p:cViewPr>
      <p:guideLst>
        <p:guide orient="horz" pos="1620"/>
        <p:guide pos="288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notesMaster" Target="notesMasters/notesMaster1.xml"/><Relationship Id="rId3" Type="http://schemas.openxmlformats.org/officeDocument/2006/relationships/slide" Target="slides/slide2.xml"/><Relationship Id="rId21" Type="http://schemas.openxmlformats.org/officeDocument/2006/relationships/theme" Target="theme/theme1.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ableStyles" Target="tableStyle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GB"/>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B0112E2-34DD-4F65-BABB-9C35254929F4}" type="datetimeFigureOut">
              <a:rPr lang="en-GB" smtClean="0"/>
              <a:t>20/11/2016</a:t>
            </a:fld>
            <a:endParaRPr lang="en-GB"/>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GB"/>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GB"/>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D273835-729D-4F43-9ADD-5FFCC70A52D2}" type="slidenum">
              <a:rPr lang="en-GB" smtClean="0"/>
              <a:t>‹#›</a:t>
            </a:fld>
            <a:endParaRPr lang="en-GB"/>
          </a:p>
        </p:txBody>
      </p:sp>
    </p:spTree>
    <p:extLst>
      <p:ext uri="{BB962C8B-B14F-4D97-AF65-F5344CB8AC3E}">
        <p14:creationId xmlns:p14="http://schemas.microsoft.com/office/powerpoint/2010/main" val="259052015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 The feast of the baptism of the Lord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Use this slide as a focussing strategy to introduce the lesson topic. Read the title together and invite students to share something they know about the Feast of the baptism of the Lord.</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a:t>
            </a:fld>
            <a:endParaRPr lang="en-GB"/>
          </a:p>
        </p:txBody>
      </p:sp>
    </p:spTree>
    <p:extLst>
      <p:ext uri="{BB962C8B-B14F-4D97-AF65-F5344CB8AC3E}">
        <p14:creationId xmlns:p14="http://schemas.microsoft.com/office/powerpoint/2010/main" val="3933980334"/>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8 Why is Jesus’ baptism such a significant event in his life?</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each post it note – after each one students share something new they learned from it.</a:t>
            </a:r>
          </a:p>
          <a:p>
            <a:r>
              <a:rPr lang="en-GB" sz="1200" kern="1200" dirty="0" smtClean="0">
                <a:solidFill>
                  <a:schemeClr val="tx1"/>
                </a:solidFill>
                <a:effectLst/>
                <a:latin typeface="+mn-lt"/>
                <a:ea typeface="+mn-ea"/>
                <a:cs typeface="+mn-cs"/>
              </a:rPr>
              <a:t>Answer the question in the title.</a:t>
            </a:r>
          </a:p>
          <a:p>
            <a:r>
              <a:rPr lang="en-GB" sz="1200" kern="1200" dirty="0" smtClean="0">
                <a:solidFill>
                  <a:schemeClr val="tx1"/>
                </a:solidFill>
                <a:effectLst/>
                <a:latin typeface="+mn-lt"/>
                <a:ea typeface="+mn-ea"/>
                <a:cs typeface="+mn-cs"/>
              </a:rPr>
              <a:t>Sing using the MP3 ‘The Spirit of the Lord’</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10</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Check Up</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formative assessment strategy will help teachers to identify how well students have achieved the Learning Intentions of the lesson.</a:t>
            </a:r>
          </a:p>
          <a:p>
            <a:r>
              <a:rPr lang="en-GB" sz="1200" kern="1200" dirty="0" smtClean="0">
                <a:solidFill>
                  <a:schemeClr val="tx1"/>
                </a:solidFill>
                <a:effectLst/>
                <a:latin typeface="+mn-lt"/>
                <a:ea typeface="+mn-ea"/>
                <a:cs typeface="+mn-cs"/>
              </a:rPr>
              <a:t>Teachers can choose how they use the slide in their range of assessment options.</a:t>
            </a:r>
          </a:p>
          <a:p>
            <a:r>
              <a:rPr lang="en-GB" sz="1200" kern="1200" dirty="0" smtClean="0">
                <a:solidFill>
                  <a:schemeClr val="tx1"/>
                </a:solidFill>
                <a:effectLst/>
                <a:latin typeface="+mn-lt"/>
                <a:ea typeface="+mn-ea"/>
                <a:cs typeface="+mn-cs"/>
              </a:rPr>
              <a:t>A worksheet of this slide is available for students in Years 5-8 to complete.</a:t>
            </a:r>
          </a:p>
          <a:p>
            <a:r>
              <a:rPr lang="en-NZ" sz="1200" kern="1200" dirty="0" smtClean="0">
                <a:solidFill>
                  <a:schemeClr val="tx1"/>
                </a:solidFill>
                <a:effectLst/>
                <a:latin typeface="+mn-lt"/>
                <a:ea typeface="+mn-ea"/>
                <a:cs typeface="+mn-cs"/>
              </a:rPr>
              <a:t>The last two items are feed forward for the teacher.</a:t>
            </a:r>
            <a:endParaRPr lang="en-GB" sz="1200" kern="1200" dirty="0" smtClean="0">
              <a:solidFill>
                <a:schemeClr val="tx1"/>
              </a:solidFill>
              <a:effectLst/>
              <a:latin typeface="+mn-lt"/>
              <a:ea typeface="+mn-ea"/>
              <a:cs typeface="+mn-cs"/>
            </a:endParaRPr>
          </a:p>
          <a:p>
            <a:r>
              <a:rPr lang="en-NZ" sz="1200" kern="1200" dirty="0" smtClean="0">
                <a:solidFill>
                  <a:schemeClr val="tx1"/>
                </a:solidFill>
                <a:effectLst/>
                <a:latin typeface="+mn-lt"/>
                <a:ea typeface="+mn-ea"/>
                <a:cs typeface="+mn-cs"/>
              </a:rPr>
              <a:t>Recording the students’ responses to these items is recommended as it will enable teachers to adjust their learning strategies for future lessons and target the areas that need further attention.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11</a:t>
            </a:fld>
            <a:endParaRPr lang="en-GB"/>
          </a:p>
        </p:txBody>
      </p:sp>
    </p:spTree>
    <p:extLst>
      <p:ext uri="{BB962C8B-B14F-4D97-AF65-F5344CB8AC3E}">
        <p14:creationId xmlns:p14="http://schemas.microsoft.com/office/powerpoint/2010/main" val="26720785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Sharing our Learning about CHRISTMAS with family </a:t>
            </a:r>
            <a:r>
              <a:rPr lang="en-GB" sz="1200" b="1" kern="1200" dirty="0" err="1" smtClean="0">
                <a:solidFill>
                  <a:schemeClr val="tx1"/>
                </a:solidFill>
                <a:effectLst/>
                <a:latin typeface="+mn-lt"/>
                <a:ea typeface="+mn-ea"/>
                <a:cs typeface="+mn-cs"/>
              </a:rPr>
              <a:t>whānau</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slide provides some choices for children to show and share what they have learned. Examples could be photographed as evidence of children’s learning.</a:t>
            </a:r>
          </a:p>
          <a:p>
            <a:r>
              <a:rPr lang="en-GB" sz="1200" kern="1200" dirty="0" smtClean="0">
                <a:solidFill>
                  <a:schemeClr val="tx1"/>
                </a:solidFill>
                <a:effectLst/>
                <a:latin typeface="+mn-lt"/>
                <a:ea typeface="+mn-ea"/>
                <a:cs typeface="+mn-cs"/>
              </a:rPr>
              <a:t>You may like to put a copy of the </a:t>
            </a:r>
            <a:r>
              <a:rPr lang="en-GB" sz="1200" b="1" u="sng" kern="1200" dirty="0" smtClean="0">
                <a:solidFill>
                  <a:schemeClr val="tx1"/>
                </a:solidFill>
                <a:effectLst/>
                <a:latin typeface="+mn-lt"/>
                <a:ea typeface="+mn-ea"/>
                <a:cs typeface="+mn-cs"/>
              </a:rPr>
              <a:t>Sharing our Learning</a:t>
            </a:r>
            <a:r>
              <a:rPr lang="en-GB" sz="1200" kern="1200" dirty="0" smtClean="0">
                <a:solidFill>
                  <a:schemeClr val="tx1"/>
                </a:solidFill>
                <a:effectLst/>
                <a:latin typeface="+mn-lt"/>
                <a:ea typeface="+mn-ea"/>
                <a:cs typeface="+mn-cs"/>
              </a:rPr>
              <a:t> page in students’ RE Learning Journals. You could talk through the choices using the slide and let children make their choice from their own copy.</a:t>
            </a:r>
          </a:p>
          <a:p>
            <a:r>
              <a:rPr lang="en-GB" sz="1200" kern="1200" dirty="0" smtClean="0">
                <a:solidFill>
                  <a:schemeClr val="tx1"/>
                </a:solidFill>
                <a:effectLst/>
                <a:latin typeface="+mn-lt"/>
                <a:ea typeface="+mn-ea"/>
                <a:cs typeface="+mn-cs"/>
              </a:rPr>
              <a:t>Students could work on their choice at school and/or at home and you may like to set a day for sharing. Please let parents and </a:t>
            </a:r>
            <a:r>
              <a:rPr lang="en-GB" sz="1200" kern="1200" dirty="0" err="1" smtClean="0">
                <a:solidFill>
                  <a:schemeClr val="tx1"/>
                </a:solidFill>
                <a:effectLst/>
                <a:latin typeface="+mn-lt"/>
                <a:ea typeface="+mn-ea"/>
                <a:cs typeface="+mn-cs"/>
              </a:rPr>
              <a:t>whānau</a:t>
            </a:r>
            <a:r>
              <a:rPr lang="en-GB" sz="1200" kern="1200" dirty="0" smtClean="0">
                <a:solidFill>
                  <a:schemeClr val="tx1"/>
                </a:solidFill>
                <a:effectLst/>
                <a:latin typeface="+mn-lt"/>
                <a:ea typeface="+mn-ea"/>
                <a:cs typeface="+mn-cs"/>
              </a:rPr>
              <a:t> know what you expect them to do with this.</a:t>
            </a:r>
          </a:p>
          <a:p>
            <a:r>
              <a:rPr lang="en-GB" sz="1200" kern="1200" dirty="0" smtClean="0">
                <a:solidFill>
                  <a:schemeClr val="tx1"/>
                </a:solidFill>
                <a:effectLst/>
                <a:latin typeface="+mn-lt"/>
                <a:ea typeface="+mn-ea"/>
                <a:cs typeface="+mn-cs"/>
              </a:rPr>
              <a:t>The slide is focussed on </a:t>
            </a:r>
            <a:r>
              <a:rPr lang="en-GB" sz="1200" b="1" kern="1200" dirty="0" smtClean="0">
                <a:solidFill>
                  <a:schemeClr val="tx1"/>
                </a:solidFill>
                <a:effectLst/>
                <a:latin typeface="+mn-lt"/>
                <a:ea typeface="+mn-ea"/>
                <a:cs typeface="+mn-cs"/>
              </a:rPr>
              <a:t>CHRISTMAS</a:t>
            </a:r>
            <a:r>
              <a:rPr lang="en-GB" sz="1200" kern="1200" dirty="0" smtClean="0">
                <a:solidFill>
                  <a:schemeClr val="tx1"/>
                </a:solidFill>
                <a:effectLst/>
                <a:latin typeface="+mn-lt"/>
                <a:ea typeface="+mn-ea"/>
                <a:cs typeface="+mn-cs"/>
              </a:rPr>
              <a:t> Achievement Objective which is covered in Lessons 1&amp;2.</a:t>
            </a:r>
          </a:p>
          <a:p>
            <a:r>
              <a:rPr lang="en-GB" sz="1200" b="1" kern="1200" dirty="0" smtClean="0">
                <a:solidFill>
                  <a:schemeClr val="tx1"/>
                </a:solidFill>
                <a:effectLst/>
                <a:latin typeface="+mn-lt"/>
                <a:ea typeface="+mn-ea"/>
                <a:cs typeface="+mn-cs"/>
              </a:rPr>
              <a:t>CHRISTMAS Year 8 </a:t>
            </a:r>
            <a:r>
              <a:rPr lang="en-GB" sz="1200" kern="1200" dirty="0" smtClean="0">
                <a:solidFill>
                  <a:schemeClr val="tx1"/>
                </a:solidFill>
                <a:effectLst/>
                <a:latin typeface="+mn-lt"/>
                <a:ea typeface="+mn-ea"/>
                <a:cs typeface="+mn-cs"/>
              </a:rPr>
              <a:t>Children will be able to:  develop an understanding of the Feasts of the Christmas Season: Christmas, The Epiphany and the Baptism of the Lord.</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12</a:t>
            </a:fld>
            <a:endParaRPr lang="en-GB"/>
          </a:p>
        </p:txBody>
      </p:sp>
    </p:spTree>
    <p:extLst>
      <p:ext uri="{BB962C8B-B14F-4D97-AF65-F5344CB8AC3E}">
        <p14:creationId xmlns:p14="http://schemas.microsoft.com/office/powerpoint/2010/main" val="413018114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11 Time for Reflection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The MP3 is played to help create a reflective atmosphere and bring the young people to stillness and silence as the teacher invites them to </a:t>
            </a:r>
            <a:r>
              <a:rPr lang="en-GB" sz="1200" i="1" kern="1200" dirty="0" smtClean="0">
                <a:solidFill>
                  <a:schemeClr val="tx1"/>
                </a:solidFill>
                <a:effectLst/>
                <a:latin typeface="+mn-lt"/>
                <a:ea typeface="+mn-ea"/>
                <a:cs typeface="+mn-cs"/>
              </a:rPr>
              <a:t>reflect on how Jesus empathised with people who were outsiders in need of support and encouragement. Recall ways you empathise with people and how you do your part to build up God’s kingdom by reaching out to people who need a friend to include them and give them a hand up. Try to do this each day at home and at school.</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13</a:t>
            </a:fld>
            <a:endParaRPr lang="en-GB"/>
          </a:p>
        </p:txBody>
      </p:sp>
    </p:spTree>
    <p:extLst>
      <p:ext uri="{BB962C8B-B14F-4D97-AF65-F5344CB8AC3E}">
        <p14:creationId xmlns:p14="http://schemas.microsoft.com/office/powerpoint/2010/main" val="366640650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Feast of the Baptism of the Lord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6</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14</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9 Check up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9</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15</a:t>
            </a:fld>
            <a:endParaRPr lang="en-GB"/>
          </a:p>
        </p:txBody>
      </p:sp>
    </p:spTree>
    <p:extLst>
      <p:ext uri="{BB962C8B-B14F-4D97-AF65-F5344CB8AC3E}">
        <p14:creationId xmlns:p14="http://schemas.microsoft.com/office/powerpoint/2010/main" val="39465985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10 Sharing our Learning about CHRISTMAS with family </a:t>
            </a:r>
            <a:r>
              <a:rPr lang="en-GB" sz="1200" b="1" kern="1200" dirty="0" err="1" smtClean="0">
                <a:solidFill>
                  <a:schemeClr val="tx1"/>
                </a:solidFill>
                <a:effectLst/>
                <a:latin typeface="+mn-lt"/>
                <a:ea typeface="+mn-ea"/>
                <a:cs typeface="+mn-cs"/>
              </a:rPr>
              <a:t>whānau</a:t>
            </a:r>
            <a:r>
              <a:rPr lang="en-GB" sz="1200" b="1" kern="1200" dirty="0" smtClean="0">
                <a:solidFill>
                  <a:schemeClr val="tx1"/>
                </a:solidFill>
                <a:effectLst/>
                <a:latin typeface="+mn-lt"/>
                <a:ea typeface="+mn-ea"/>
                <a:cs typeface="+mn-cs"/>
              </a:rPr>
              <a:t> WORKSHEET</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This worksheet relates to slide 10</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16</a:t>
            </a:fld>
            <a:endParaRPr lang="en-GB"/>
          </a:p>
        </p:txBody>
      </p:sp>
    </p:spTree>
    <p:extLst>
      <p:ext uri="{BB962C8B-B14F-4D97-AF65-F5344CB8AC3E}">
        <p14:creationId xmlns:p14="http://schemas.microsoft.com/office/powerpoint/2010/main" val="206963334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2 Learning Intentions</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Read through the Learning Intentions with the class and identify some ideas/questions that might be explored in the lesson.</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2</a:t>
            </a:fld>
            <a:endParaRPr lang="en-GB"/>
          </a:p>
        </p:txBody>
      </p:sp>
    </p:spTree>
    <p:extLst>
      <p:ext uri="{BB962C8B-B14F-4D97-AF65-F5344CB8AC3E}">
        <p14:creationId xmlns:p14="http://schemas.microsoft.com/office/powerpoint/2010/main" val="147899899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3A The Christmas Season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 1</a:t>
            </a:r>
          </a:p>
          <a:p>
            <a:r>
              <a:rPr lang="en-GB" sz="1200" kern="1200" dirty="0" smtClean="0">
                <a:solidFill>
                  <a:schemeClr val="tx1"/>
                </a:solidFill>
                <a:effectLst/>
                <a:latin typeface="+mn-lt"/>
                <a:ea typeface="+mn-ea"/>
                <a:cs typeface="+mn-cs"/>
              </a:rPr>
              <a:t>Look closely at the calendar image.</a:t>
            </a:r>
          </a:p>
          <a:p>
            <a:r>
              <a:rPr lang="en-GB" sz="1200" kern="1200" dirty="0" smtClean="0">
                <a:solidFill>
                  <a:schemeClr val="tx1"/>
                </a:solidFill>
                <a:effectLst/>
                <a:latin typeface="+mn-lt"/>
                <a:ea typeface="+mn-ea"/>
                <a:cs typeface="+mn-cs"/>
              </a:rPr>
              <a:t>Discuss what is meant by a season and a feast.</a:t>
            </a:r>
          </a:p>
          <a:p>
            <a:r>
              <a:rPr lang="en-GB" sz="1200" kern="1200" dirty="0" smtClean="0">
                <a:solidFill>
                  <a:schemeClr val="tx1"/>
                </a:solidFill>
                <a:effectLst/>
                <a:latin typeface="+mn-lt"/>
                <a:ea typeface="+mn-ea"/>
                <a:cs typeface="+mn-cs"/>
              </a:rPr>
              <a:t>Students read the questions and share responses - check responses with the information in the text boxes.</a:t>
            </a:r>
          </a:p>
          <a:p>
            <a:r>
              <a:rPr lang="en-GB" sz="1200" i="1" kern="1200" dirty="0" smtClean="0">
                <a:solidFill>
                  <a:schemeClr val="tx1"/>
                </a:solidFill>
                <a:effectLst/>
                <a:latin typeface="+mn-lt"/>
                <a:ea typeface="+mn-ea"/>
                <a:cs typeface="+mn-cs"/>
              </a:rPr>
              <a:t>Continued on the next slide </a:t>
            </a:r>
            <a:endParaRPr lang="en-GB" sz="1200" kern="1200" dirty="0" smtClean="0">
              <a:solidFill>
                <a:schemeClr val="tx1"/>
              </a:solidFill>
              <a:effectLst/>
              <a:latin typeface="+mn-lt"/>
              <a:ea typeface="+mn-ea"/>
              <a:cs typeface="+mn-cs"/>
            </a:endParaRPr>
          </a:p>
          <a:p>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3</a:t>
            </a:fld>
            <a:endParaRPr lang="en-GB"/>
          </a:p>
        </p:txBody>
      </p:sp>
    </p:spTree>
    <p:extLst>
      <p:ext uri="{BB962C8B-B14F-4D97-AF65-F5344CB8AC3E}">
        <p14:creationId xmlns:p14="http://schemas.microsoft.com/office/powerpoint/2010/main" val="246973051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3B The Christmas Season </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read the questions and share responses - check responses with the information in the text boxes.</a:t>
            </a:r>
          </a:p>
          <a:p>
            <a:r>
              <a:rPr lang="en-GB" sz="1200" kern="1200" dirty="0" smtClean="0">
                <a:solidFill>
                  <a:schemeClr val="tx1"/>
                </a:solidFill>
                <a:effectLst/>
                <a:latin typeface="+mn-lt"/>
                <a:ea typeface="+mn-ea"/>
                <a:cs typeface="+mn-cs"/>
              </a:rPr>
              <a:t>Test each other in pairs to name the feasts and their dates.</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4</a:t>
            </a:fld>
            <a:endParaRPr lang="en-GB"/>
          </a:p>
        </p:txBody>
      </p:sp>
    </p:spTree>
    <p:extLst>
      <p:ext uri="{BB962C8B-B14F-4D97-AF65-F5344CB8AC3E}">
        <p14:creationId xmlns:p14="http://schemas.microsoft.com/office/powerpoint/2010/main" val="246973051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4A The Feasts in the Christmas season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closely at each image.</a:t>
            </a:r>
          </a:p>
          <a:p>
            <a:r>
              <a:rPr lang="en-GB" sz="1200" kern="1200" dirty="0" smtClean="0">
                <a:solidFill>
                  <a:schemeClr val="tx1"/>
                </a:solidFill>
                <a:effectLst/>
                <a:latin typeface="+mn-lt"/>
                <a:ea typeface="+mn-ea"/>
                <a:cs typeface="+mn-cs"/>
              </a:rPr>
              <a:t>Follow the directions in the text box.</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5</a:t>
            </a:fld>
            <a:endParaRPr lang="en-GB"/>
          </a:p>
        </p:txBody>
      </p:sp>
    </p:spTree>
    <p:extLst>
      <p:ext uri="{BB962C8B-B14F-4D97-AF65-F5344CB8AC3E}">
        <p14:creationId xmlns:p14="http://schemas.microsoft.com/office/powerpoint/2010/main" val="246973051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4B The Feasts in the Christmas season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Look closely at each image.</a:t>
            </a:r>
          </a:p>
          <a:p>
            <a:r>
              <a:rPr lang="en-GB" sz="1200" kern="1200" dirty="0" smtClean="0">
                <a:solidFill>
                  <a:schemeClr val="tx1"/>
                </a:solidFill>
                <a:effectLst/>
                <a:latin typeface="+mn-lt"/>
                <a:ea typeface="+mn-ea"/>
                <a:cs typeface="+mn-cs"/>
              </a:rPr>
              <a:t>Follow the directions in the text box.</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6</a:t>
            </a:fld>
            <a:endParaRPr lang="en-GB"/>
          </a:p>
        </p:txBody>
      </p:sp>
    </p:spTree>
    <p:extLst>
      <p:ext uri="{BB962C8B-B14F-4D97-AF65-F5344CB8AC3E}">
        <p14:creationId xmlns:p14="http://schemas.microsoft.com/office/powerpoint/2010/main" val="246973051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5 Why was Christ born?</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share their ideas about why Christ was born.</a:t>
            </a:r>
          </a:p>
          <a:p>
            <a:r>
              <a:rPr lang="en-GB" sz="1200" kern="1200" dirty="0" smtClean="0">
                <a:solidFill>
                  <a:schemeClr val="tx1"/>
                </a:solidFill>
                <a:effectLst/>
                <a:latin typeface="+mn-lt"/>
                <a:ea typeface="+mn-ea"/>
                <a:cs typeface="+mn-cs"/>
              </a:rPr>
              <a:t>Read each statement and select from A- E to correctly complete the sentence.</a:t>
            </a:r>
          </a:p>
          <a:p>
            <a:r>
              <a:rPr lang="en-GB" sz="1200" kern="1200" dirty="0" smtClean="0">
                <a:solidFill>
                  <a:schemeClr val="tx1"/>
                </a:solidFill>
                <a:effectLst/>
                <a:latin typeface="+mn-lt"/>
                <a:ea typeface="+mn-ea"/>
                <a:cs typeface="+mn-cs"/>
              </a:rPr>
              <a:t>Use the floaters to check.</a:t>
            </a:r>
          </a:p>
          <a:p>
            <a:r>
              <a:rPr lang="en-GB" sz="1200" kern="1200" dirty="0" smtClean="0">
                <a:solidFill>
                  <a:schemeClr val="tx1"/>
                </a:solidFill>
                <a:effectLst/>
                <a:latin typeface="+mn-lt"/>
                <a:ea typeface="+mn-ea"/>
                <a:cs typeface="+mn-cs"/>
              </a:rPr>
              <a:t>ANSWERS</a:t>
            </a:r>
          </a:p>
          <a:p>
            <a:r>
              <a:rPr lang="en-GB" sz="1200" kern="1200" dirty="0" smtClean="0">
                <a:solidFill>
                  <a:schemeClr val="tx1"/>
                </a:solidFill>
                <a:effectLst/>
                <a:latin typeface="+mn-lt"/>
                <a:ea typeface="+mn-ea"/>
                <a:cs typeface="+mn-cs"/>
              </a:rPr>
              <a:t>1-C, 2-A,3-D, 4-B, 5-E</a:t>
            </a:r>
            <a:endParaRPr lang="en-GB" dirty="0"/>
          </a:p>
        </p:txBody>
      </p:sp>
      <p:sp>
        <p:nvSpPr>
          <p:cNvPr id="4" name="Slide Number Placeholder 3"/>
          <p:cNvSpPr>
            <a:spLocks noGrp="1"/>
          </p:cNvSpPr>
          <p:nvPr>
            <p:ph type="sldNum" sz="quarter" idx="10"/>
          </p:nvPr>
        </p:nvSpPr>
        <p:spPr/>
        <p:txBody>
          <a:bodyPr/>
          <a:lstStyle/>
          <a:p>
            <a:fld id="{8E097152-54D5-404C-80EF-58C12B0EA284}" type="slidenum">
              <a:rPr lang="en-GB" smtClean="0"/>
              <a:t>7</a:t>
            </a:fld>
            <a:endParaRPr lang="en-GB"/>
          </a:p>
        </p:txBody>
      </p:sp>
    </p:spTree>
    <p:extLst>
      <p:ext uri="{BB962C8B-B14F-4D97-AF65-F5344CB8AC3E}">
        <p14:creationId xmlns:p14="http://schemas.microsoft.com/office/powerpoint/2010/main" val="15227705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6 The Feast of the Baptism of the Lord</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Students brainstorm each question and complete the worksheet and share their responses in groups.</a:t>
            </a:r>
            <a:endParaRPr lang="en-GB" dirty="0"/>
          </a:p>
        </p:txBody>
      </p:sp>
      <p:sp>
        <p:nvSpPr>
          <p:cNvPr id="4" name="Slide Number Placeholder 3"/>
          <p:cNvSpPr>
            <a:spLocks noGrp="1"/>
          </p:cNvSpPr>
          <p:nvPr>
            <p:ph type="sldNum" sz="quarter" idx="10"/>
          </p:nvPr>
        </p:nvSpPr>
        <p:spPr/>
        <p:txBody>
          <a:bodyPr/>
          <a:lstStyle/>
          <a:p>
            <a:fld id="{B7D854C1-D8DB-439C-8B37-6CAF82AB5E22}" type="slidenum">
              <a:rPr lang="en-GB" smtClean="0"/>
              <a:pPr/>
              <a:t>8</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276644817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otes Placeholder 2"/>
          <p:cNvSpPr>
            <a:spLocks noGrp="1"/>
          </p:cNvSpPr>
          <p:nvPr>
            <p:ph type="body" idx="1"/>
          </p:nvPr>
        </p:nvSpPr>
        <p:spPr/>
        <p:txBody>
          <a:bodyPr/>
          <a:lstStyle/>
          <a:p>
            <a:r>
              <a:rPr lang="en-GB" sz="1200" b="1" kern="1200" dirty="0" smtClean="0">
                <a:solidFill>
                  <a:schemeClr val="tx1"/>
                </a:solidFill>
                <a:effectLst/>
                <a:latin typeface="+mn-lt"/>
                <a:ea typeface="+mn-ea"/>
                <a:cs typeface="+mn-cs"/>
              </a:rPr>
              <a:t>Slide 7 Why did Jesus want John to baptise him?</a:t>
            </a:r>
            <a:endParaRPr lang="en-GB" sz="1200" kern="1200" dirty="0" smtClean="0">
              <a:solidFill>
                <a:schemeClr val="tx1"/>
              </a:solidFill>
              <a:effectLst/>
              <a:latin typeface="+mn-lt"/>
              <a:ea typeface="+mn-ea"/>
              <a:cs typeface="+mn-cs"/>
            </a:endParaRPr>
          </a:p>
          <a:p>
            <a:r>
              <a:rPr lang="en-GB" sz="1200" kern="1200" dirty="0" smtClean="0">
                <a:solidFill>
                  <a:schemeClr val="tx1"/>
                </a:solidFill>
                <a:effectLst/>
                <a:latin typeface="+mn-lt"/>
                <a:ea typeface="+mn-ea"/>
                <a:cs typeface="+mn-cs"/>
              </a:rPr>
              <a:t>Adapt Teaching and Learning Experiences 3 &amp; 4</a:t>
            </a:r>
          </a:p>
          <a:p>
            <a:r>
              <a:rPr lang="en-GB" sz="1200" kern="1200" dirty="0" smtClean="0">
                <a:solidFill>
                  <a:schemeClr val="tx1"/>
                </a:solidFill>
                <a:effectLst/>
                <a:latin typeface="+mn-lt"/>
                <a:ea typeface="+mn-ea"/>
                <a:cs typeface="+mn-cs"/>
              </a:rPr>
              <a:t>Follow the directions on the slide.</a:t>
            </a:r>
          </a:p>
          <a:p>
            <a:r>
              <a:rPr lang="en-GB" sz="1200" kern="1200" dirty="0" smtClean="0">
                <a:solidFill>
                  <a:schemeClr val="tx1"/>
                </a:solidFill>
                <a:effectLst/>
                <a:latin typeface="+mn-lt"/>
                <a:ea typeface="+mn-ea"/>
                <a:cs typeface="+mn-cs"/>
              </a:rPr>
              <a:t>Read each page on the flip book – note the key points that are made on each </a:t>
            </a:r>
          </a:p>
          <a:p>
            <a:r>
              <a:rPr lang="en-GB" sz="1200" kern="1200" dirty="0" smtClean="0">
                <a:solidFill>
                  <a:schemeClr val="tx1"/>
                </a:solidFill>
                <a:effectLst/>
                <a:latin typeface="+mn-lt"/>
                <a:ea typeface="+mn-ea"/>
                <a:cs typeface="+mn-cs"/>
              </a:rPr>
              <a:t>What people were outside the kingdom?</a:t>
            </a:r>
          </a:p>
          <a:p>
            <a:r>
              <a:rPr lang="en-GB" sz="1200" kern="1200" dirty="0" smtClean="0">
                <a:solidFill>
                  <a:schemeClr val="tx1"/>
                </a:solidFill>
                <a:effectLst/>
                <a:latin typeface="+mn-lt"/>
                <a:ea typeface="+mn-ea"/>
                <a:cs typeface="+mn-cs"/>
              </a:rPr>
              <a:t>What did Jesus do after his baptism?</a:t>
            </a:r>
          </a:p>
          <a:p>
            <a:r>
              <a:rPr lang="en-GB" sz="1200" kern="1200" dirty="0" smtClean="0">
                <a:solidFill>
                  <a:schemeClr val="tx1"/>
                </a:solidFill>
                <a:effectLst/>
                <a:latin typeface="+mn-lt"/>
                <a:ea typeface="+mn-ea"/>
                <a:cs typeface="+mn-cs"/>
              </a:rPr>
              <a:t>How did he empathise with the people who were sad and hurt?</a:t>
            </a:r>
          </a:p>
          <a:p>
            <a:r>
              <a:rPr lang="en-GB" sz="1200" kern="1200" dirty="0" smtClean="0">
                <a:solidFill>
                  <a:schemeClr val="tx1"/>
                </a:solidFill>
                <a:effectLst/>
                <a:latin typeface="+mn-lt"/>
                <a:ea typeface="+mn-ea"/>
                <a:cs typeface="+mn-cs"/>
              </a:rPr>
              <a:t>What did these actions lead Jesus to?  What is the answer to the question in the title?</a:t>
            </a:r>
            <a:endParaRPr lang="en-GB" noProof="0" dirty="0" smtClean="0"/>
          </a:p>
        </p:txBody>
      </p:sp>
      <p:sp>
        <p:nvSpPr>
          <p:cNvPr id="4" name="Slide Number Placeholder 3"/>
          <p:cNvSpPr>
            <a:spLocks noGrp="1"/>
          </p:cNvSpPr>
          <p:nvPr>
            <p:ph type="sldNum" sz="quarter" idx="10"/>
          </p:nvPr>
        </p:nvSpPr>
        <p:spPr/>
        <p:txBody>
          <a:bodyPr/>
          <a:lstStyle/>
          <a:p>
            <a:fld id="{B7D854C1-D8DB-439C-8B37-6CAF82AB5E22}" type="slidenum">
              <a:rPr lang="en-GB" smtClean="0"/>
              <a:pPr/>
              <a:t>9</a:t>
            </a:fld>
            <a:endParaRPr lang="en-GB"/>
          </a:p>
        </p:txBody>
      </p:sp>
      <p:sp>
        <p:nvSpPr>
          <p:cNvPr id="7" name="Slide Image Placeholder 6"/>
          <p:cNvSpPr>
            <a:spLocks noGrp="1" noRot="1" noChangeAspect="1"/>
          </p:cNvSpPr>
          <p:nvPr>
            <p:ph type="sldImg"/>
          </p:nvPr>
        </p:nvSpPr>
        <p:spPr/>
      </p:sp>
    </p:spTree>
    <p:extLst>
      <p:ext uri="{BB962C8B-B14F-4D97-AF65-F5344CB8AC3E}">
        <p14:creationId xmlns:p14="http://schemas.microsoft.com/office/powerpoint/2010/main" val="352342702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19"/>
            <a:ext cx="7772400" cy="1102519"/>
          </a:xfrm>
        </p:spPr>
        <p:txBody>
          <a:bodyPr/>
          <a:lstStyle/>
          <a:p>
            <a:r>
              <a:rPr lang="en-US" smtClean="0"/>
              <a:t>Click to edit Master title style</a:t>
            </a:r>
            <a:endParaRPr lang="en-GB"/>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GB"/>
          </a:p>
        </p:txBody>
      </p:sp>
      <p:sp>
        <p:nvSpPr>
          <p:cNvPr id="4" name="Date Placeholder 3"/>
          <p:cNvSpPr>
            <a:spLocks noGrp="1"/>
          </p:cNvSpPr>
          <p:nvPr>
            <p:ph type="dt" sz="half" idx="10"/>
          </p:nvPr>
        </p:nvSpPr>
        <p:spPr/>
        <p:txBody>
          <a:bodyPr/>
          <a:lstStyle/>
          <a:p>
            <a:fld id="{5222E645-9FBA-4F7D-BCF6-A7F661D346FB}" type="datetimeFigureOut">
              <a:rPr lang="en-GB" smtClean="0"/>
              <a:t>20/11/2016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183459099"/>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22E645-9FBA-4F7D-BCF6-A7F661D346FB}" type="datetimeFigureOut">
              <a:rPr lang="en-GB" smtClean="0"/>
              <a:t>20/11/2016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3380571725"/>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1"/>
            <a:ext cx="2057400" cy="3290888"/>
          </a:xfrm>
        </p:spPr>
        <p:txBody>
          <a:bodyPr vert="eaVert"/>
          <a:lstStyle/>
          <a:p>
            <a:r>
              <a:rPr lang="en-US" smtClean="0"/>
              <a:t>Click to edit Master title style</a:t>
            </a:r>
            <a:endParaRPr lang="en-GB"/>
          </a:p>
        </p:txBody>
      </p:sp>
      <p:sp>
        <p:nvSpPr>
          <p:cNvPr id="3" name="Vertical Text Placeholder 2"/>
          <p:cNvSpPr>
            <a:spLocks noGrp="1"/>
          </p:cNvSpPr>
          <p:nvPr>
            <p:ph type="body" orient="vert" idx="1"/>
          </p:nvPr>
        </p:nvSpPr>
        <p:spPr>
          <a:xfrm>
            <a:off x="457200" y="154781"/>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22E645-9FBA-4F7D-BCF6-A7F661D346FB}" type="datetimeFigureOut">
              <a:rPr lang="en-GB" smtClean="0"/>
              <a:t>20/11/2016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199277780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2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312338172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hf sldNum="0" hdr="0" ftr="0" dt="0"/>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4_Title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407516497"/>
      </p:ext>
    </p:extLst>
  </p:cSld>
  <p:clrMapOvr>
    <a:masterClrMapping/>
  </p:clrMapOvr>
  <p:timing>
    <p:tnLst>
      <p:par>
        <p:cTn id="1" dur="indefinite" restart="never" nodeType="tmRoot"/>
      </p:par>
    </p:tnLst>
  </p:timing>
  <p:hf sldNum="0" hdr="0" ftr="0" dt="0"/>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10"/>
          </p:nvPr>
        </p:nvSpPr>
        <p:spPr/>
        <p:txBody>
          <a:bodyPr/>
          <a:lstStyle/>
          <a:p>
            <a:fld id="{5222E645-9FBA-4F7D-BCF6-A7F661D346FB}" type="datetimeFigureOut">
              <a:rPr lang="en-GB" smtClean="0"/>
              <a:t>20/11/2016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1133681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5176"/>
            <a:ext cx="7772400" cy="1021556"/>
          </a:xfrm>
        </p:spPr>
        <p:txBody>
          <a:bodyPr anchor="t"/>
          <a:lstStyle>
            <a:lvl1pPr algn="l">
              <a:defRPr sz="4000" b="1" cap="all"/>
            </a:lvl1pPr>
          </a:lstStyle>
          <a:p>
            <a:r>
              <a:rPr lang="en-US" smtClean="0"/>
              <a:t>Click to edit Master title style</a:t>
            </a:r>
            <a:endParaRPr lang="en-GB"/>
          </a:p>
        </p:txBody>
      </p:sp>
      <p:sp>
        <p:nvSpPr>
          <p:cNvPr id="3" name="Text Placeholder 2"/>
          <p:cNvSpPr>
            <a:spLocks noGrp="1"/>
          </p:cNvSpPr>
          <p:nvPr>
            <p:ph type="body" idx="1"/>
          </p:nvPr>
        </p:nvSpPr>
        <p:spPr>
          <a:xfrm>
            <a:off x="722313" y="2180035"/>
            <a:ext cx="7772400" cy="1125140"/>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5222E645-9FBA-4F7D-BCF6-A7F661D346FB}" type="datetimeFigureOut">
              <a:rPr lang="en-GB" smtClean="0"/>
              <a:t>20/11/2016</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322414759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Content Placeholder 2"/>
          <p:cNvSpPr>
            <a:spLocks noGrp="1"/>
          </p:cNvSpPr>
          <p:nvPr>
            <p:ph sz="half" idx="1"/>
          </p:nvPr>
        </p:nvSpPr>
        <p:spPr>
          <a:xfrm>
            <a:off x="457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Content Placeholder 3"/>
          <p:cNvSpPr>
            <a:spLocks noGrp="1"/>
          </p:cNvSpPr>
          <p:nvPr>
            <p:ph sz="half" idx="2"/>
          </p:nvPr>
        </p:nvSpPr>
        <p:spPr>
          <a:xfrm>
            <a:off x="4648200" y="900113"/>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Date Placeholder 4"/>
          <p:cNvSpPr>
            <a:spLocks noGrp="1"/>
          </p:cNvSpPr>
          <p:nvPr>
            <p:ph type="dt" sz="half" idx="10"/>
          </p:nvPr>
        </p:nvSpPr>
        <p:spPr/>
        <p:txBody>
          <a:bodyPr/>
          <a:lstStyle/>
          <a:p>
            <a:fld id="{5222E645-9FBA-4F7D-BCF6-A7F661D346FB}" type="datetimeFigureOut">
              <a:rPr lang="en-GB" smtClean="0"/>
              <a:t>20/11/2016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240030618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GB"/>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5" name="Text Placeholder 4"/>
          <p:cNvSpPr>
            <a:spLocks noGrp="1"/>
          </p:cNvSpPr>
          <p:nvPr>
            <p:ph type="body" sz="quarter" idx="3"/>
          </p:nvPr>
        </p:nvSpPr>
        <p:spPr>
          <a:xfrm>
            <a:off x="4645026"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6"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7" name="Date Placeholder 6"/>
          <p:cNvSpPr>
            <a:spLocks noGrp="1"/>
          </p:cNvSpPr>
          <p:nvPr>
            <p:ph type="dt" sz="half" idx="10"/>
          </p:nvPr>
        </p:nvSpPr>
        <p:spPr/>
        <p:txBody>
          <a:bodyPr/>
          <a:lstStyle/>
          <a:p>
            <a:fld id="{5222E645-9FBA-4F7D-BCF6-A7F661D346FB}" type="datetimeFigureOut">
              <a:rPr lang="en-GB" smtClean="0"/>
              <a:t>20/11/2016</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13517602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GB"/>
          </a:p>
        </p:txBody>
      </p:sp>
      <p:sp>
        <p:nvSpPr>
          <p:cNvPr id="3" name="Date Placeholder 2"/>
          <p:cNvSpPr>
            <a:spLocks noGrp="1"/>
          </p:cNvSpPr>
          <p:nvPr>
            <p:ph type="dt" sz="half" idx="10"/>
          </p:nvPr>
        </p:nvSpPr>
        <p:spPr/>
        <p:txBody>
          <a:bodyPr/>
          <a:lstStyle/>
          <a:p>
            <a:fld id="{5222E645-9FBA-4F7D-BCF6-A7F661D346FB}" type="datetimeFigureOut">
              <a:rPr lang="en-GB" smtClean="0"/>
              <a:t>20/11/2016</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88315928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222E645-9FBA-4F7D-BCF6-A7F661D346FB}" type="datetimeFigureOut">
              <a:rPr lang="en-GB" smtClean="0"/>
              <a:t>20/11/2016</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1228141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1" y="204787"/>
            <a:ext cx="3008313" cy="871538"/>
          </a:xfrm>
        </p:spPr>
        <p:txBody>
          <a:bodyPr anchor="b"/>
          <a:lstStyle>
            <a:lvl1pPr algn="l">
              <a:defRPr sz="2000" b="1"/>
            </a:lvl1pPr>
          </a:lstStyle>
          <a:p>
            <a:r>
              <a:rPr lang="en-US" smtClean="0"/>
              <a:t>Click to edit Master title style</a:t>
            </a:r>
            <a:endParaRPr lang="en-GB"/>
          </a:p>
        </p:txBody>
      </p:sp>
      <p:sp>
        <p:nvSpPr>
          <p:cNvPr id="3" name="Content Placeholder 2"/>
          <p:cNvSpPr>
            <a:spLocks noGrp="1"/>
          </p:cNvSpPr>
          <p:nvPr>
            <p:ph idx="1"/>
          </p:nvPr>
        </p:nvSpPr>
        <p:spPr>
          <a:xfrm>
            <a:off x="3575050" y="204788"/>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Text Placeholder 3"/>
          <p:cNvSpPr>
            <a:spLocks noGrp="1"/>
          </p:cNvSpPr>
          <p:nvPr>
            <p:ph type="body" sz="half" idx="2"/>
          </p:nvPr>
        </p:nvSpPr>
        <p:spPr>
          <a:xfrm>
            <a:off x="457201" y="1076326"/>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2E645-9FBA-4F7D-BCF6-A7F661D346FB}" type="datetimeFigureOut">
              <a:rPr lang="en-GB" smtClean="0"/>
              <a:t>20/11/2016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415676518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0"/>
            <a:ext cx="5486400" cy="425054"/>
          </a:xfrm>
        </p:spPr>
        <p:txBody>
          <a:bodyPr anchor="b"/>
          <a:lstStyle>
            <a:lvl1pPr algn="l">
              <a:defRPr sz="2000" b="1"/>
            </a:lvl1pPr>
          </a:lstStyle>
          <a:p>
            <a:r>
              <a:rPr lang="en-US" smtClean="0"/>
              <a:t>Click to edit Master title style</a:t>
            </a:r>
            <a:endParaRPr lang="en-GB"/>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p:cNvSpPr>
            <a:spLocks noGrp="1"/>
          </p:cNvSpPr>
          <p:nvPr>
            <p:ph type="body" sz="half" idx="2"/>
          </p:nvPr>
        </p:nvSpPr>
        <p:spPr>
          <a:xfrm>
            <a:off x="1792288" y="4025503"/>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5222E645-9FBA-4F7D-BCF6-A7F661D346FB}" type="datetimeFigureOut">
              <a:rPr lang="en-GB" smtClean="0"/>
              <a:t>20/11/2016</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1AF2512-B3E1-4F3C-A0BA-87F8DA63F44D}" type="slidenum">
              <a:rPr lang="en-GB" smtClean="0"/>
              <a:t>‹#›</a:t>
            </a:fld>
            <a:endParaRPr lang="en-GB"/>
          </a:p>
        </p:txBody>
      </p:sp>
    </p:spTree>
    <p:extLst>
      <p:ext uri="{BB962C8B-B14F-4D97-AF65-F5344CB8AC3E}">
        <p14:creationId xmlns:p14="http://schemas.microsoft.com/office/powerpoint/2010/main" val="337711065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GB"/>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GB"/>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fld id="{5222E645-9FBA-4F7D-BCF6-A7F661D346FB}" type="datetimeFigureOut">
              <a:rPr lang="en-GB" smtClean="0"/>
              <a:t>20/11/2016</a:t>
            </a:fld>
            <a:endParaRPr lang="en-GB"/>
          </a:p>
        </p:txBody>
      </p:sp>
      <p:sp>
        <p:nvSpPr>
          <p:cNvPr id="5" name="Footer Placeholder 4"/>
          <p:cNvSpPr>
            <a:spLocks noGrp="1"/>
          </p:cNvSpPr>
          <p:nvPr>
            <p:ph type="ftr" sz="quarter" idx="3"/>
          </p:nvPr>
        </p:nvSpPr>
        <p:spPr>
          <a:xfrm>
            <a:off x="3124200" y="4767263"/>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31AF2512-B3E1-4F3C-A0BA-87F8DA63F44D}" type="slidenum">
              <a:rPr lang="en-GB" smtClean="0"/>
              <a:t>‹#›</a:t>
            </a:fld>
            <a:endParaRPr lang="en-GB"/>
          </a:p>
        </p:txBody>
      </p:sp>
    </p:spTree>
    <p:extLst>
      <p:ext uri="{BB962C8B-B14F-4D97-AF65-F5344CB8AC3E}">
        <p14:creationId xmlns:p14="http://schemas.microsoft.com/office/powerpoint/2010/main" val="3992224823"/>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8" Type="http://schemas.microsoft.com/office/2007/relationships/hdphoto" Target="../media/hdphoto1.wdp"/><Relationship Id="rId3" Type="http://schemas.openxmlformats.org/officeDocument/2006/relationships/slideLayout" Target="../slideLayouts/slideLayout12.xml"/><Relationship Id="rId7" Type="http://schemas.openxmlformats.org/officeDocument/2006/relationships/image" Target="../media/image18.png"/><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7.jpeg"/><Relationship Id="rId5" Type="http://schemas.openxmlformats.org/officeDocument/2006/relationships/image" Target="../media/image16.png"/><Relationship Id="rId4" Type="http://schemas.openxmlformats.org/officeDocument/2006/relationships/notesSlide" Target="../notesSlides/notesSlide10.xml"/><Relationship Id="rId9" Type="http://schemas.openxmlformats.org/officeDocument/2006/relationships/image" Target="../media/image19.png"/></Relationships>
</file>

<file path=ppt/slides/_rels/slide1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11.xml"/><Relationship Id="rId1" Type="http://schemas.openxmlformats.org/officeDocument/2006/relationships/slideLayout" Target="../slideLayouts/slideLayout1.xml"/><Relationship Id="rId4" Type="http://schemas.openxmlformats.org/officeDocument/2006/relationships/slide" Target="slide15.xml"/></Relationships>
</file>

<file path=ppt/slides/_rels/slide12.xml.rels><?xml version="1.0" encoding="UTF-8" standalone="yes"?>
<Relationships xmlns="http://schemas.openxmlformats.org/package/2006/relationships"><Relationship Id="rId8" Type="http://schemas.openxmlformats.org/officeDocument/2006/relationships/slide" Target="slide16.xml"/><Relationship Id="rId3" Type="http://schemas.openxmlformats.org/officeDocument/2006/relationships/image" Target="../media/image20.jpeg"/><Relationship Id="rId7" Type="http://schemas.openxmlformats.org/officeDocument/2006/relationships/image" Target="../media/image24.jpeg"/><Relationship Id="rId2" Type="http://schemas.openxmlformats.org/officeDocument/2006/relationships/notesSlide" Target="../notesSlides/notesSlide12.xml"/><Relationship Id="rId1" Type="http://schemas.openxmlformats.org/officeDocument/2006/relationships/slideLayout" Target="../slideLayouts/slideLayout1.xml"/><Relationship Id="rId6" Type="http://schemas.openxmlformats.org/officeDocument/2006/relationships/image" Target="../media/image23.jpeg"/><Relationship Id="rId5" Type="http://schemas.openxmlformats.org/officeDocument/2006/relationships/image" Target="../media/image22.jpeg"/><Relationship Id="rId4" Type="http://schemas.openxmlformats.org/officeDocument/2006/relationships/image" Target="../media/image21.jpeg"/></Relationships>
</file>

<file path=ppt/slides/_rels/slide13.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slideLayout" Target="../slideLayouts/slideLayout1.xml"/><Relationship Id="rId7" Type="http://schemas.openxmlformats.org/officeDocument/2006/relationships/hyperlink" Target="http://www.tinyurl.com/NCRSfeedback" TargetMode="External"/><Relationship Id="rId2" Type="http://schemas.openxmlformats.org/officeDocument/2006/relationships/audio" Target="../media/media2.mp3"/><Relationship Id="rId1" Type="http://schemas.microsoft.com/office/2007/relationships/media" Target="../media/media2.mp3"/><Relationship Id="rId6" Type="http://schemas.openxmlformats.org/officeDocument/2006/relationships/image" Target="../media/image25.png"/><Relationship Id="rId5" Type="http://schemas.openxmlformats.org/officeDocument/2006/relationships/image" Target="../media/image16.png"/><Relationship Id="rId4"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slide" Target="slide9.xml"/><Relationship Id="rId2" Type="http://schemas.openxmlformats.org/officeDocument/2006/relationships/notesSlide" Target="../notesSlides/notesSlide14.xml"/><Relationship Id="rId1" Type="http://schemas.openxmlformats.org/officeDocument/2006/relationships/slideLayout" Target="../slideLayouts/slideLayout12.xml"/><Relationship Id="rId6" Type="http://schemas.openxmlformats.org/officeDocument/2006/relationships/image" Target="cid:image003.jpg@01D23BFC.FDC06ED0" TargetMode="External"/><Relationship Id="rId5" Type="http://schemas.microsoft.com/office/2007/relationships/hdphoto" Target="../media/hdphoto2.wdp"/><Relationship Id="rId4" Type="http://schemas.openxmlformats.org/officeDocument/2006/relationships/image" Target="../media/image27.jpe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1.xml"/><Relationship Id="rId5" Type="http://schemas.openxmlformats.org/officeDocument/2006/relationships/slide" Target="slide12.xml"/><Relationship Id="rId4" Type="http://schemas.microsoft.com/office/2007/relationships/hdphoto" Target="../media/hdphoto3.wdp"/></Relationships>
</file>

<file path=ppt/slides/_rels/slide16.xml.rels><?xml version="1.0" encoding="UTF-8" standalone="yes"?>
<Relationships xmlns="http://schemas.openxmlformats.org/package/2006/relationships"><Relationship Id="rId8" Type="http://schemas.openxmlformats.org/officeDocument/2006/relationships/image" Target="../media/image31.jpeg"/><Relationship Id="rId13" Type="http://schemas.microsoft.com/office/2007/relationships/hdphoto" Target="../media/hdphoto8.wdp"/><Relationship Id="rId3" Type="http://schemas.openxmlformats.org/officeDocument/2006/relationships/image" Target="../media/image29.jpeg"/><Relationship Id="rId7" Type="http://schemas.openxmlformats.org/officeDocument/2006/relationships/image" Target="../media/image22.jpeg"/><Relationship Id="rId12" Type="http://schemas.openxmlformats.org/officeDocument/2006/relationships/image" Target="../media/image33.jpeg"/><Relationship Id="rId2" Type="http://schemas.openxmlformats.org/officeDocument/2006/relationships/notesSlide" Target="../notesSlides/notesSlide16.xml"/><Relationship Id="rId1" Type="http://schemas.openxmlformats.org/officeDocument/2006/relationships/slideLayout" Target="../slideLayouts/slideLayout1.xml"/><Relationship Id="rId6" Type="http://schemas.microsoft.com/office/2007/relationships/hdphoto" Target="../media/hdphoto5.wdp"/><Relationship Id="rId11" Type="http://schemas.microsoft.com/office/2007/relationships/hdphoto" Target="../media/hdphoto7.wdp"/><Relationship Id="rId5" Type="http://schemas.openxmlformats.org/officeDocument/2006/relationships/image" Target="../media/image30.jpeg"/><Relationship Id="rId10" Type="http://schemas.openxmlformats.org/officeDocument/2006/relationships/image" Target="../media/image32.jpeg"/><Relationship Id="rId4" Type="http://schemas.microsoft.com/office/2007/relationships/hdphoto" Target="../media/hdphoto4.wdp"/><Relationship Id="rId9" Type="http://schemas.microsoft.com/office/2007/relationships/hdphoto" Target="../media/hdphoto6.wdp"/><Relationship Id="rId14" Type="http://schemas.openxmlformats.org/officeDocument/2006/relationships/slide" Target="slide15.xml"/></Relationships>
</file>

<file path=ppt/slides/_rels/slide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notesSlide" Target="../notesSlides/notesSlide4.xml"/><Relationship Id="rId1" Type="http://schemas.openxmlformats.org/officeDocument/2006/relationships/slideLayout" Target="../slideLayouts/slideLayout2.xml"/><Relationship Id="rId4" Type="http://schemas.openxmlformats.org/officeDocument/2006/relationships/image" Target="../media/image4.png"/></Relationships>
</file>

<file path=ppt/slides/_rels/slide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5.xml"/><Relationship Id="rId1" Type="http://schemas.openxmlformats.org/officeDocument/2006/relationships/slideLayout" Target="../slideLayouts/slideLayout2.xml"/><Relationship Id="rId5" Type="http://schemas.openxmlformats.org/officeDocument/2006/relationships/image" Target="../media/image7.png"/><Relationship Id="rId4" Type="http://schemas.openxmlformats.org/officeDocument/2006/relationships/image" Target="../media/image6.png"/></Relationships>
</file>

<file path=ppt/slides/_rels/slide6.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6.xml"/><Relationship Id="rId1" Type="http://schemas.openxmlformats.org/officeDocument/2006/relationships/slideLayout" Target="../slideLayouts/slideLayout2.xml"/><Relationship Id="rId5" Type="http://schemas.openxmlformats.org/officeDocument/2006/relationships/image" Target="../media/image10.png"/><Relationship Id="rId4" Type="http://schemas.openxmlformats.org/officeDocument/2006/relationships/image" Target="../media/image9.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 Target="slide14.xml"/><Relationship Id="rId2" Type="http://schemas.openxmlformats.org/officeDocument/2006/relationships/notesSlide" Target="../notesSlides/notesSlide8.xml"/><Relationship Id="rId1" Type="http://schemas.openxmlformats.org/officeDocument/2006/relationships/slideLayout" Target="../slideLayouts/slideLayout12.xml"/><Relationship Id="rId5" Type="http://schemas.openxmlformats.org/officeDocument/2006/relationships/image" Target="cid:image003.jpg@01D23BFC.FDC06ED0" TargetMode="External"/><Relationship Id="rId4" Type="http://schemas.openxmlformats.org/officeDocument/2006/relationships/image" Target="../media/image12.jpeg"/></Relationships>
</file>

<file path=ppt/slides/_rels/slide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9.xml"/><Relationship Id="rId1" Type="http://schemas.openxmlformats.org/officeDocument/2006/relationships/slideLayout" Target="../slideLayouts/slideLayout13.xml"/><Relationship Id="rId5" Type="http://schemas.openxmlformats.org/officeDocument/2006/relationships/image" Target="../media/image15.jpg"/><Relationship Id="rId4" Type="http://schemas.openxmlformats.org/officeDocument/2006/relationships/image" Target="../media/image14.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002137" y="764540"/>
            <a:ext cx="5550423" cy="3861647"/>
          </a:xfrm>
          <a:prstGeom prst="rect">
            <a:avLst/>
          </a:prstGeom>
          <a:noFill/>
          <a:ln>
            <a:noFill/>
          </a:ln>
          <a:effectLst>
            <a:outerShdw dist="35921" dir="2700000" algn="ctr" rotWithShape="0">
              <a:schemeClr val="bg2"/>
            </a:outerShdw>
            <a:softEdge rad="127000"/>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p:cNvSpPr>
            <a:spLocks noGrp="1"/>
          </p:cNvSpPr>
          <p:nvPr>
            <p:ph type="ctrTitle"/>
          </p:nvPr>
        </p:nvSpPr>
        <p:spPr>
          <a:xfrm>
            <a:off x="0" y="0"/>
            <a:ext cx="9144000" cy="900000"/>
          </a:xfrm>
        </p:spPr>
        <p:txBody>
          <a:bodyPr lIns="0" rIns="0">
            <a:noAutofit/>
          </a:bodyPr>
          <a:lstStyle/>
          <a:p>
            <a:r>
              <a:rPr lang="en-NZ" sz="4000" dirty="0">
                <a:latin typeface="+mj-lt"/>
              </a:rPr>
              <a:t>The feast of the </a:t>
            </a:r>
            <a:r>
              <a:rPr lang="en-NZ" sz="4000" dirty="0" smtClean="0">
                <a:latin typeface="+mj-lt"/>
              </a:rPr>
              <a:t>baptism </a:t>
            </a:r>
            <a:r>
              <a:rPr lang="en-NZ" sz="4000" dirty="0">
                <a:latin typeface="+mj-lt"/>
              </a:rPr>
              <a:t>of the Lord</a:t>
            </a:r>
            <a:endParaRPr lang="en-GB" sz="3600" dirty="0">
              <a:latin typeface="+mj-lt"/>
              <a:ea typeface="Verdana" pitchFamily="34" charset="0"/>
              <a:cs typeface="Verdana" pitchFamily="34" charset="0"/>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S-01</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9360827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nodeType="after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circle(out)">
                                      <p:cBhvr>
                                        <p:cTn id="7" dur="2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Y8-L02-S08 - The Spirit of the Lord.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9525"/>
            <a:ext cx="609600" cy="609600"/>
          </a:xfrm>
          <a:prstGeom prst="rect">
            <a:avLst/>
          </a:prstGeom>
        </p:spPr>
      </p:pic>
      <p:pic>
        <p:nvPicPr>
          <p:cNvPr id="37" name="Picture" descr="Image result for Jesus' baptism"/>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2081278" y="731794"/>
            <a:ext cx="4532420" cy="3464270"/>
          </a:xfrm>
          <a:prstGeom prst="rect">
            <a:avLst/>
          </a:prstGeom>
          <a:noFill/>
          <a:ln>
            <a:noFill/>
          </a:ln>
        </p:spPr>
      </p:pic>
      <p:pic>
        <p:nvPicPr>
          <p:cNvPr id="30" name="Shape: Post-it 5"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4343400" y="3142112"/>
            <a:ext cx="2305049" cy="1897888"/>
          </a:xfrm>
          <a:prstGeom prst="rect">
            <a:avLst/>
          </a:prstGeom>
          <a:noFill/>
          <a:extLst>
            <a:ext uri="{909E8E84-426E-40DD-AFC4-6F175D3DCCD1}">
              <a14:hiddenFill xmlns:a14="http://schemas.microsoft.com/office/drawing/2010/main">
                <a:solidFill>
                  <a:srgbClr val="FFFFFF"/>
                </a:solidFill>
              </a14:hiddenFill>
            </a:ext>
          </a:extLst>
        </p:spPr>
      </p:pic>
      <p:sp>
        <p:nvSpPr>
          <p:cNvPr id="35" name="Textbox: Line 5"/>
          <p:cNvSpPr txBox="1"/>
          <p:nvPr/>
        </p:nvSpPr>
        <p:spPr>
          <a:xfrm rot="21037705">
            <a:off x="4563893" y="3417423"/>
            <a:ext cx="1717352" cy="1384995"/>
          </a:xfrm>
          <a:prstGeom prst="rect">
            <a:avLst/>
          </a:prstGeom>
          <a:noFill/>
        </p:spPr>
        <p:txBody>
          <a:bodyPr wrap="square" rtlCol="0">
            <a:spAutoFit/>
          </a:bodyPr>
          <a:lstStyle/>
          <a:p>
            <a:r>
              <a:rPr lang="en-NZ" sz="1200" dirty="0"/>
              <a:t>By celebrating the feast of Jesus’ baptism, people are reminded of their own baptism and the work they are to do for the kingdom of God </a:t>
            </a:r>
            <a:r>
              <a:rPr lang="en-NZ" sz="1200" dirty="0" err="1"/>
              <a:t>Te</a:t>
            </a:r>
            <a:r>
              <a:rPr lang="en-NZ" sz="1200" dirty="0"/>
              <a:t> </a:t>
            </a:r>
            <a:r>
              <a:rPr lang="en-NZ" sz="1200" dirty="0" err="1"/>
              <a:t>Rangatiratanga</a:t>
            </a:r>
            <a:endParaRPr lang="en-GB" sz="1200" dirty="0"/>
          </a:p>
        </p:txBody>
      </p:sp>
      <p:pic>
        <p:nvPicPr>
          <p:cNvPr id="23" name="Shape: Post-it 4"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6103790" y="2195953"/>
            <a:ext cx="2078186" cy="1892319"/>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Line 4"/>
          <p:cNvSpPr txBox="1"/>
          <p:nvPr/>
        </p:nvSpPr>
        <p:spPr>
          <a:xfrm rot="20991935">
            <a:off x="6319742" y="2541948"/>
            <a:ext cx="1403074" cy="1200329"/>
          </a:xfrm>
          <a:prstGeom prst="rect">
            <a:avLst/>
          </a:prstGeom>
          <a:noFill/>
        </p:spPr>
        <p:txBody>
          <a:bodyPr wrap="square" rtlCol="0">
            <a:spAutoFit/>
          </a:bodyPr>
          <a:lstStyle/>
          <a:p>
            <a:r>
              <a:rPr lang="en-NZ" sz="1200" dirty="0"/>
              <a:t>God has the same delight in all who become adopted sons and daughters through water and the Holy Spirit.</a:t>
            </a:r>
            <a:endParaRPr lang="en-GB" sz="1200" dirty="0"/>
          </a:p>
        </p:txBody>
      </p:sp>
      <p:pic>
        <p:nvPicPr>
          <p:cNvPr id="22" name="Shape: Post-it 3"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702629" y="344444"/>
            <a:ext cx="2336145" cy="1978880"/>
          </a:xfrm>
          <a:prstGeom prst="rect">
            <a:avLst/>
          </a:prstGeom>
          <a:noFill/>
          <a:extLst>
            <a:ext uri="{909E8E84-426E-40DD-AFC4-6F175D3DCCD1}">
              <a14:hiddenFill xmlns:a14="http://schemas.microsoft.com/office/drawing/2010/main">
                <a:solidFill>
                  <a:srgbClr val="FFFFFF"/>
                </a:solidFill>
              </a14:hiddenFill>
            </a:ext>
          </a:extLst>
        </p:spPr>
      </p:pic>
      <p:sp>
        <p:nvSpPr>
          <p:cNvPr id="27" name="Textbox: Line 3"/>
          <p:cNvSpPr txBox="1"/>
          <p:nvPr/>
        </p:nvSpPr>
        <p:spPr>
          <a:xfrm rot="21077845">
            <a:off x="5925615" y="827124"/>
            <a:ext cx="1703525" cy="1015663"/>
          </a:xfrm>
          <a:prstGeom prst="rect">
            <a:avLst/>
          </a:prstGeom>
          <a:noFill/>
        </p:spPr>
        <p:txBody>
          <a:bodyPr wrap="square" rtlCol="0">
            <a:spAutoFit/>
          </a:bodyPr>
          <a:lstStyle/>
          <a:p>
            <a:r>
              <a:rPr lang="en-NZ" sz="1200" dirty="0"/>
              <a:t>God’s delight in Jesus was shown in his words “This is my son, the beloved, in whom I am well pleased”</a:t>
            </a:r>
            <a:endParaRPr lang="en-GB" sz="1200" dirty="0"/>
          </a:p>
        </p:txBody>
      </p:sp>
      <p:pic>
        <p:nvPicPr>
          <p:cNvPr id="21" name="Shape: Post-it 2"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90633" y="2463929"/>
            <a:ext cx="2643043" cy="2298571"/>
          </a:xfrm>
          <a:prstGeom prst="rect">
            <a:avLst/>
          </a:prstGeom>
          <a:noFill/>
          <a:extLst>
            <a:ext uri="{909E8E84-426E-40DD-AFC4-6F175D3DCCD1}">
              <a14:hiddenFill xmlns:a14="http://schemas.microsoft.com/office/drawing/2010/main">
                <a:solidFill>
                  <a:srgbClr val="FFFFFF"/>
                </a:solidFill>
              </a14:hiddenFill>
            </a:ext>
          </a:extLst>
        </p:spPr>
      </p:pic>
      <p:sp>
        <p:nvSpPr>
          <p:cNvPr id="26" name="Textbox: Line 2"/>
          <p:cNvSpPr txBox="1"/>
          <p:nvPr/>
        </p:nvSpPr>
        <p:spPr>
          <a:xfrm rot="21005531">
            <a:off x="375078" y="2853114"/>
            <a:ext cx="1956194" cy="1569660"/>
          </a:xfrm>
          <a:prstGeom prst="rect">
            <a:avLst/>
          </a:prstGeom>
          <a:noFill/>
        </p:spPr>
        <p:txBody>
          <a:bodyPr wrap="square" rtlCol="0">
            <a:spAutoFit/>
          </a:bodyPr>
          <a:lstStyle/>
          <a:p>
            <a:r>
              <a:rPr lang="en-NZ" sz="1200" dirty="0"/>
              <a:t>At Jesus’ baptism all 3 persons of the Trinity were present - God’s voice was heard from a cloud, the dove symbolising the Holy Spirit came and rested on him and Jesus himself was present.</a:t>
            </a:r>
            <a:endParaRPr lang="en-GB" sz="1200" dirty="0"/>
          </a:p>
        </p:txBody>
      </p:sp>
      <p:pic>
        <p:nvPicPr>
          <p:cNvPr id="8196" name="Shape: Post-it 1" descr="\\DESKTOP\Users\Public\TCI\Sample Lesson 22-10-2015\Junior Classes - Year 1 - Lesson 4\Images\post-it.png"/>
          <p:cNvPicPr>
            <a:picLocks noChangeAspect="1" noChangeArrowheads="1"/>
          </p:cNvPicPr>
          <p:nvPr/>
        </p:nvPicPr>
        <p:blipFill rotWithShape="1">
          <a:blip r:embed="rId7" cstate="print">
            <a:extLst>
              <a:ext uri="{BEBA8EAE-BF5A-486C-A8C5-ECC9F3942E4B}">
                <a14:imgProps xmlns:a14="http://schemas.microsoft.com/office/drawing/2010/main">
                  <a14:imgLayer r:embed="rId8">
                    <a14:imgEffect>
                      <a14:backgroundRemoval t="3256" b="98372" l="10000" r="90000"/>
                    </a14:imgEffect>
                  </a14:imgLayer>
                </a14:imgProps>
              </a:ext>
              <a:ext uri="{28A0092B-C50C-407E-A947-70E740481C1C}">
                <a14:useLocalDpi xmlns:a14="http://schemas.microsoft.com/office/drawing/2010/main" val="0"/>
              </a:ext>
            </a:extLst>
          </a:blip>
          <a:srcRect l="13584" t="3710" r="13636" b="3509"/>
          <a:stretch/>
        </p:blipFill>
        <p:spPr bwMode="auto">
          <a:xfrm>
            <a:off x="-52162" y="477669"/>
            <a:ext cx="2785838" cy="2039970"/>
          </a:xfrm>
          <a:prstGeom prst="rect">
            <a:avLst/>
          </a:prstGeom>
          <a:noFill/>
          <a:extLst>
            <a:ext uri="{909E8E84-426E-40DD-AFC4-6F175D3DCCD1}">
              <a14:hiddenFill xmlns:a14="http://schemas.microsoft.com/office/drawing/2010/main">
                <a:solidFill>
                  <a:srgbClr val="FFFFFF"/>
                </a:solidFill>
              </a14:hiddenFill>
            </a:ext>
          </a:extLst>
        </p:spPr>
      </p:pic>
      <p:sp>
        <p:nvSpPr>
          <p:cNvPr id="6" name="Textbox: Line 1"/>
          <p:cNvSpPr txBox="1"/>
          <p:nvPr/>
        </p:nvSpPr>
        <p:spPr>
          <a:xfrm rot="20948926">
            <a:off x="245022" y="856056"/>
            <a:ext cx="1968954" cy="1384995"/>
          </a:xfrm>
          <a:prstGeom prst="rect">
            <a:avLst/>
          </a:prstGeom>
          <a:noFill/>
        </p:spPr>
        <p:txBody>
          <a:bodyPr wrap="square" rtlCol="0">
            <a:spAutoFit/>
          </a:bodyPr>
          <a:lstStyle/>
          <a:p>
            <a:r>
              <a:rPr lang="en-NZ" sz="1200" dirty="0"/>
              <a:t>The baptism of Jesus is the beginning of his public life and the work God had sent him to do on earth. It celebrates the link between Christmas and Jesus’ life work.</a:t>
            </a:r>
            <a:endParaRPr lang="en-GB" sz="1200" dirty="0">
              <a:latin typeface="Calligraph421 BT" pitchFamily="66" charset="0"/>
              <a:ea typeface="Segoe UI" pitchFamily="34" charset="0"/>
              <a:cs typeface="Segoe UI" pitchFamily="34" charset="0"/>
            </a:endParaRPr>
          </a:p>
        </p:txBody>
      </p:sp>
      <p:pic>
        <p:nvPicPr>
          <p:cNvPr id="36" name="Shape: Pin 5"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72658" y="366100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4" name="Shape: Pin 4"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954330"/>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3" name="Shape: Pin 3"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2247656"/>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12" name="Shape: Pin 2"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1540982"/>
            <a:ext cx="542441" cy="706864"/>
          </a:xfrm>
          <a:prstGeom prst="rect">
            <a:avLst/>
          </a:prstGeom>
          <a:noFill/>
          <a:extLst>
            <a:ext uri="{909E8E84-426E-40DD-AFC4-6F175D3DCCD1}">
              <a14:hiddenFill xmlns:a14="http://schemas.microsoft.com/office/drawing/2010/main">
                <a:solidFill>
                  <a:srgbClr val="FFFFFF"/>
                </a:solidFill>
              </a14:hiddenFill>
            </a:ext>
          </a:extLst>
        </p:spPr>
      </p:pic>
      <p:pic>
        <p:nvPicPr>
          <p:cNvPr id="8195" name="Shape: Pin 1" descr="\\DESKTOP\Users\Public\TCI\Sample Lesson 22-10-2015\Junior Classes - Year 1 - Lesson 4\Images\post-it.png"/>
          <p:cNvPicPr>
            <a:picLocks noChangeAspect="1" noChangeArrowheads="1"/>
          </p:cNvPicPr>
          <p:nvPr/>
        </p:nvPicPr>
        <p:blipFill rotWithShape="1">
          <a:blip r:embed="rId9" cstate="print">
            <a:extLst>
              <a:ext uri="{BEBA8EAE-BF5A-486C-A8C5-ECC9F3942E4B}">
                <a14:imgProps xmlns:a14="http://schemas.microsoft.com/office/drawing/2010/main">
                  <a14:imgLayer r:embed="rId8">
                    <a14:imgEffect>
                      <a14:backgroundRemoval t="233" b="90000" l="10000" r="90000">
                        <a14:foregroundMark x1="43500" y1="7674" x2="43500" y2="7674"/>
                        <a14:foregroundMark x1="43833" y1="13721" x2="43833" y2="13721"/>
                        <a14:foregroundMark x1="44167" y1="10930" x2="44167" y2="10930"/>
                        <a14:foregroundMark x1="42167" y1="16279" x2="42167" y2="16279"/>
                        <a14:foregroundMark x1="43167" y1="20930" x2="43167" y2="20930"/>
                        <a14:backgroundMark x1="55000" y1="46279" x2="55000" y2="46279"/>
                        <a14:backgroundMark x1="16000" y1="19535" x2="16000" y2="19535"/>
                        <a14:backgroundMark x1="68167" y1="10000" x2="68167" y2="10000"/>
                        <a14:backgroundMark x1="75667" y1="68372" x2="75667" y2="68372"/>
                        <a14:backgroundMark x1="62333" y1="74186" x2="62333" y2="74186"/>
                        <a14:backgroundMark x1="69167" y1="72093" x2="43000" y2="40930"/>
                        <a14:backgroundMark x1="16500" y1="20000" x2="66000" y2="32093"/>
                        <a14:backgroundMark x1="67333" y1="10233" x2="67333" y2="10233"/>
                        <a14:backgroundMark x1="69500" y1="7209" x2="73333" y2="61860"/>
                        <a14:backgroundMark x1="72500" y1="44884" x2="19000" y2="62093"/>
                        <a14:backgroundMark x1="67833" y1="63023" x2="21833" y2="79302"/>
                        <a14:backgroundMark x1="24167" y1="21628" x2="28000" y2="60233"/>
                      </a14:backgroundRemoval>
                    </a14:imgEffect>
                  </a14:imgLayer>
                </a14:imgProps>
              </a:ext>
              <a:ext uri="{28A0092B-C50C-407E-A947-70E740481C1C}">
                <a14:useLocalDpi xmlns:a14="http://schemas.microsoft.com/office/drawing/2010/main" val="0"/>
              </a:ext>
            </a:extLst>
          </a:blip>
          <a:srcRect l="36427" t="4651" r="51018" b="72520"/>
          <a:stretch/>
        </p:blipFill>
        <p:spPr bwMode="auto">
          <a:xfrm>
            <a:off x="8558171" y="834308"/>
            <a:ext cx="542441" cy="706864"/>
          </a:xfrm>
          <a:prstGeom prst="rect">
            <a:avLst/>
          </a:prstGeom>
          <a:noFill/>
          <a:extLst>
            <a:ext uri="{909E8E84-426E-40DD-AFC4-6F175D3DCCD1}">
              <a14:hiddenFill xmlns:a14="http://schemas.microsoft.com/office/drawing/2010/main">
                <a:solidFill>
                  <a:srgbClr val="FFFFFF"/>
                </a:solidFill>
              </a14:hiddenFill>
            </a:ext>
          </a:extLst>
        </p:spPr>
      </p:pic>
      <p:sp>
        <p:nvSpPr>
          <p:cNvPr id="34" name="Title"/>
          <p:cNvSpPr txBox="1">
            <a:spLocks/>
          </p:cNvSpPr>
          <p:nvPr/>
        </p:nvSpPr>
        <p:spPr>
          <a:xfrm>
            <a:off x="0" y="9525"/>
            <a:ext cx="9144000" cy="48577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3000" dirty="0"/>
              <a:t>Why is Jesus’ baptism such a significant event in his life?</a:t>
            </a:r>
            <a:endParaRPr lang="en-GB" sz="3000" b="1" dirty="0">
              <a:ea typeface="Adobe Heiti Std R" pitchFamily="34" charset="-128"/>
            </a:endParaRPr>
          </a:p>
        </p:txBody>
      </p:sp>
      <p:sp>
        <p:nvSpPr>
          <p:cNvPr id="31"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S-08</a:t>
            </a:r>
            <a:endParaRPr lang="en-GB" sz="900" b="1" dirty="0">
              <a:solidFill>
                <a:srgbClr val="002060"/>
              </a:solidFill>
              <a:latin typeface="Arial" pitchFamily="34" charset="0"/>
              <a:cs typeface="Arial" pitchFamily="34" charset="0"/>
            </a:endParaRPr>
          </a:p>
        </p:txBody>
      </p:sp>
      <p:sp>
        <p:nvSpPr>
          <p:cNvPr id="32"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3"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Textbox: Tool instructions"/>
          <p:cNvSpPr txBox="1"/>
          <p:nvPr/>
        </p:nvSpPr>
        <p:spPr>
          <a:xfrm>
            <a:off x="1852349" y="4912668"/>
            <a:ext cx="2470548" cy="230832"/>
          </a:xfrm>
          <a:prstGeom prst="rect">
            <a:avLst/>
          </a:prstGeom>
          <a:noFill/>
        </p:spPr>
        <p:txBody>
          <a:bodyPr wrap="none" rtlCol="0">
            <a:spAutoFit/>
          </a:bodyPr>
          <a:lstStyle/>
          <a:p>
            <a:pPr algn="ctr"/>
            <a:r>
              <a:rPr lang="en-GB" sz="900" dirty="0" smtClean="0">
                <a:ea typeface="Segoe UI" pitchFamily="34" charset="0"/>
                <a:cs typeface="Arial" pitchFamily="34" charset="0"/>
              </a:rPr>
              <a:t>Click the pins on the right to reveal post-it notes.</a:t>
            </a:r>
            <a:endParaRPr lang="en-GB" sz="900" dirty="0">
              <a:ea typeface="Segoe UI" pitchFamily="34" charset="0"/>
              <a:cs typeface="Arial" pitchFamily="34" charset="0"/>
            </a:endParaRPr>
          </a:p>
        </p:txBody>
      </p:sp>
      <p:sp>
        <p:nvSpPr>
          <p:cNvPr id="38"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39" name="TextBox: Tool instructions stop"/>
          <p:cNvSpPr txBox="1"/>
          <p:nvPr/>
        </p:nvSpPr>
        <p:spPr>
          <a:xfrm>
            <a:off x="4194852" y="4909873"/>
            <a:ext cx="2618025" cy="230832"/>
          </a:xfrm>
          <a:prstGeom prst="rect">
            <a:avLst/>
          </a:prstGeom>
          <a:noFill/>
        </p:spPr>
        <p:txBody>
          <a:bodyPr wrap="none" rtlCol="0">
            <a:spAutoFit/>
          </a:bodyPr>
          <a:lstStyle/>
          <a:p>
            <a:pPr algn="ctr"/>
            <a:r>
              <a:rPr lang="en-GB" sz="900" dirty="0">
                <a:ea typeface="Segoe UI" pitchFamily="34" charset="0"/>
                <a:cs typeface="Arial" pitchFamily="34" charset="0"/>
              </a:rPr>
              <a:t>Click the audio button to stop </a:t>
            </a:r>
            <a:r>
              <a:rPr lang="en-GB" sz="900" dirty="0" smtClean="0">
                <a:ea typeface="Segoe UI" pitchFamily="34" charset="0"/>
                <a:cs typeface="Arial" pitchFamily="34" charset="0"/>
              </a:rPr>
              <a:t>‘The Spirit of the Lord</a:t>
            </a:r>
            <a:endParaRPr lang="en-GB" sz="900" dirty="0">
              <a:ea typeface="Segoe UI" pitchFamily="34" charset="0"/>
              <a:cs typeface="Arial" pitchFamily="34" charset="0"/>
            </a:endParaRPr>
          </a:p>
        </p:txBody>
      </p:sp>
      <p:sp>
        <p:nvSpPr>
          <p:cNvPr id="40" name="TextBox: Tool instructions start"/>
          <p:cNvSpPr txBox="1"/>
          <p:nvPr/>
        </p:nvSpPr>
        <p:spPr>
          <a:xfrm>
            <a:off x="4194852" y="4909873"/>
            <a:ext cx="2634054" cy="230832"/>
          </a:xfrm>
          <a:prstGeom prst="rect">
            <a:avLst/>
          </a:prstGeom>
          <a:noFill/>
        </p:spPr>
        <p:txBody>
          <a:bodyPr wrap="none" rtlCol="0">
            <a:spAutoFit/>
          </a:bodyPr>
          <a:lstStyle/>
          <a:p>
            <a:pPr algn="ctr"/>
            <a:r>
              <a:rPr lang="en-GB" sz="900" dirty="0">
                <a:ea typeface="Segoe UI" pitchFamily="34" charset="0"/>
                <a:cs typeface="Arial" pitchFamily="34" charset="0"/>
              </a:rPr>
              <a:t>Click the audio button to play </a:t>
            </a:r>
            <a:r>
              <a:rPr lang="en-GB" sz="900" dirty="0" smtClean="0">
                <a:ea typeface="Segoe UI" pitchFamily="34" charset="0"/>
                <a:cs typeface="Arial" pitchFamily="34" charset="0"/>
              </a:rPr>
              <a:t>‘The Spirit of the Lord’</a:t>
            </a:r>
            <a:endParaRPr lang="en-GB" sz="900" dirty="0">
              <a:ea typeface="Segoe UI" pitchFamily="34" charset="0"/>
              <a:cs typeface="Arial" pitchFamily="34" charset="0"/>
            </a:endParaRPr>
          </a:p>
        </p:txBody>
      </p:sp>
    </p:spTree>
    <p:extLst>
      <p:ext uri="{BB962C8B-B14F-4D97-AF65-F5344CB8AC3E}">
        <p14:creationId xmlns:p14="http://schemas.microsoft.com/office/powerpoint/2010/main" val="46582900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8195"/>
                    </p:tgtEl>
                  </p:cond>
                </p:stCondLst>
                <p:endSync evt="end" delay="0">
                  <p:rtn val="all"/>
                </p:endSync>
                <p:childTnLst>
                  <p:par>
                    <p:cTn id="8" fill="hold">
                      <p:stCondLst>
                        <p:cond delay="0"/>
                      </p:stCondLst>
                      <p:childTnLst>
                        <p:par>
                          <p:cTn id="9" fill="hold">
                            <p:stCondLst>
                              <p:cond delay="0"/>
                            </p:stCondLst>
                            <p:childTnLst>
                              <p:par>
                                <p:cTn id="10" presetID="37" presetClass="entr" presetSubtype="0" fill="hold" nodeType="clickEffect">
                                  <p:stCondLst>
                                    <p:cond delay="0"/>
                                  </p:stCondLst>
                                  <p:childTnLst>
                                    <p:set>
                                      <p:cBhvr>
                                        <p:cTn id="11" dur="1" fill="hold">
                                          <p:stCondLst>
                                            <p:cond delay="0"/>
                                          </p:stCondLst>
                                        </p:cTn>
                                        <p:tgtEl>
                                          <p:spTgt spid="8196"/>
                                        </p:tgtEl>
                                        <p:attrNameLst>
                                          <p:attrName>style.visibility</p:attrName>
                                        </p:attrNameLst>
                                      </p:cBhvr>
                                      <p:to>
                                        <p:strVal val="visible"/>
                                      </p:to>
                                    </p:set>
                                    <p:animEffect transition="in" filter="fade">
                                      <p:cBhvr>
                                        <p:cTn id="12" dur="1000"/>
                                        <p:tgtEl>
                                          <p:spTgt spid="8196"/>
                                        </p:tgtEl>
                                      </p:cBhvr>
                                    </p:animEffect>
                                    <p:anim calcmode="lin" valueType="num">
                                      <p:cBhvr>
                                        <p:cTn id="13" dur="1000" fill="hold"/>
                                        <p:tgtEl>
                                          <p:spTgt spid="8196"/>
                                        </p:tgtEl>
                                        <p:attrNameLst>
                                          <p:attrName>ppt_x</p:attrName>
                                        </p:attrNameLst>
                                      </p:cBhvr>
                                      <p:tavLst>
                                        <p:tav tm="0">
                                          <p:val>
                                            <p:strVal val="#ppt_x"/>
                                          </p:val>
                                        </p:tav>
                                        <p:tav tm="100000">
                                          <p:val>
                                            <p:strVal val="#ppt_x"/>
                                          </p:val>
                                        </p:tav>
                                      </p:tavLst>
                                    </p:anim>
                                    <p:anim calcmode="lin" valueType="num">
                                      <p:cBhvr>
                                        <p:cTn id="14" dur="900" decel="100000" fill="hold"/>
                                        <p:tgtEl>
                                          <p:spTgt spid="8196"/>
                                        </p:tgtEl>
                                        <p:attrNameLst>
                                          <p:attrName>ppt_y</p:attrName>
                                        </p:attrNameLst>
                                      </p:cBhvr>
                                      <p:tavLst>
                                        <p:tav tm="0">
                                          <p:val>
                                            <p:strVal val="#ppt_y+1"/>
                                          </p:val>
                                        </p:tav>
                                        <p:tav tm="100000">
                                          <p:val>
                                            <p:strVal val="#ppt_y-.03"/>
                                          </p:val>
                                        </p:tav>
                                      </p:tavLst>
                                    </p:anim>
                                    <p:anim calcmode="lin" valueType="num">
                                      <p:cBhvr>
                                        <p:cTn id="15" dur="100" accel="100000" fill="hold">
                                          <p:stCondLst>
                                            <p:cond delay="900"/>
                                          </p:stCondLst>
                                        </p:cTn>
                                        <p:tgtEl>
                                          <p:spTgt spid="8196"/>
                                        </p:tgtEl>
                                        <p:attrNameLst>
                                          <p:attrName>ppt_y</p:attrName>
                                        </p:attrNameLst>
                                      </p:cBhvr>
                                      <p:tavLst>
                                        <p:tav tm="0">
                                          <p:val>
                                            <p:strVal val="#ppt_y-.03"/>
                                          </p:val>
                                        </p:tav>
                                        <p:tav tm="100000">
                                          <p:val>
                                            <p:strVal val="#ppt_y"/>
                                          </p:val>
                                        </p:tav>
                                      </p:tavLst>
                                    </p:anim>
                                  </p:childTnLst>
                                </p:cTn>
                              </p:par>
                            </p:childTnLst>
                          </p:cTn>
                        </p:par>
                        <p:par>
                          <p:cTn id="16" fill="hold">
                            <p:stCondLst>
                              <p:cond delay="1000"/>
                            </p:stCondLst>
                            <p:childTnLst>
                              <p:par>
                                <p:cTn id="17" presetID="22" presetClass="entr" presetSubtype="1" fill="hold" grpId="0" nodeType="after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up)">
                                      <p:cBhvr>
                                        <p:cTn id="19" dur="500"/>
                                        <p:tgtEl>
                                          <p:spTgt spid="6"/>
                                        </p:tgtEl>
                                      </p:cBhvr>
                                    </p:animEffect>
                                  </p:childTnLst>
                                </p:cTn>
                              </p:par>
                            </p:childTnLst>
                          </p:cTn>
                        </p:par>
                        <p:par>
                          <p:cTn id="20" fill="hold">
                            <p:stCondLst>
                              <p:cond delay="1500"/>
                            </p:stCondLst>
                            <p:childTnLst>
                              <p:par>
                                <p:cTn id="21" presetID="10" presetClass="exit" presetSubtype="0" fill="hold" nodeType="afterEffect">
                                  <p:stCondLst>
                                    <p:cond delay="0"/>
                                  </p:stCondLst>
                                  <p:childTnLst>
                                    <p:animEffect transition="out" filter="fade">
                                      <p:cBhvr>
                                        <p:cTn id="22" dur="500"/>
                                        <p:tgtEl>
                                          <p:spTgt spid="8195"/>
                                        </p:tgtEl>
                                      </p:cBhvr>
                                    </p:animEffect>
                                    <p:set>
                                      <p:cBhvr>
                                        <p:cTn id="23" dur="1" fill="hold">
                                          <p:stCondLst>
                                            <p:cond delay="499"/>
                                          </p:stCondLst>
                                        </p:cTn>
                                        <p:tgtEl>
                                          <p:spTgt spid="8195"/>
                                        </p:tgtEl>
                                        <p:attrNameLst>
                                          <p:attrName>style.visibility</p:attrName>
                                        </p:attrNameLst>
                                      </p:cBhvr>
                                      <p:to>
                                        <p:strVal val="hidden"/>
                                      </p:to>
                                    </p:set>
                                  </p:childTnLst>
                                </p:cTn>
                              </p:par>
                            </p:childTnLst>
                          </p:cTn>
                        </p:par>
                      </p:childTnLst>
                    </p:cTn>
                  </p:par>
                </p:childTnLst>
              </p:cTn>
              <p:nextCondLst>
                <p:cond evt="onClick" delay="0">
                  <p:tgtEl>
                    <p:spTgt spid="8195"/>
                  </p:tgtEl>
                </p:cond>
              </p:nextCondLst>
            </p:seq>
            <p:seq concurrent="1" nextAc="seek">
              <p:cTn id="24" restart="whenNotActive" fill="hold" evtFilter="cancelBubble" nodeType="interactiveSeq">
                <p:stCondLst>
                  <p:cond evt="onClick" delay="0">
                    <p:tgtEl>
                      <p:spTgt spid="12"/>
                    </p:tgtEl>
                  </p:cond>
                </p:stCondLst>
                <p:endSync evt="end" delay="0">
                  <p:rtn val="all"/>
                </p:endSync>
                <p:childTnLst>
                  <p:par>
                    <p:cTn id="25" fill="hold">
                      <p:stCondLst>
                        <p:cond delay="0"/>
                      </p:stCondLst>
                      <p:childTnLst>
                        <p:par>
                          <p:cTn id="26" fill="hold">
                            <p:stCondLst>
                              <p:cond delay="0"/>
                            </p:stCondLst>
                            <p:childTnLst>
                              <p:par>
                                <p:cTn id="27" presetID="37" presetClass="entr" presetSubtype="0" fill="hold" nodeType="clickEffect">
                                  <p:stCondLst>
                                    <p:cond delay="0"/>
                                  </p:stCondLst>
                                  <p:childTnLst>
                                    <p:set>
                                      <p:cBhvr>
                                        <p:cTn id="28" dur="1" fill="hold">
                                          <p:stCondLst>
                                            <p:cond delay="0"/>
                                          </p:stCondLst>
                                        </p:cTn>
                                        <p:tgtEl>
                                          <p:spTgt spid="21"/>
                                        </p:tgtEl>
                                        <p:attrNameLst>
                                          <p:attrName>style.visibility</p:attrName>
                                        </p:attrNameLst>
                                      </p:cBhvr>
                                      <p:to>
                                        <p:strVal val="visible"/>
                                      </p:to>
                                    </p:set>
                                    <p:animEffect transition="in" filter="fade">
                                      <p:cBhvr>
                                        <p:cTn id="29" dur="1000"/>
                                        <p:tgtEl>
                                          <p:spTgt spid="21"/>
                                        </p:tgtEl>
                                      </p:cBhvr>
                                    </p:animEffect>
                                    <p:anim calcmode="lin" valueType="num">
                                      <p:cBhvr>
                                        <p:cTn id="30" dur="1000" fill="hold"/>
                                        <p:tgtEl>
                                          <p:spTgt spid="21"/>
                                        </p:tgtEl>
                                        <p:attrNameLst>
                                          <p:attrName>ppt_x</p:attrName>
                                        </p:attrNameLst>
                                      </p:cBhvr>
                                      <p:tavLst>
                                        <p:tav tm="0">
                                          <p:val>
                                            <p:strVal val="#ppt_x"/>
                                          </p:val>
                                        </p:tav>
                                        <p:tav tm="100000">
                                          <p:val>
                                            <p:strVal val="#ppt_x"/>
                                          </p:val>
                                        </p:tav>
                                      </p:tavLst>
                                    </p:anim>
                                    <p:anim calcmode="lin" valueType="num">
                                      <p:cBhvr>
                                        <p:cTn id="31" dur="900" decel="100000" fill="hold"/>
                                        <p:tgtEl>
                                          <p:spTgt spid="21"/>
                                        </p:tgtEl>
                                        <p:attrNameLst>
                                          <p:attrName>ppt_y</p:attrName>
                                        </p:attrNameLst>
                                      </p:cBhvr>
                                      <p:tavLst>
                                        <p:tav tm="0">
                                          <p:val>
                                            <p:strVal val="#ppt_y+1"/>
                                          </p:val>
                                        </p:tav>
                                        <p:tav tm="100000">
                                          <p:val>
                                            <p:strVal val="#ppt_y-.03"/>
                                          </p:val>
                                        </p:tav>
                                      </p:tavLst>
                                    </p:anim>
                                    <p:anim calcmode="lin" valueType="num">
                                      <p:cBhvr>
                                        <p:cTn id="32" dur="100" accel="100000" fill="hold">
                                          <p:stCondLst>
                                            <p:cond delay="900"/>
                                          </p:stCondLst>
                                        </p:cTn>
                                        <p:tgtEl>
                                          <p:spTgt spid="21"/>
                                        </p:tgtEl>
                                        <p:attrNameLst>
                                          <p:attrName>ppt_y</p:attrName>
                                        </p:attrNameLst>
                                      </p:cBhvr>
                                      <p:tavLst>
                                        <p:tav tm="0">
                                          <p:val>
                                            <p:strVal val="#ppt_y-.03"/>
                                          </p:val>
                                        </p:tav>
                                        <p:tav tm="100000">
                                          <p:val>
                                            <p:strVal val="#ppt_y"/>
                                          </p:val>
                                        </p:tav>
                                      </p:tavLst>
                                    </p:anim>
                                  </p:childTnLst>
                                </p:cTn>
                              </p:par>
                            </p:childTnLst>
                          </p:cTn>
                        </p:par>
                        <p:par>
                          <p:cTn id="33" fill="hold">
                            <p:stCondLst>
                              <p:cond delay="1000"/>
                            </p:stCondLst>
                            <p:childTnLst>
                              <p:par>
                                <p:cTn id="34" presetID="22" presetClass="entr" presetSubtype="1"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up)">
                                      <p:cBhvr>
                                        <p:cTn id="36" dur="500"/>
                                        <p:tgtEl>
                                          <p:spTgt spid="26"/>
                                        </p:tgtEl>
                                      </p:cBhvr>
                                    </p:animEffect>
                                  </p:childTnLst>
                                </p:cTn>
                              </p:par>
                            </p:childTnLst>
                          </p:cTn>
                        </p:par>
                        <p:par>
                          <p:cTn id="37" fill="hold">
                            <p:stCondLst>
                              <p:cond delay="1500"/>
                            </p:stCondLst>
                            <p:childTnLst>
                              <p:par>
                                <p:cTn id="38" presetID="10" presetClass="exit" presetSubtype="0" fill="hold" nodeType="afterEffect">
                                  <p:stCondLst>
                                    <p:cond delay="0"/>
                                  </p:stCondLst>
                                  <p:childTnLst>
                                    <p:animEffect transition="out" filter="fade">
                                      <p:cBhvr>
                                        <p:cTn id="39" dur="500"/>
                                        <p:tgtEl>
                                          <p:spTgt spid="12"/>
                                        </p:tgtEl>
                                      </p:cBhvr>
                                    </p:animEffect>
                                    <p:set>
                                      <p:cBhvr>
                                        <p:cTn id="40" dur="1" fill="hold">
                                          <p:stCondLst>
                                            <p:cond delay="4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41" restart="whenNotActive" fill="hold" evtFilter="cancelBubble" nodeType="interactiveSeq">
                <p:stCondLst>
                  <p:cond evt="onClick" delay="0">
                    <p:tgtEl>
                      <p:spTgt spid="13"/>
                    </p:tgtEl>
                  </p:cond>
                </p:stCondLst>
                <p:endSync evt="end" delay="0">
                  <p:rtn val="all"/>
                </p:endSync>
                <p:childTnLst>
                  <p:par>
                    <p:cTn id="42" fill="hold">
                      <p:stCondLst>
                        <p:cond delay="0"/>
                      </p:stCondLst>
                      <p:childTnLst>
                        <p:par>
                          <p:cTn id="43" fill="hold">
                            <p:stCondLst>
                              <p:cond delay="0"/>
                            </p:stCondLst>
                            <p:childTnLst>
                              <p:par>
                                <p:cTn id="44" presetID="37" presetClass="entr" presetSubtype="0" fill="hold" nodeType="withEffect">
                                  <p:stCondLst>
                                    <p:cond delay="0"/>
                                  </p:stCondLst>
                                  <p:childTnLst>
                                    <p:set>
                                      <p:cBhvr>
                                        <p:cTn id="45" dur="1" fill="hold">
                                          <p:stCondLst>
                                            <p:cond delay="0"/>
                                          </p:stCondLst>
                                        </p:cTn>
                                        <p:tgtEl>
                                          <p:spTgt spid="22"/>
                                        </p:tgtEl>
                                        <p:attrNameLst>
                                          <p:attrName>style.visibility</p:attrName>
                                        </p:attrNameLst>
                                      </p:cBhvr>
                                      <p:to>
                                        <p:strVal val="visible"/>
                                      </p:to>
                                    </p:set>
                                    <p:animEffect transition="in" filter="fade">
                                      <p:cBhvr>
                                        <p:cTn id="46" dur="1000"/>
                                        <p:tgtEl>
                                          <p:spTgt spid="22"/>
                                        </p:tgtEl>
                                      </p:cBhvr>
                                    </p:animEffect>
                                    <p:anim calcmode="lin" valueType="num">
                                      <p:cBhvr>
                                        <p:cTn id="47" dur="1000" fill="hold"/>
                                        <p:tgtEl>
                                          <p:spTgt spid="22"/>
                                        </p:tgtEl>
                                        <p:attrNameLst>
                                          <p:attrName>ppt_x</p:attrName>
                                        </p:attrNameLst>
                                      </p:cBhvr>
                                      <p:tavLst>
                                        <p:tav tm="0">
                                          <p:val>
                                            <p:strVal val="#ppt_x"/>
                                          </p:val>
                                        </p:tav>
                                        <p:tav tm="100000">
                                          <p:val>
                                            <p:strVal val="#ppt_x"/>
                                          </p:val>
                                        </p:tav>
                                      </p:tavLst>
                                    </p:anim>
                                    <p:anim calcmode="lin" valueType="num">
                                      <p:cBhvr>
                                        <p:cTn id="48" dur="900" decel="100000" fill="hold"/>
                                        <p:tgtEl>
                                          <p:spTgt spid="22"/>
                                        </p:tgtEl>
                                        <p:attrNameLst>
                                          <p:attrName>ppt_y</p:attrName>
                                        </p:attrNameLst>
                                      </p:cBhvr>
                                      <p:tavLst>
                                        <p:tav tm="0">
                                          <p:val>
                                            <p:strVal val="#ppt_y+1"/>
                                          </p:val>
                                        </p:tav>
                                        <p:tav tm="100000">
                                          <p:val>
                                            <p:strVal val="#ppt_y-.03"/>
                                          </p:val>
                                        </p:tav>
                                      </p:tavLst>
                                    </p:anim>
                                    <p:anim calcmode="lin" valueType="num">
                                      <p:cBhvr>
                                        <p:cTn id="49" dur="100" accel="100000" fill="hold">
                                          <p:stCondLst>
                                            <p:cond delay="900"/>
                                          </p:stCondLst>
                                        </p:cTn>
                                        <p:tgtEl>
                                          <p:spTgt spid="22"/>
                                        </p:tgtEl>
                                        <p:attrNameLst>
                                          <p:attrName>ppt_y</p:attrName>
                                        </p:attrNameLst>
                                      </p:cBhvr>
                                      <p:tavLst>
                                        <p:tav tm="0">
                                          <p:val>
                                            <p:strVal val="#ppt_y-.03"/>
                                          </p:val>
                                        </p:tav>
                                        <p:tav tm="100000">
                                          <p:val>
                                            <p:strVal val="#ppt_y"/>
                                          </p:val>
                                        </p:tav>
                                      </p:tavLst>
                                    </p:anim>
                                  </p:childTnLst>
                                </p:cTn>
                              </p:par>
                            </p:childTnLst>
                          </p:cTn>
                        </p:par>
                        <p:par>
                          <p:cTn id="50" fill="hold">
                            <p:stCondLst>
                              <p:cond delay="1000"/>
                            </p:stCondLst>
                            <p:childTnLst>
                              <p:par>
                                <p:cTn id="51" presetID="22" presetClass="entr" presetSubtype="1" fill="hold" grpId="0" nodeType="afterEffect">
                                  <p:stCondLst>
                                    <p:cond delay="0"/>
                                  </p:stCondLst>
                                  <p:childTnLst>
                                    <p:set>
                                      <p:cBhvr>
                                        <p:cTn id="52" dur="1" fill="hold">
                                          <p:stCondLst>
                                            <p:cond delay="0"/>
                                          </p:stCondLst>
                                        </p:cTn>
                                        <p:tgtEl>
                                          <p:spTgt spid="27"/>
                                        </p:tgtEl>
                                        <p:attrNameLst>
                                          <p:attrName>style.visibility</p:attrName>
                                        </p:attrNameLst>
                                      </p:cBhvr>
                                      <p:to>
                                        <p:strVal val="visible"/>
                                      </p:to>
                                    </p:set>
                                    <p:animEffect transition="in" filter="wipe(up)">
                                      <p:cBhvr>
                                        <p:cTn id="53" dur="500"/>
                                        <p:tgtEl>
                                          <p:spTgt spid="27"/>
                                        </p:tgtEl>
                                      </p:cBhvr>
                                    </p:animEffect>
                                  </p:childTnLst>
                                </p:cTn>
                              </p:par>
                            </p:childTnLst>
                          </p:cTn>
                        </p:par>
                        <p:par>
                          <p:cTn id="54" fill="hold">
                            <p:stCondLst>
                              <p:cond delay="1500"/>
                            </p:stCondLst>
                            <p:childTnLst>
                              <p:par>
                                <p:cTn id="55" presetID="10" presetClass="exit" presetSubtype="0" fill="hold" nodeType="afterEffect">
                                  <p:stCondLst>
                                    <p:cond delay="0"/>
                                  </p:stCondLst>
                                  <p:childTnLst>
                                    <p:animEffect transition="out" filter="fade">
                                      <p:cBhvr>
                                        <p:cTn id="56" dur="500"/>
                                        <p:tgtEl>
                                          <p:spTgt spid="13"/>
                                        </p:tgtEl>
                                      </p:cBhvr>
                                    </p:animEffect>
                                    <p:set>
                                      <p:cBhvr>
                                        <p:cTn id="57" dur="1" fill="hold">
                                          <p:stCondLst>
                                            <p:cond delay="4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58" restart="whenNotActive" fill="hold" evtFilter="cancelBubble" nodeType="interactiveSeq">
                <p:stCondLst>
                  <p:cond evt="onClick" delay="0">
                    <p:tgtEl>
                      <p:spTgt spid="14"/>
                    </p:tgtEl>
                  </p:cond>
                </p:stCondLst>
                <p:endSync evt="end" delay="0">
                  <p:rtn val="all"/>
                </p:endSync>
                <p:childTnLst>
                  <p:par>
                    <p:cTn id="59" fill="hold">
                      <p:stCondLst>
                        <p:cond delay="0"/>
                      </p:stCondLst>
                      <p:childTnLst>
                        <p:par>
                          <p:cTn id="60" fill="hold">
                            <p:stCondLst>
                              <p:cond delay="0"/>
                            </p:stCondLst>
                            <p:childTnLst>
                              <p:par>
                                <p:cTn id="61" presetID="37" presetClass="entr" presetSubtype="0" fill="hold" nodeType="clickEffect">
                                  <p:stCondLst>
                                    <p:cond delay="0"/>
                                  </p:stCondLst>
                                  <p:childTnLst>
                                    <p:set>
                                      <p:cBhvr>
                                        <p:cTn id="62" dur="1" fill="hold">
                                          <p:stCondLst>
                                            <p:cond delay="0"/>
                                          </p:stCondLst>
                                        </p:cTn>
                                        <p:tgtEl>
                                          <p:spTgt spid="23"/>
                                        </p:tgtEl>
                                        <p:attrNameLst>
                                          <p:attrName>style.visibility</p:attrName>
                                        </p:attrNameLst>
                                      </p:cBhvr>
                                      <p:to>
                                        <p:strVal val="visible"/>
                                      </p:to>
                                    </p:set>
                                    <p:animEffect transition="in" filter="fade">
                                      <p:cBhvr>
                                        <p:cTn id="63" dur="1000"/>
                                        <p:tgtEl>
                                          <p:spTgt spid="23"/>
                                        </p:tgtEl>
                                      </p:cBhvr>
                                    </p:animEffect>
                                    <p:anim calcmode="lin" valueType="num">
                                      <p:cBhvr>
                                        <p:cTn id="64" dur="1000" fill="hold"/>
                                        <p:tgtEl>
                                          <p:spTgt spid="23"/>
                                        </p:tgtEl>
                                        <p:attrNameLst>
                                          <p:attrName>ppt_x</p:attrName>
                                        </p:attrNameLst>
                                      </p:cBhvr>
                                      <p:tavLst>
                                        <p:tav tm="0">
                                          <p:val>
                                            <p:strVal val="#ppt_x"/>
                                          </p:val>
                                        </p:tav>
                                        <p:tav tm="100000">
                                          <p:val>
                                            <p:strVal val="#ppt_x"/>
                                          </p:val>
                                        </p:tav>
                                      </p:tavLst>
                                    </p:anim>
                                    <p:anim calcmode="lin" valueType="num">
                                      <p:cBhvr>
                                        <p:cTn id="65" dur="900" decel="100000" fill="hold"/>
                                        <p:tgtEl>
                                          <p:spTgt spid="23"/>
                                        </p:tgtEl>
                                        <p:attrNameLst>
                                          <p:attrName>ppt_y</p:attrName>
                                        </p:attrNameLst>
                                      </p:cBhvr>
                                      <p:tavLst>
                                        <p:tav tm="0">
                                          <p:val>
                                            <p:strVal val="#ppt_y+1"/>
                                          </p:val>
                                        </p:tav>
                                        <p:tav tm="100000">
                                          <p:val>
                                            <p:strVal val="#ppt_y-.03"/>
                                          </p:val>
                                        </p:tav>
                                      </p:tavLst>
                                    </p:anim>
                                    <p:anim calcmode="lin" valueType="num">
                                      <p:cBhvr>
                                        <p:cTn id="66" dur="100" accel="100000" fill="hold">
                                          <p:stCondLst>
                                            <p:cond delay="900"/>
                                          </p:stCondLst>
                                        </p:cTn>
                                        <p:tgtEl>
                                          <p:spTgt spid="23"/>
                                        </p:tgtEl>
                                        <p:attrNameLst>
                                          <p:attrName>ppt_y</p:attrName>
                                        </p:attrNameLst>
                                      </p:cBhvr>
                                      <p:tavLst>
                                        <p:tav tm="0">
                                          <p:val>
                                            <p:strVal val="#ppt_y-.03"/>
                                          </p:val>
                                        </p:tav>
                                        <p:tav tm="100000">
                                          <p:val>
                                            <p:strVal val="#ppt_y"/>
                                          </p:val>
                                        </p:tav>
                                      </p:tavLst>
                                    </p:anim>
                                  </p:childTnLst>
                                </p:cTn>
                              </p:par>
                            </p:childTnLst>
                          </p:cTn>
                        </p:par>
                        <p:par>
                          <p:cTn id="67" fill="hold">
                            <p:stCondLst>
                              <p:cond delay="1000"/>
                            </p:stCondLst>
                            <p:childTnLst>
                              <p:par>
                                <p:cTn id="68" presetID="22" presetClass="entr" presetSubtype="1" fill="hold" grpId="0" nodeType="after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wipe(up)">
                                      <p:cBhvr>
                                        <p:cTn id="70" dur="500"/>
                                        <p:tgtEl>
                                          <p:spTgt spid="29"/>
                                        </p:tgtEl>
                                      </p:cBhvr>
                                    </p:animEffect>
                                  </p:childTnLst>
                                </p:cTn>
                              </p:par>
                            </p:childTnLst>
                          </p:cTn>
                        </p:par>
                        <p:par>
                          <p:cTn id="71" fill="hold">
                            <p:stCondLst>
                              <p:cond delay="1500"/>
                            </p:stCondLst>
                            <p:childTnLst>
                              <p:par>
                                <p:cTn id="72" presetID="10" presetClass="exit" presetSubtype="0" fill="hold" nodeType="afterEffect">
                                  <p:stCondLst>
                                    <p:cond delay="0"/>
                                  </p:stCondLst>
                                  <p:childTnLst>
                                    <p:animEffect transition="out" filter="fade">
                                      <p:cBhvr>
                                        <p:cTn id="73" dur="500"/>
                                        <p:tgtEl>
                                          <p:spTgt spid="14"/>
                                        </p:tgtEl>
                                      </p:cBhvr>
                                    </p:animEffect>
                                    <p:set>
                                      <p:cBhvr>
                                        <p:cTn id="74" dur="1" fill="hold">
                                          <p:stCondLst>
                                            <p:cond delay="4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75" restart="whenNotActive" fill="hold" evtFilter="cancelBubble" nodeType="interactiveSeq">
                <p:stCondLst>
                  <p:cond evt="onClick" delay="0">
                    <p:tgtEl>
                      <p:spTgt spid="36"/>
                    </p:tgtEl>
                  </p:cond>
                </p:stCondLst>
                <p:endSync evt="end" delay="0">
                  <p:rtn val="all"/>
                </p:endSync>
                <p:childTnLst>
                  <p:par>
                    <p:cTn id="76" fill="hold">
                      <p:stCondLst>
                        <p:cond delay="0"/>
                      </p:stCondLst>
                      <p:childTnLst>
                        <p:par>
                          <p:cTn id="77" fill="hold">
                            <p:stCondLst>
                              <p:cond delay="0"/>
                            </p:stCondLst>
                            <p:childTnLst>
                              <p:par>
                                <p:cTn id="78" presetID="37" presetClass="entr" presetSubtype="0" fill="hold" nodeType="clickEffect">
                                  <p:stCondLst>
                                    <p:cond delay="0"/>
                                  </p:stCondLst>
                                  <p:childTnLst>
                                    <p:set>
                                      <p:cBhvr>
                                        <p:cTn id="79" dur="1" fill="hold">
                                          <p:stCondLst>
                                            <p:cond delay="0"/>
                                          </p:stCondLst>
                                        </p:cTn>
                                        <p:tgtEl>
                                          <p:spTgt spid="30"/>
                                        </p:tgtEl>
                                        <p:attrNameLst>
                                          <p:attrName>style.visibility</p:attrName>
                                        </p:attrNameLst>
                                      </p:cBhvr>
                                      <p:to>
                                        <p:strVal val="visible"/>
                                      </p:to>
                                    </p:set>
                                    <p:animEffect transition="in" filter="fade">
                                      <p:cBhvr>
                                        <p:cTn id="80" dur="1000"/>
                                        <p:tgtEl>
                                          <p:spTgt spid="30"/>
                                        </p:tgtEl>
                                      </p:cBhvr>
                                    </p:animEffect>
                                    <p:anim calcmode="lin" valueType="num">
                                      <p:cBhvr>
                                        <p:cTn id="81" dur="1000" fill="hold"/>
                                        <p:tgtEl>
                                          <p:spTgt spid="30"/>
                                        </p:tgtEl>
                                        <p:attrNameLst>
                                          <p:attrName>ppt_x</p:attrName>
                                        </p:attrNameLst>
                                      </p:cBhvr>
                                      <p:tavLst>
                                        <p:tav tm="0">
                                          <p:val>
                                            <p:strVal val="#ppt_x"/>
                                          </p:val>
                                        </p:tav>
                                        <p:tav tm="100000">
                                          <p:val>
                                            <p:strVal val="#ppt_x"/>
                                          </p:val>
                                        </p:tav>
                                      </p:tavLst>
                                    </p:anim>
                                    <p:anim calcmode="lin" valueType="num">
                                      <p:cBhvr>
                                        <p:cTn id="82" dur="900" decel="100000" fill="hold"/>
                                        <p:tgtEl>
                                          <p:spTgt spid="30"/>
                                        </p:tgtEl>
                                        <p:attrNameLst>
                                          <p:attrName>ppt_y</p:attrName>
                                        </p:attrNameLst>
                                      </p:cBhvr>
                                      <p:tavLst>
                                        <p:tav tm="0">
                                          <p:val>
                                            <p:strVal val="#ppt_y+1"/>
                                          </p:val>
                                        </p:tav>
                                        <p:tav tm="100000">
                                          <p:val>
                                            <p:strVal val="#ppt_y-.03"/>
                                          </p:val>
                                        </p:tav>
                                      </p:tavLst>
                                    </p:anim>
                                    <p:anim calcmode="lin" valueType="num">
                                      <p:cBhvr>
                                        <p:cTn id="83" dur="100" accel="100000" fill="hold">
                                          <p:stCondLst>
                                            <p:cond delay="900"/>
                                          </p:stCondLst>
                                        </p:cTn>
                                        <p:tgtEl>
                                          <p:spTgt spid="30"/>
                                        </p:tgtEl>
                                        <p:attrNameLst>
                                          <p:attrName>ppt_y</p:attrName>
                                        </p:attrNameLst>
                                      </p:cBhvr>
                                      <p:tavLst>
                                        <p:tav tm="0">
                                          <p:val>
                                            <p:strVal val="#ppt_y-.03"/>
                                          </p:val>
                                        </p:tav>
                                        <p:tav tm="100000">
                                          <p:val>
                                            <p:strVal val="#ppt_y"/>
                                          </p:val>
                                        </p:tav>
                                      </p:tavLst>
                                    </p:anim>
                                  </p:childTnLst>
                                </p:cTn>
                              </p:par>
                            </p:childTnLst>
                          </p:cTn>
                        </p:par>
                        <p:par>
                          <p:cTn id="84" fill="hold">
                            <p:stCondLst>
                              <p:cond delay="1000"/>
                            </p:stCondLst>
                            <p:childTnLst>
                              <p:par>
                                <p:cTn id="85" presetID="22" presetClass="entr" presetSubtype="1" fill="hold" grpId="0" nodeType="afterEffect">
                                  <p:stCondLst>
                                    <p:cond delay="0"/>
                                  </p:stCondLst>
                                  <p:childTnLst>
                                    <p:set>
                                      <p:cBhvr>
                                        <p:cTn id="86" dur="1" fill="hold">
                                          <p:stCondLst>
                                            <p:cond delay="0"/>
                                          </p:stCondLst>
                                        </p:cTn>
                                        <p:tgtEl>
                                          <p:spTgt spid="35"/>
                                        </p:tgtEl>
                                        <p:attrNameLst>
                                          <p:attrName>style.visibility</p:attrName>
                                        </p:attrNameLst>
                                      </p:cBhvr>
                                      <p:to>
                                        <p:strVal val="visible"/>
                                      </p:to>
                                    </p:set>
                                    <p:animEffect transition="in" filter="wipe(up)">
                                      <p:cBhvr>
                                        <p:cTn id="87" dur="500"/>
                                        <p:tgtEl>
                                          <p:spTgt spid="35"/>
                                        </p:tgtEl>
                                      </p:cBhvr>
                                    </p:animEffect>
                                  </p:childTnLst>
                                </p:cTn>
                              </p:par>
                            </p:childTnLst>
                          </p:cTn>
                        </p:par>
                        <p:par>
                          <p:cTn id="88" fill="hold">
                            <p:stCondLst>
                              <p:cond delay="1500"/>
                            </p:stCondLst>
                            <p:childTnLst>
                              <p:par>
                                <p:cTn id="89" presetID="10" presetClass="exit" presetSubtype="0" fill="hold" nodeType="afterEffect">
                                  <p:stCondLst>
                                    <p:cond delay="0"/>
                                  </p:stCondLst>
                                  <p:childTnLst>
                                    <p:animEffect transition="out" filter="fade">
                                      <p:cBhvr>
                                        <p:cTn id="90" dur="500"/>
                                        <p:tgtEl>
                                          <p:spTgt spid="36"/>
                                        </p:tgtEl>
                                      </p:cBhvr>
                                    </p:animEffect>
                                    <p:set>
                                      <p:cBhvr>
                                        <p:cTn id="91" dur="1" fill="hold">
                                          <p:stCondLst>
                                            <p:cond delay="499"/>
                                          </p:stCondLst>
                                        </p:cTn>
                                        <p:tgtEl>
                                          <p:spTgt spid="36"/>
                                        </p:tgtEl>
                                        <p:attrNameLst>
                                          <p:attrName>style.visibility</p:attrName>
                                        </p:attrNameLst>
                                      </p:cBhvr>
                                      <p:to>
                                        <p:strVal val="hidden"/>
                                      </p:to>
                                    </p:set>
                                  </p:childTnLst>
                                </p:cTn>
                              </p:par>
                            </p:childTnLst>
                          </p:cTn>
                        </p:par>
                      </p:childTnLst>
                    </p:cTn>
                  </p:par>
                </p:childTnLst>
              </p:cTn>
              <p:nextCondLst>
                <p:cond evt="onClick" delay="0">
                  <p:tgtEl>
                    <p:spTgt spid="36"/>
                  </p:tgtEl>
                </p:cond>
              </p:nextCondLst>
            </p:seq>
            <p:seq concurrent="1" nextAc="seek">
              <p:cTn id="92" restart="whenNotActive" fill="hold" evtFilter="cancelBubble" nodeType="interactiveSeq">
                <p:stCondLst>
                  <p:cond evt="onClick" delay="0">
                    <p:tgtEl>
                      <p:spTgt spid="32"/>
                    </p:tgtEl>
                  </p:cond>
                </p:stCondLst>
                <p:endSync evt="end" delay="0">
                  <p:rtn val="all"/>
                </p:endSync>
                <p:childTnLst>
                  <p:par>
                    <p:cTn id="93" fill="hold">
                      <p:stCondLst>
                        <p:cond delay="0"/>
                      </p:stCondLst>
                      <p:childTnLst>
                        <p:par>
                          <p:cTn id="94" fill="hold">
                            <p:stCondLst>
                              <p:cond delay="0"/>
                            </p:stCondLst>
                            <p:childTnLst>
                              <p:par>
                                <p:cTn id="95" presetID="1" presetClass="entr" presetSubtype="0" fill="hold" nodeType="clickEffect">
                                  <p:stCondLst>
                                    <p:cond delay="0"/>
                                  </p:stCondLst>
                                  <p:childTnLst>
                                    <p:set>
                                      <p:cBhvr>
                                        <p:cTn id="96" dur="1" fill="hold">
                                          <p:stCondLst>
                                            <p:cond delay="0"/>
                                          </p:stCondLst>
                                        </p:cTn>
                                        <p:tgtEl>
                                          <p:spTgt spid="8195"/>
                                        </p:tgtEl>
                                        <p:attrNameLst>
                                          <p:attrName>style.visibility</p:attrName>
                                        </p:attrNameLst>
                                      </p:cBhvr>
                                      <p:to>
                                        <p:strVal val="visible"/>
                                      </p:to>
                                    </p:set>
                                  </p:childTnLst>
                                </p:cTn>
                              </p:par>
                              <p:par>
                                <p:cTn id="97" presetID="1" presetClass="entr" presetSubtype="0" fill="hold" nodeType="withEffect">
                                  <p:stCondLst>
                                    <p:cond delay="0"/>
                                  </p:stCondLst>
                                  <p:childTnLst>
                                    <p:set>
                                      <p:cBhvr>
                                        <p:cTn id="98" dur="1" fill="hold">
                                          <p:stCondLst>
                                            <p:cond delay="0"/>
                                          </p:stCondLst>
                                        </p:cTn>
                                        <p:tgtEl>
                                          <p:spTgt spid="12"/>
                                        </p:tgtEl>
                                        <p:attrNameLst>
                                          <p:attrName>style.visibility</p:attrName>
                                        </p:attrNameLst>
                                      </p:cBhvr>
                                      <p:to>
                                        <p:strVal val="visible"/>
                                      </p:to>
                                    </p:set>
                                  </p:childTnLst>
                                </p:cTn>
                              </p:par>
                              <p:par>
                                <p:cTn id="99" presetID="1" presetClass="entr" presetSubtype="0" fill="hold" nodeType="withEffect">
                                  <p:stCondLst>
                                    <p:cond delay="0"/>
                                  </p:stCondLst>
                                  <p:childTnLst>
                                    <p:set>
                                      <p:cBhvr>
                                        <p:cTn id="100" dur="1" fill="hold">
                                          <p:stCondLst>
                                            <p:cond delay="0"/>
                                          </p:stCondLst>
                                        </p:cTn>
                                        <p:tgtEl>
                                          <p:spTgt spid="13"/>
                                        </p:tgtEl>
                                        <p:attrNameLst>
                                          <p:attrName>style.visibility</p:attrName>
                                        </p:attrNameLst>
                                      </p:cBhvr>
                                      <p:to>
                                        <p:strVal val="visible"/>
                                      </p:to>
                                    </p:set>
                                  </p:childTnLst>
                                </p:cTn>
                              </p:par>
                              <p:par>
                                <p:cTn id="101" presetID="1" presetClass="entr" presetSubtype="0" fill="hold" nodeType="withEffect">
                                  <p:stCondLst>
                                    <p:cond delay="0"/>
                                  </p:stCondLst>
                                  <p:childTnLst>
                                    <p:set>
                                      <p:cBhvr>
                                        <p:cTn id="102" dur="1" fill="hold">
                                          <p:stCondLst>
                                            <p:cond delay="0"/>
                                          </p:stCondLst>
                                        </p:cTn>
                                        <p:tgtEl>
                                          <p:spTgt spid="14"/>
                                        </p:tgtEl>
                                        <p:attrNameLst>
                                          <p:attrName>style.visibility</p:attrName>
                                        </p:attrNameLst>
                                      </p:cBhvr>
                                      <p:to>
                                        <p:strVal val="visible"/>
                                      </p:to>
                                    </p:set>
                                  </p:childTnLst>
                                </p:cTn>
                              </p:par>
                              <p:par>
                                <p:cTn id="103" presetID="1" presetClass="entr" presetSubtype="0" fill="hold" nodeType="withEffect">
                                  <p:stCondLst>
                                    <p:cond delay="0"/>
                                  </p:stCondLst>
                                  <p:childTnLst>
                                    <p:set>
                                      <p:cBhvr>
                                        <p:cTn id="104" dur="1" fill="hold">
                                          <p:stCondLst>
                                            <p:cond delay="0"/>
                                          </p:stCondLst>
                                        </p:cTn>
                                        <p:tgtEl>
                                          <p:spTgt spid="36"/>
                                        </p:tgtEl>
                                        <p:attrNameLst>
                                          <p:attrName>style.visibility</p:attrName>
                                        </p:attrNameLst>
                                      </p:cBhvr>
                                      <p:to>
                                        <p:strVal val="visible"/>
                                      </p:to>
                                    </p:set>
                                  </p:childTnLst>
                                </p:cTn>
                              </p:par>
                              <p:par>
                                <p:cTn id="105" presetID="1" presetClass="exit" presetSubtype="0" fill="hold" nodeType="withEffect">
                                  <p:stCondLst>
                                    <p:cond delay="0"/>
                                  </p:stCondLst>
                                  <p:childTnLst>
                                    <p:set>
                                      <p:cBhvr>
                                        <p:cTn id="106" dur="1" fill="hold">
                                          <p:stCondLst>
                                            <p:cond delay="0"/>
                                          </p:stCondLst>
                                        </p:cTn>
                                        <p:tgtEl>
                                          <p:spTgt spid="8196"/>
                                        </p:tgtEl>
                                        <p:attrNameLst>
                                          <p:attrName>style.visibility</p:attrName>
                                        </p:attrNameLst>
                                      </p:cBhvr>
                                      <p:to>
                                        <p:strVal val="hidden"/>
                                      </p:to>
                                    </p:set>
                                  </p:childTnLst>
                                </p:cTn>
                              </p:par>
                              <p:par>
                                <p:cTn id="107" presetID="1" presetClass="exit" presetSubtype="0" fill="hold" grpId="2" nodeType="withEffect">
                                  <p:stCondLst>
                                    <p:cond delay="0"/>
                                  </p:stCondLst>
                                  <p:childTnLst>
                                    <p:set>
                                      <p:cBhvr>
                                        <p:cTn id="108" dur="1" fill="hold">
                                          <p:stCondLst>
                                            <p:cond delay="0"/>
                                          </p:stCondLst>
                                        </p:cTn>
                                        <p:tgtEl>
                                          <p:spTgt spid="6"/>
                                        </p:tgtEl>
                                        <p:attrNameLst>
                                          <p:attrName>style.visibility</p:attrName>
                                        </p:attrNameLst>
                                      </p:cBhvr>
                                      <p:to>
                                        <p:strVal val="hidden"/>
                                      </p:to>
                                    </p:set>
                                  </p:childTnLst>
                                </p:cTn>
                              </p:par>
                              <p:par>
                                <p:cTn id="109" presetID="1" presetClass="exit" presetSubtype="0" fill="hold" nodeType="withEffect">
                                  <p:stCondLst>
                                    <p:cond delay="0"/>
                                  </p:stCondLst>
                                  <p:childTnLst>
                                    <p:set>
                                      <p:cBhvr>
                                        <p:cTn id="110" dur="1" fill="hold">
                                          <p:stCondLst>
                                            <p:cond delay="0"/>
                                          </p:stCondLst>
                                        </p:cTn>
                                        <p:tgtEl>
                                          <p:spTgt spid="21"/>
                                        </p:tgtEl>
                                        <p:attrNameLst>
                                          <p:attrName>style.visibility</p:attrName>
                                        </p:attrNameLst>
                                      </p:cBhvr>
                                      <p:to>
                                        <p:strVal val="hidden"/>
                                      </p:to>
                                    </p:set>
                                  </p:childTnLst>
                                </p:cTn>
                              </p:par>
                              <p:par>
                                <p:cTn id="111" presetID="1" presetClass="exit" presetSubtype="0" fill="hold" grpId="2" nodeType="withEffect">
                                  <p:stCondLst>
                                    <p:cond delay="0"/>
                                  </p:stCondLst>
                                  <p:childTnLst>
                                    <p:set>
                                      <p:cBhvr>
                                        <p:cTn id="112" dur="1" fill="hold">
                                          <p:stCondLst>
                                            <p:cond delay="0"/>
                                          </p:stCondLst>
                                        </p:cTn>
                                        <p:tgtEl>
                                          <p:spTgt spid="26"/>
                                        </p:tgtEl>
                                        <p:attrNameLst>
                                          <p:attrName>style.visibility</p:attrName>
                                        </p:attrNameLst>
                                      </p:cBhvr>
                                      <p:to>
                                        <p:strVal val="hidden"/>
                                      </p:to>
                                    </p:set>
                                  </p:childTnLst>
                                </p:cTn>
                              </p:par>
                              <p:par>
                                <p:cTn id="113" presetID="1" presetClass="exit" presetSubtype="0" fill="hold" nodeType="withEffect">
                                  <p:stCondLst>
                                    <p:cond delay="0"/>
                                  </p:stCondLst>
                                  <p:childTnLst>
                                    <p:set>
                                      <p:cBhvr>
                                        <p:cTn id="114" dur="1" fill="hold">
                                          <p:stCondLst>
                                            <p:cond delay="0"/>
                                          </p:stCondLst>
                                        </p:cTn>
                                        <p:tgtEl>
                                          <p:spTgt spid="22"/>
                                        </p:tgtEl>
                                        <p:attrNameLst>
                                          <p:attrName>style.visibility</p:attrName>
                                        </p:attrNameLst>
                                      </p:cBhvr>
                                      <p:to>
                                        <p:strVal val="hidden"/>
                                      </p:to>
                                    </p:set>
                                  </p:childTnLst>
                                </p:cTn>
                              </p:par>
                              <p:par>
                                <p:cTn id="115" presetID="1" presetClass="exit" presetSubtype="0" fill="hold" grpId="2" nodeType="withEffect">
                                  <p:stCondLst>
                                    <p:cond delay="0"/>
                                  </p:stCondLst>
                                  <p:childTnLst>
                                    <p:set>
                                      <p:cBhvr>
                                        <p:cTn id="116" dur="1" fill="hold">
                                          <p:stCondLst>
                                            <p:cond delay="0"/>
                                          </p:stCondLst>
                                        </p:cTn>
                                        <p:tgtEl>
                                          <p:spTgt spid="27"/>
                                        </p:tgtEl>
                                        <p:attrNameLst>
                                          <p:attrName>style.visibility</p:attrName>
                                        </p:attrNameLst>
                                      </p:cBhvr>
                                      <p:to>
                                        <p:strVal val="hidden"/>
                                      </p:to>
                                    </p:set>
                                  </p:childTnLst>
                                </p:cTn>
                              </p:par>
                              <p:par>
                                <p:cTn id="117" presetID="1" presetClass="exit" presetSubtype="0" fill="hold" nodeType="withEffect">
                                  <p:stCondLst>
                                    <p:cond delay="0"/>
                                  </p:stCondLst>
                                  <p:childTnLst>
                                    <p:set>
                                      <p:cBhvr>
                                        <p:cTn id="118" dur="1" fill="hold">
                                          <p:stCondLst>
                                            <p:cond delay="0"/>
                                          </p:stCondLst>
                                        </p:cTn>
                                        <p:tgtEl>
                                          <p:spTgt spid="23"/>
                                        </p:tgtEl>
                                        <p:attrNameLst>
                                          <p:attrName>style.visibility</p:attrName>
                                        </p:attrNameLst>
                                      </p:cBhvr>
                                      <p:to>
                                        <p:strVal val="hidden"/>
                                      </p:to>
                                    </p:set>
                                  </p:childTnLst>
                                </p:cTn>
                              </p:par>
                              <p:par>
                                <p:cTn id="119" presetID="1" presetClass="exit" presetSubtype="0" fill="hold" grpId="2" nodeType="withEffect">
                                  <p:stCondLst>
                                    <p:cond delay="0"/>
                                  </p:stCondLst>
                                  <p:childTnLst>
                                    <p:set>
                                      <p:cBhvr>
                                        <p:cTn id="120" dur="1" fill="hold">
                                          <p:stCondLst>
                                            <p:cond delay="0"/>
                                          </p:stCondLst>
                                        </p:cTn>
                                        <p:tgtEl>
                                          <p:spTgt spid="29"/>
                                        </p:tgtEl>
                                        <p:attrNameLst>
                                          <p:attrName>style.visibility</p:attrName>
                                        </p:attrNameLst>
                                      </p:cBhvr>
                                      <p:to>
                                        <p:strVal val="hidden"/>
                                      </p:to>
                                    </p:set>
                                  </p:childTnLst>
                                </p:cTn>
                              </p:par>
                              <p:par>
                                <p:cTn id="121" presetID="1" presetClass="exit" presetSubtype="0" fill="hold" nodeType="withEffect">
                                  <p:stCondLst>
                                    <p:cond delay="0"/>
                                  </p:stCondLst>
                                  <p:childTnLst>
                                    <p:set>
                                      <p:cBhvr>
                                        <p:cTn id="122" dur="1" fill="hold">
                                          <p:stCondLst>
                                            <p:cond delay="0"/>
                                          </p:stCondLst>
                                        </p:cTn>
                                        <p:tgtEl>
                                          <p:spTgt spid="30"/>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2"/>
                  </p:tgtEl>
                </p:cond>
              </p:nextCondLst>
            </p:seq>
            <p:seq concurrent="1" nextAc="seek">
              <p:cTn id="125" restart="whenNotActive" fill="hold" evtFilter="cancelBubble" nodeType="interactiveSeq">
                <p:stCondLst>
                  <p:cond evt="onClick" delay="0">
                    <p:tgtEl>
                      <p:spTgt spid="33"/>
                    </p:tgtEl>
                  </p:cond>
                </p:stCondLst>
                <p:endSync evt="end" delay="0">
                  <p:rtn val="all"/>
                </p:endSync>
                <p:childTnLst>
                  <p:par>
                    <p:cTn id="126" fill="hold">
                      <p:stCondLst>
                        <p:cond delay="0"/>
                      </p:stCondLst>
                      <p:childTnLst>
                        <p:par>
                          <p:cTn id="127" fill="hold">
                            <p:stCondLst>
                              <p:cond delay="0"/>
                            </p:stCondLst>
                            <p:childTnLst>
                              <p:par>
                                <p:cTn id="128" presetID="1" presetClass="entr" presetSubtype="0" fill="hold" nodeType="clickEffect">
                                  <p:stCondLst>
                                    <p:cond delay="0"/>
                                  </p:stCondLst>
                                  <p:childTnLst>
                                    <p:set>
                                      <p:cBhvr>
                                        <p:cTn id="129" dur="1" fill="hold">
                                          <p:stCondLst>
                                            <p:cond delay="0"/>
                                          </p:stCondLst>
                                        </p:cTn>
                                        <p:tgtEl>
                                          <p:spTgt spid="8195"/>
                                        </p:tgtEl>
                                        <p:attrNameLst>
                                          <p:attrName>style.visibility</p:attrName>
                                        </p:attrNameLst>
                                      </p:cBhvr>
                                      <p:to>
                                        <p:strVal val="visible"/>
                                      </p:to>
                                    </p:set>
                                  </p:childTnLst>
                                </p:cTn>
                              </p:par>
                              <p:par>
                                <p:cTn id="130" presetID="1" presetClass="entr" presetSubtype="0" fill="hold" nodeType="withEffect">
                                  <p:stCondLst>
                                    <p:cond delay="0"/>
                                  </p:stCondLst>
                                  <p:childTnLst>
                                    <p:set>
                                      <p:cBhvr>
                                        <p:cTn id="131" dur="1" fill="hold">
                                          <p:stCondLst>
                                            <p:cond delay="0"/>
                                          </p:stCondLst>
                                        </p:cTn>
                                        <p:tgtEl>
                                          <p:spTgt spid="12"/>
                                        </p:tgtEl>
                                        <p:attrNameLst>
                                          <p:attrName>style.visibility</p:attrName>
                                        </p:attrNameLst>
                                      </p:cBhvr>
                                      <p:to>
                                        <p:strVal val="visible"/>
                                      </p:to>
                                    </p:set>
                                  </p:childTnLst>
                                </p:cTn>
                              </p:par>
                              <p:par>
                                <p:cTn id="132" presetID="1" presetClass="entr" presetSubtype="0" fill="hold" nodeType="withEffect">
                                  <p:stCondLst>
                                    <p:cond delay="0"/>
                                  </p:stCondLst>
                                  <p:childTnLst>
                                    <p:set>
                                      <p:cBhvr>
                                        <p:cTn id="133" dur="1" fill="hold">
                                          <p:stCondLst>
                                            <p:cond delay="0"/>
                                          </p:stCondLst>
                                        </p:cTn>
                                        <p:tgtEl>
                                          <p:spTgt spid="13"/>
                                        </p:tgtEl>
                                        <p:attrNameLst>
                                          <p:attrName>style.visibility</p:attrName>
                                        </p:attrNameLst>
                                      </p:cBhvr>
                                      <p:to>
                                        <p:strVal val="visible"/>
                                      </p:to>
                                    </p:set>
                                  </p:childTnLst>
                                </p:cTn>
                              </p:par>
                              <p:par>
                                <p:cTn id="134" presetID="1" presetClass="entr" presetSubtype="0" fill="hold" nodeType="withEffect">
                                  <p:stCondLst>
                                    <p:cond delay="0"/>
                                  </p:stCondLst>
                                  <p:childTnLst>
                                    <p:set>
                                      <p:cBhvr>
                                        <p:cTn id="135" dur="1" fill="hold">
                                          <p:stCondLst>
                                            <p:cond delay="0"/>
                                          </p:stCondLst>
                                        </p:cTn>
                                        <p:tgtEl>
                                          <p:spTgt spid="14"/>
                                        </p:tgtEl>
                                        <p:attrNameLst>
                                          <p:attrName>style.visibility</p:attrName>
                                        </p:attrNameLst>
                                      </p:cBhvr>
                                      <p:to>
                                        <p:strVal val="visible"/>
                                      </p:to>
                                    </p:set>
                                  </p:childTnLst>
                                </p:cTn>
                              </p:par>
                              <p:par>
                                <p:cTn id="136" presetID="1" presetClass="entr" presetSubtype="0" fill="hold" nodeType="withEffect">
                                  <p:stCondLst>
                                    <p:cond delay="0"/>
                                  </p:stCondLst>
                                  <p:childTnLst>
                                    <p:set>
                                      <p:cBhvr>
                                        <p:cTn id="137" dur="1" fill="hold">
                                          <p:stCondLst>
                                            <p:cond delay="0"/>
                                          </p:stCondLst>
                                        </p:cTn>
                                        <p:tgtEl>
                                          <p:spTgt spid="36"/>
                                        </p:tgtEl>
                                        <p:attrNameLst>
                                          <p:attrName>style.visibility</p:attrName>
                                        </p:attrNameLst>
                                      </p:cBhvr>
                                      <p:to>
                                        <p:strVal val="visible"/>
                                      </p:to>
                                    </p:set>
                                  </p:childTnLst>
                                </p:cTn>
                              </p:par>
                              <p:par>
                                <p:cTn id="138" presetID="1" presetClass="exit" presetSubtype="0" fill="hold" nodeType="withEffect">
                                  <p:stCondLst>
                                    <p:cond delay="0"/>
                                  </p:stCondLst>
                                  <p:childTnLst>
                                    <p:set>
                                      <p:cBhvr>
                                        <p:cTn id="139" dur="1" fill="hold">
                                          <p:stCondLst>
                                            <p:cond delay="0"/>
                                          </p:stCondLst>
                                        </p:cTn>
                                        <p:tgtEl>
                                          <p:spTgt spid="8196"/>
                                        </p:tgtEl>
                                        <p:attrNameLst>
                                          <p:attrName>style.visibility</p:attrName>
                                        </p:attrNameLst>
                                      </p:cBhvr>
                                      <p:to>
                                        <p:strVal val="hidden"/>
                                      </p:to>
                                    </p:set>
                                  </p:childTnLst>
                                </p:cTn>
                              </p:par>
                              <p:par>
                                <p:cTn id="140" presetID="1" presetClass="exit" presetSubtype="0" fill="hold" grpId="1" nodeType="withEffect">
                                  <p:stCondLst>
                                    <p:cond delay="0"/>
                                  </p:stCondLst>
                                  <p:childTnLst>
                                    <p:set>
                                      <p:cBhvr>
                                        <p:cTn id="141" dur="1" fill="hold">
                                          <p:stCondLst>
                                            <p:cond delay="0"/>
                                          </p:stCondLst>
                                        </p:cTn>
                                        <p:tgtEl>
                                          <p:spTgt spid="6"/>
                                        </p:tgtEl>
                                        <p:attrNameLst>
                                          <p:attrName>style.visibility</p:attrName>
                                        </p:attrNameLst>
                                      </p:cBhvr>
                                      <p:to>
                                        <p:strVal val="hidden"/>
                                      </p:to>
                                    </p:set>
                                  </p:childTnLst>
                                </p:cTn>
                              </p:par>
                              <p:par>
                                <p:cTn id="142" presetID="1" presetClass="exit" presetSubtype="0" fill="hold" nodeType="withEffect">
                                  <p:stCondLst>
                                    <p:cond delay="0"/>
                                  </p:stCondLst>
                                  <p:childTnLst>
                                    <p:set>
                                      <p:cBhvr>
                                        <p:cTn id="143" dur="1" fill="hold">
                                          <p:stCondLst>
                                            <p:cond delay="0"/>
                                          </p:stCondLst>
                                        </p:cTn>
                                        <p:tgtEl>
                                          <p:spTgt spid="21"/>
                                        </p:tgtEl>
                                        <p:attrNameLst>
                                          <p:attrName>style.visibility</p:attrName>
                                        </p:attrNameLst>
                                      </p:cBhvr>
                                      <p:to>
                                        <p:strVal val="hidden"/>
                                      </p:to>
                                    </p:set>
                                  </p:childTnLst>
                                </p:cTn>
                              </p:par>
                              <p:par>
                                <p:cTn id="144" presetID="1" presetClass="exit" presetSubtype="0" fill="hold" grpId="1" nodeType="withEffect">
                                  <p:stCondLst>
                                    <p:cond delay="0"/>
                                  </p:stCondLst>
                                  <p:childTnLst>
                                    <p:set>
                                      <p:cBhvr>
                                        <p:cTn id="145" dur="1" fill="hold">
                                          <p:stCondLst>
                                            <p:cond delay="0"/>
                                          </p:stCondLst>
                                        </p:cTn>
                                        <p:tgtEl>
                                          <p:spTgt spid="26"/>
                                        </p:tgtEl>
                                        <p:attrNameLst>
                                          <p:attrName>style.visibility</p:attrName>
                                        </p:attrNameLst>
                                      </p:cBhvr>
                                      <p:to>
                                        <p:strVal val="hidden"/>
                                      </p:to>
                                    </p:set>
                                  </p:childTnLst>
                                </p:cTn>
                              </p:par>
                              <p:par>
                                <p:cTn id="146" presetID="1" presetClass="exit" presetSubtype="0" fill="hold" nodeType="withEffect">
                                  <p:stCondLst>
                                    <p:cond delay="0"/>
                                  </p:stCondLst>
                                  <p:childTnLst>
                                    <p:set>
                                      <p:cBhvr>
                                        <p:cTn id="147" dur="1" fill="hold">
                                          <p:stCondLst>
                                            <p:cond delay="0"/>
                                          </p:stCondLst>
                                        </p:cTn>
                                        <p:tgtEl>
                                          <p:spTgt spid="22"/>
                                        </p:tgtEl>
                                        <p:attrNameLst>
                                          <p:attrName>style.visibility</p:attrName>
                                        </p:attrNameLst>
                                      </p:cBhvr>
                                      <p:to>
                                        <p:strVal val="hidden"/>
                                      </p:to>
                                    </p:set>
                                  </p:childTnLst>
                                </p:cTn>
                              </p:par>
                              <p:par>
                                <p:cTn id="148" presetID="1" presetClass="exit" presetSubtype="0" fill="hold" grpId="1" nodeType="withEffect">
                                  <p:stCondLst>
                                    <p:cond delay="0"/>
                                  </p:stCondLst>
                                  <p:childTnLst>
                                    <p:set>
                                      <p:cBhvr>
                                        <p:cTn id="149" dur="1" fill="hold">
                                          <p:stCondLst>
                                            <p:cond delay="0"/>
                                          </p:stCondLst>
                                        </p:cTn>
                                        <p:tgtEl>
                                          <p:spTgt spid="27"/>
                                        </p:tgtEl>
                                        <p:attrNameLst>
                                          <p:attrName>style.visibility</p:attrName>
                                        </p:attrNameLst>
                                      </p:cBhvr>
                                      <p:to>
                                        <p:strVal val="hidden"/>
                                      </p:to>
                                    </p:set>
                                  </p:childTnLst>
                                </p:cTn>
                              </p:par>
                              <p:par>
                                <p:cTn id="150" presetID="1" presetClass="exit" presetSubtype="0" fill="hold" nodeType="withEffect">
                                  <p:stCondLst>
                                    <p:cond delay="0"/>
                                  </p:stCondLst>
                                  <p:childTnLst>
                                    <p:set>
                                      <p:cBhvr>
                                        <p:cTn id="151" dur="1" fill="hold">
                                          <p:stCondLst>
                                            <p:cond delay="0"/>
                                          </p:stCondLst>
                                        </p:cTn>
                                        <p:tgtEl>
                                          <p:spTgt spid="23"/>
                                        </p:tgtEl>
                                        <p:attrNameLst>
                                          <p:attrName>style.visibility</p:attrName>
                                        </p:attrNameLst>
                                      </p:cBhvr>
                                      <p:to>
                                        <p:strVal val="hidden"/>
                                      </p:to>
                                    </p:set>
                                  </p:childTnLst>
                                </p:cTn>
                              </p:par>
                              <p:par>
                                <p:cTn id="152" presetID="1" presetClass="exit" presetSubtype="0" fill="hold" grpId="1" nodeType="withEffect">
                                  <p:stCondLst>
                                    <p:cond delay="0"/>
                                  </p:stCondLst>
                                  <p:childTnLst>
                                    <p:set>
                                      <p:cBhvr>
                                        <p:cTn id="153" dur="1" fill="hold">
                                          <p:stCondLst>
                                            <p:cond delay="0"/>
                                          </p:stCondLst>
                                        </p:cTn>
                                        <p:tgtEl>
                                          <p:spTgt spid="29"/>
                                        </p:tgtEl>
                                        <p:attrNameLst>
                                          <p:attrName>style.visibility</p:attrName>
                                        </p:attrNameLst>
                                      </p:cBhvr>
                                      <p:to>
                                        <p:strVal val="hidden"/>
                                      </p:to>
                                    </p:set>
                                  </p:childTnLst>
                                </p:cTn>
                              </p:par>
                              <p:par>
                                <p:cTn id="154" presetID="1" presetClass="exit" presetSubtype="0" fill="hold" nodeType="withEffect">
                                  <p:stCondLst>
                                    <p:cond delay="0"/>
                                  </p:stCondLst>
                                  <p:childTnLst>
                                    <p:set>
                                      <p:cBhvr>
                                        <p:cTn id="155" dur="1" fill="hold">
                                          <p:stCondLst>
                                            <p:cond delay="0"/>
                                          </p:stCondLst>
                                        </p:cTn>
                                        <p:tgtEl>
                                          <p:spTgt spid="30"/>
                                        </p:tgtEl>
                                        <p:attrNameLst>
                                          <p:attrName>style.visibility</p:attrName>
                                        </p:attrNameLst>
                                      </p:cBhvr>
                                      <p:to>
                                        <p:strVal val="hidden"/>
                                      </p:to>
                                    </p:set>
                                  </p:childTnLst>
                                </p:cTn>
                              </p:par>
                              <p:par>
                                <p:cTn id="156" presetID="1" presetClass="exit" presetSubtype="0" fill="hold" grpId="1" nodeType="withEffect">
                                  <p:stCondLst>
                                    <p:cond delay="0"/>
                                  </p:stCondLst>
                                  <p:childTnLst>
                                    <p:set>
                                      <p:cBhvr>
                                        <p:cTn id="157" dur="1" fill="hold">
                                          <p:stCondLst>
                                            <p:cond delay="0"/>
                                          </p:stCondLst>
                                        </p:cTn>
                                        <p:tgtEl>
                                          <p:spTgt spid="35"/>
                                        </p:tgtEl>
                                        <p:attrNameLst>
                                          <p:attrName>style.visibility</p:attrName>
                                        </p:attrNameLst>
                                      </p:cBhvr>
                                      <p:to>
                                        <p:strVal val="hidden"/>
                                      </p:to>
                                    </p:set>
                                  </p:childTnLst>
                                </p:cTn>
                              </p:par>
                            </p:childTnLst>
                          </p:cTn>
                        </p:par>
                      </p:childTnLst>
                    </p:cTn>
                  </p:par>
                </p:childTnLst>
              </p:cTn>
              <p:nextCondLst>
                <p:cond evt="onClick" delay="0">
                  <p:tgtEl>
                    <p:spTgt spid="33"/>
                  </p:tgtEl>
                </p:cond>
              </p:nextCondLst>
            </p:seq>
            <p:seq concurrent="1" nextAc="seek">
              <p:cTn id="158" restart="whenNotActive" fill="hold" evtFilter="cancelBubble" nodeType="interactiveSeq">
                <p:stCondLst>
                  <p:cond evt="onClick" delay="0">
                    <p:tgtEl>
                      <p:spTgt spid="38"/>
                    </p:tgtEl>
                  </p:cond>
                </p:stCondLst>
                <p:endSync evt="end" delay="0">
                  <p:rtn val="all"/>
                </p:endSync>
                <p:childTnLst>
                  <p:par>
                    <p:cTn id="159" fill="hold">
                      <p:stCondLst>
                        <p:cond delay="0"/>
                      </p:stCondLst>
                      <p:childTnLst>
                        <p:par>
                          <p:cTn id="160" fill="hold">
                            <p:stCondLst>
                              <p:cond delay="0"/>
                            </p:stCondLst>
                            <p:childTnLst>
                              <p:par>
                                <p:cTn id="161" presetID="10" presetClass="entr" presetSubtype="0" fill="hold" grpId="0" nodeType="clickEffect">
                                  <p:stCondLst>
                                    <p:cond delay="0"/>
                                  </p:stCondLst>
                                  <p:childTnLst>
                                    <p:set>
                                      <p:cBhvr>
                                        <p:cTn id="162" dur="1" fill="hold">
                                          <p:stCondLst>
                                            <p:cond delay="0"/>
                                          </p:stCondLst>
                                        </p:cTn>
                                        <p:tgtEl>
                                          <p:spTgt spid="39"/>
                                        </p:tgtEl>
                                        <p:attrNameLst>
                                          <p:attrName>style.visibility</p:attrName>
                                        </p:attrNameLst>
                                      </p:cBhvr>
                                      <p:to>
                                        <p:strVal val="visible"/>
                                      </p:to>
                                    </p:set>
                                    <p:animEffect transition="in" filter="fade">
                                      <p:cBhvr>
                                        <p:cTn id="163" dur="500"/>
                                        <p:tgtEl>
                                          <p:spTgt spid="39"/>
                                        </p:tgtEl>
                                      </p:cBhvr>
                                    </p:animEffect>
                                  </p:childTnLst>
                                </p:cTn>
                              </p:par>
                              <p:par>
                                <p:cTn id="164" presetID="10" presetClass="exit" presetSubtype="0" fill="hold" grpId="1" nodeType="withEffect">
                                  <p:stCondLst>
                                    <p:cond delay="0"/>
                                  </p:stCondLst>
                                  <p:childTnLst>
                                    <p:animEffect transition="out" filter="fade">
                                      <p:cBhvr>
                                        <p:cTn id="165" dur="500"/>
                                        <p:tgtEl>
                                          <p:spTgt spid="40"/>
                                        </p:tgtEl>
                                      </p:cBhvr>
                                    </p:animEffect>
                                    <p:set>
                                      <p:cBhvr>
                                        <p:cTn id="166" dur="1" fill="hold">
                                          <p:stCondLst>
                                            <p:cond delay="499"/>
                                          </p:stCondLst>
                                        </p:cTn>
                                        <p:tgtEl>
                                          <p:spTgt spid="40"/>
                                        </p:tgtEl>
                                        <p:attrNameLst>
                                          <p:attrName>style.visibility</p:attrName>
                                        </p:attrNameLst>
                                      </p:cBhvr>
                                      <p:to>
                                        <p:strVal val="hidden"/>
                                      </p:to>
                                    </p:set>
                                  </p:childTnLst>
                                </p:cTn>
                              </p:par>
                            </p:childTnLst>
                          </p:cTn>
                        </p:par>
                        <p:par>
                          <p:cTn id="167" fill="hold">
                            <p:stCondLst>
                              <p:cond delay="500"/>
                            </p:stCondLst>
                            <p:childTnLst>
                              <p:par>
                                <p:cTn id="168" presetID="1" presetClass="mediacall" presetSubtype="0" fill="hold" nodeType="afterEffect">
                                  <p:stCondLst>
                                    <p:cond delay="0"/>
                                  </p:stCondLst>
                                  <p:childTnLst>
                                    <p:cmd type="call" cmd="playFrom(0.0)">
                                      <p:cBhvr>
                                        <p:cTn id="169" dur="101491" fill="hold"/>
                                        <p:tgtEl>
                                          <p:spTgt spid="2"/>
                                        </p:tgtEl>
                                      </p:cBhvr>
                                    </p:cmd>
                                  </p:childTnLst>
                                </p:cTn>
                              </p:par>
                              <p:par>
                                <p:cTn id="170" presetID="1" presetClass="emph" presetSubtype="2" fill="hold" nodeType="withEffect">
                                  <p:stCondLst>
                                    <p:cond delay="0"/>
                                  </p:stCondLst>
                                  <p:childTnLst>
                                    <p:animClr clrSpc="rgb" dir="cw">
                                      <p:cBhvr>
                                        <p:cTn id="171" dur="1000" fill="hold"/>
                                        <p:tgtEl>
                                          <p:spTgt spid="38"/>
                                        </p:tgtEl>
                                        <p:attrNameLst>
                                          <p:attrName>fillcolor</p:attrName>
                                        </p:attrNameLst>
                                      </p:cBhvr>
                                      <p:to>
                                        <a:schemeClr val="accent2"/>
                                      </p:to>
                                    </p:animClr>
                                    <p:set>
                                      <p:cBhvr>
                                        <p:cTn id="172" dur="1000" fill="hold"/>
                                        <p:tgtEl>
                                          <p:spTgt spid="38"/>
                                        </p:tgtEl>
                                        <p:attrNameLst>
                                          <p:attrName>fill.type</p:attrName>
                                        </p:attrNameLst>
                                      </p:cBhvr>
                                      <p:to>
                                        <p:strVal val="solid"/>
                                      </p:to>
                                    </p:set>
                                    <p:set>
                                      <p:cBhvr>
                                        <p:cTn id="173" dur="1000" fill="hold"/>
                                        <p:tgtEl>
                                          <p:spTgt spid="38"/>
                                        </p:tgtEl>
                                        <p:attrNameLst>
                                          <p:attrName>fill.on</p:attrName>
                                        </p:attrNameLst>
                                      </p:cBhvr>
                                      <p:to>
                                        <p:strVal val="true"/>
                                      </p:to>
                                    </p:set>
                                  </p:childTnLst>
                                </p:cTn>
                              </p:par>
                            </p:childTnLst>
                          </p:cTn>
                        </p:par>
                      </p:childTnLst>
                    </p:cTn>
                  </p:par>
                  <p:par>
                    <p:cTn id="174" fill="hold">
                      <p:stCondLst>
                        <p:cond delay="indefinite"/>
                      </p:stCondLst>
                      <p:childTnLst>
                        <p:par>
                          <p:cTn id="175" fill="hold">
                            <p:stCondLst>
                              <p:cond delay="0"/>
                            </p:stCondLst>
                            <p:childTnLst>
                              <p:par>
                                <p:cTn id="176" presetID="3" presetClass="mediacall" presetSubtype="0" fill="hold" nodeType="clickEffect">
                                  <p:stCondLst>
                                    <p:cond delay="0"/>
                                  </p:stCondLst>
                                  <p:childTnLst>
                                    <p:cmd type="call" cmd="stop">
                                      <p:cBhvr>
                                        <p:cTn id="177" dur="1" fill="hold"/>
                                        <p:tgtEl>
                                          <p:spTgt spid="2"/>
                                        </p:tgtEl>
                                      </p:cBhvr>
                                    </p:cmd>
                                  </p:childTnLst>
                                </p:cTn>
                              </p:par>
                              <p:par>
                                <p:cTn id="178" presetID="10" presetClass="exit" presetSubtype="0" fill="hold" grpId="1" nodeType="withEffect">
                                  <p:stCondLst>
                                    <p:cond delay="0"/>
                                  </p:stCondLst>
                                  <p:childTnLst>
                                    <p:animEffect transition="out" filter="fade">
                                      <p:cBhvr>
                                        <p:cTn id="179" dur="500"/>
                                        <p:tgtEl>
                                          <p:spTgt spid="39"/>
                                        </p:tgtEl>
                                      </p:cBhvr>
                                    </p:animEffect>
                                    <p:set>
                                      <p:cBhvr>
                                        <p:cTn id="180" dur="1" fill="hold">
                                          <p:stCondLst>
                                            <p:cond delay="499"/>
                                          </p:stCondLst>
                                        </p:cTn>
                                        <p:tgtEl>
                                          <p:spTgt spid="39"/>
                                        </p:tgtEl>
                                        <p:attrNameLst>
                                          <p:attrName>style.visibility</p:attrName>
                                        </p:attrNameLst>
                                      </p:cBhvr>
                                      <p:to>
                                        <p:strVal val="hidden"/>
                                      </p:to>
                                    </p:set>
                                  </p:childTnLst>
                                </p:cTn>
                              </p:par>
                              <p:par>
                                <p:cTn id="181" presetID="10" presetClass="entr" presetSubtype="0" fill="hold" grpId="2" nodeType="withEffect">
                                  <p:stCondLst>
                                    <p:cond delay="0"/>
                                  </p:stCondLst>
                                  <p:childTnLst>
                                    <p:set>
                                      <p:cBhvr>
                                        <p:cTn id="182" dur="1" fill="hold">
                                          <p:stCondLst>
                                            <p:cond delay="0"/>
                                          </p:stCondLst>
                                        </p:cTn>
                                        <p:tgtEl>
                                          <p:spTgt spid="40"/>
                                        </p:tgtEl>
                                        <p:attrNameLst>
                                          <p:attrName>style.visibility</p:attrName>
                                        </p:attrNameLst>
                                      </p:cBhvr>
                                      <p:to>
                                        <p:strVal val="visible"/>
                                      </p:to>
                                    </p:set>
                                    <p:animEffect transition="in" filter="fade">
                                      <p:cBhvr>
                                        <p:cTn id="183" dur="500"/>
                                        <p:tgtEl>
                                          <p:spTgt spid="40"/>
                                        </p:tgtEl>
                                      </p:cBhvr>
                                    </p:animEffect>
                                  </p:childTnLst>
                                </p:cTn>
                              </p:par>
                              <p:par>
                                <p:cTn id="184" presetID="1" presetClass="emph" presetSubtype="2" fill="hold" nodeType="withEffect">
                                  <p:stCondLst>
                                    <p:cond delay="0"/>
                                  </p:stCondLst>
                                  <p:childTnLst>
                                    <p:animClr clrSpc="rgb" dir="cw">
                                      <p:cBhvr>
                                        <p:cTn id="185" dur="2000" fill="hold"/>
                                        <p:tgtEl>
                                          <p:spTgt spid="38"/>
                                        </p:tgtEl>
                                        <p:attrNameLst>
                                          <p:attrName>fillcolor</p:attrName>
                                        </p:attrNameLst>
                                      </p:cBhvr>
                                      <p:to>
                                        <a:schemeClr val="bg1"/>
                                      </p:to>
                                    </p:animClr>
                                    <p:set>
                                      <p:cBhvr>
                                        <p:cTn id="186" dur="2000" fill="hold"/>
                                        <p:tgtEl>
                                          <p:spTgt spid="38"/>
                                        </p:tgtEl>
                                        <p:attrNameLst>
                                          <p:attrName>fill.type</p:attrName>
                                        </p:attrNameLst>
                                      </p:cBhvr>
                                      <p:to>
                                        <p:strVal val="solid"/>
                                      </p:to>
                                    </p:set>
                                    <p:set>
                                      <p:cBhvr>
                                        <p:cTn id="187" dur="2000" fill="hold"/>
                                        <p:tgtEl>
                                          <p:spTgt spid="38"/>
                                        </p:tgtEl>
                                        <p:attrNameLst>
                                          <p:attrName>fill.on</p:attrName>
                                        </p:attrNameLst>
                                      </p:cBhvr>
                                      <p:to>
                                        <p:strVal val="true"/>
                                      </p:to>
                                    </p:set>
                                  </p:childTnLst>
                                </p:cTn>
                              </p:par>
                            </p:childTnLst>
                          </p:cTn>
                        </p:par>
                      </p:childTnLst>
                    </p:cTn>
                  </p:par>
                </p:childTnLst>
              </p:cTn>
              <p:nextCondLst>
                <p:cond evt="onClick" delay="0">
                  <p:tgtEl>
                    <p:spTgt spid="38"/>
                  </p:tgtEl>
                </p:cond>
              </p:nextCondLst>
            </p:seq>
            <p:audio>
              <p:cMediaNode vol="80000">
                <p:cTn id="188" fill="hold" display="0">
                  <p:stCondLst>
                    <p:cond delay="indefinite"/>
                  </p:stCondLst>
                  <p:endCondLst>
                    <p:cond evt="onStopAudio" delay="0">
                      <p:tgtEl>
                        <p:sldTgt/>
                      </p:tgtEl>
                    </p:cond>
                  </p:endCondLst>
                </p:cTn>
                <p:tgtEl>
                  <p:spTgt spid="2"/>
                </p:tgtEl>
              </p:cMediaNode>
            </p:audio>
          </p:childTnLst>
        </p:cTn>
      </p:par>
    </p:tnLst>
    <p:bldLst>
      <p:bldP spid="35" grpId="0"/>
      <p:bldP spid="35" grpId="1"/>
      <p:bldP spid="35" grpId="2"/>
      <p:bldP spid="29" grpId="0"/>
      <p:bldP spid="29" grpId="1"/>
      <p:bldP spid="29" grpId="2"/>
      <p:bldP spid="27" grpId="0"/>
      <p:bldP spid="27" grpId="1"/>
      <p:bldP spid="27" grpId="2"/>
      <p:bldP spid="26" grpId="0"/>
      <p:bldP spid="26" grpId="1"/>
      <p:bldP spid="26" grpId="2"/>
      <p:bldP spid="6" grpId="0"/>
      <p:bldP spid="6" grpId="1"/>
      <p:bldP spid="6" grpId="2"/>
      <p:bldP spid="39" grpId="0"/>
      <p:bldP spid="39" grpId="1"/>
      <p:bldP spid="40" grpId="0"/>
      <p:bldP spid="40" grpId="1"/>
      <p:bldP spid="40" grpId="2"/>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 name="Textbox: Line 6"/>
          <p:cNvSpPr txBox="1"/>
          <p:nvPr/>
        </p:nvSpPr>
        <p:spPr>
          <a:xfrm>
            <a:off x="822130" y="3967517"/>
            <a:ext cx="7997869" cy="400110"/>
          </a:xfrm>
          <a:prstGeom prst="rect">
            <a:avLst/>
          </a:prstGeom>
          <a:noFill/>
        </p:spPr>
        <p:txBody>
          <a:bodyPr wrap="square" rtlCol="0">
            <a:spAutoFit/>
          </a:bodyPr>
          <a:lstStyle/>
          <a:p>
            <a:pPr lvl="0">
              <a:spcAft>
                <a:spcPts val="1800"/>
              </a:spcAft>
            </a:pPr>
            <a:r>
              <a:rPr lang="en-US" sz="2000" dirty="0" smtClean="0">
                <a:ea typeface="Adobe Heiti Std R" pitchFamily="34" charset="-128"/>
                <a:cs typeface="Segoe UI" pitchFamily="34" charset="0"/>
              </a:rPr>
              <a:t>Questions </a:t>
            </a:r>
            <a:r>
              <a:rPr lang="en-US" sz="2000" dirty="0">
                <a:ea typeface="Adobe Heiti Std R" pitchFamily="34" charset="-128"/>
                <a:cs typeface="Segoe UI" pitchFamily="34" charset="0"/>
              </a:rPr>
              <a:t>I would like to ask about the topics in this lesson are …</a:t>
            </a:r>
            <a:endParaRPr lang="en-GB" sz="2000" dirty="0">
              <a:ea typeface="Adobe Heiti Std R" pitchFamily="34" charset="-128"/>
              <a:cs typeface="Segoe UI" pitchFamily="34" charset="0"/>
            </a:endParaRPr>
          </a:p>
        </p:txBody>
      </p:sp>
      <p:sp>
        <p:nvSpPr>
          <p:cNvPr id="18" name="Textbox: Line 5"/>
          <p:cNvSpPr txBox="1"/>
          <p:nvPr/>
        </p:nvSpPr>
        <p:spPr>
          <a:xfrm>
            <a:off x="841180" y="3443642"/>
            <a:ext cx="7958255" cy="400110"/>
          </a:xfrm>
          <a:prstGeom prst="rect">
            <a:avLst/>
          </a:prstGeom>
          <a:noFill/>
        </p:spPr>
        <p:txBody>
          <a:bodyPr wrap="square" rtlCol="0">
            <a:spAutoFit/>
          </a:bodyPr>
          <a:lstStyle/>
          <a:p>
            <a:pPr lvl="0"/>
            <a:r>
              <a:rPr lang="en-NZ" sz="2000" dirty="0"/>
              <a:t>Which activity do you think helped you to learn best in this lesson?</a:t>
            </a:r>
            <a:endParaRPr lang="en-GB" sz="2000" dirty="0"/>
          </a:p>
        </p:txBody>
      </p:sp>
      <p:sp>
        <p:nvSpPr>
          <p:cNvPr id="20" name="Textbox: Line 4"/>
          <p:cNvSpPr txBox="1"/>
          <p:nvPr/>
        </p:nvSpPr>
        <p:spPr>
          <a:xfrm>
            <a:off x="850342" y="2922151"/>
            <a:ext cx="7949093" cy="400110"/>
          </a:xfrm>
          <a:prstGeom prst="rect">
            <a:avLst/>
          </a:prstGeom>
          <a:noFill/>
        </p:spPr>
        <p:txBody>
          <a:bodyPr wrap="square" rtlCol="0">
            <a:spAutoFit/>
          </a:bodyPr>
          <a:lstStyle/>
          <a:p>
            <a:pPr lvl="0"/>
            <a:r>
              <a:rPr lang="en-NZ" sz="2000" dirty="0"/>
              <a:t>Why was Jesus baptised?</a:t>
            </a:r>
            <a:endParaRPr lang="en-GB" sz="2000" dirty="0"/>
          </a:p>
        </p:txBody>
      </p:sp>
      <p:sp>
        <p:nvSpPr>
          <p:cNvPr id="21" name="Textbox: Line 3"/>
          <p:cNvSpPr txBox="1"/>
          <p:nvPr/>
        </p:nvSpPr>
        <p:spPr>
          <a:xfrm>
            <a:off x="850341" y="2404234"/>
            <a:ext cx="7949093" cy="400110"/>
          </a:xfrm>
          <a:prstGeom prst="rect">
            <a:avLst/>
          </a:prstGeom>
          <a:noFill/>
        </p:spPr>
        <p:txBody>
          <a:bodyPr wrap="square" rtlCol="0">
            <a:spAutoFit/>
          </a:bodyPr>
          <a:lstStyle/>
          <a:p>
            <a:pPr lvl="0"/>
            <a:r>
              <a:rPr lang="en-NZ" sz="2000" dirty="0"/>
              <a:t>Christ was born to …</a:t>
            </a:r>
            <a:endParaRPr lang="en-GB" sz="2000" dirty="0"/>
          </a:p>
        </p:txBody>
      </p:sp>
      <p:sp>
        <p:nvSpPr>
          <p:cNvPr id="22" name="Textbox: Line 2"/>
          <p:cNvSpPr txBox="1"/>
          <p:nvPr/>
        </p:nvSpPr>
        <p:spPr>
          <a:xfrm>
            <a:off x="850345" y="1873220"/>
            <a:ext cx="7949090" cy="400110"/>
          </a:xfrm>
          <a:prstGeom prst="rect">
            <a:avLst/>
          </a:prstGeom>
          <a:noFill/>
        </p:spPr>
        <p:txBody>
          <a:bodyPr wrap="square" rtlCol="0">
            <a:spAutoFit/>
          </a:bodyPr>
          <a:lstStyle/>
          <a:p>
            <a:pPr lvl="0"/>
            <a:r>
              <a:rPr lang="en-NZ" sz="2000" dirty="0"/>
              <a:t>Explain the link between Christmas and Jesus’ baptism.</a:t>
            </a:r>
            <a:endParaRPr lang="en-GB" sz="2000" dirty="0"/>
          </a:p>
        </p:txBody>
      </p:sp>
      <p:sp>
        <p:nvSpPr>
          <p:cNvPr id="27" name="Textbox: Line 1"/>
          <p:cNvSpPr txBox="1"/>
          <p:nvPr/>
        </p:nvSpPr>
        <p:spPr>
          <a:xfrm>
            <a:off x="850344" y="1367805"/>
            <a:ext cx="7949091" cy="400110"/>
          </a:xfrm>
          <a:prstGeom prst="rect">
            <a:avLst/>
          </a:prstGeom>
          <a:noFill/>
        </p:spPr>
        <p:txBody>
          <a:bodyPr wrap="square" rtlCol="0">
            <a:spAutoFit/>
          </a:bodyPr>
          <a:lstStyle/>
          <a:p>
            <a:pPr lvl="0">
              <a:spcAft>
                <a:spcPts val="1800"/>
              </a:spcAft>
            </a:pPr>
            <a:r>
              <a:rPr lang="en-NZ" sz="2000" dirty="0"/>
              <a:t>What does the birth of Jesus reveal about God’s love?</a:t>
            </a:r>
            <a:endParaRPr lang="en-GB" sz="2000" dirty="0">
              <a:solidFill>
                <a:schemeClr val="bg1"/>
              </a:solidFill>
              <a:ea typeface="Adobe Heiti Std R" pitchFamily="34" charset="-128"/>
              <a:cs typeface="Segoe UI" pitchFamily="34" charset="0"/>
            </a:endParaRPr>
          </a:p>
        </p:txBody>
      </p:sp>
      <p:sp>
        <p:nvSpPr>
          <p:cNvPr id="26" name="Shape: Border 6"/>
          <p:cNvSpPr/>
          <p:nvPr/>
        </p:nvSpPr>
        <p:spPr>
          <a:xfrm>
            <a:off x="861436" y="3958562"/>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0" name="Shape: Border 5"/>
          <p:cNvSpPr/>
          <p:nvPr/>
        </p:nvSpPr>
        <p:spPr>
          <a:xfrm>
            <a:off x="861436" y="3434694"/>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1" name="Shape: Border 4"/>
          <p:cNvSpPr/>
          <p:nvPr/>
        </p:nvSpPr>
        <p:spPr>
          <a:xfrm>
            <a:off x="861436" y="2910828"/>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2" name="Shape: Border 3"/>
          <p:cNvSpPr/>
          <p:nvPr/>
        </p:nvSpPr>
        <p:spPr>
          <a:xfrm>
            <a:off x="861436" y="2386962"/>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3" name="Shape: Border 2"/>
          <p:cNvSpPr/>
          <p:nvPr/>
        </p:nvSpPr>
        <p:spPr>
          <a:xfrm>
            <a:off x="861436" y="1863096"/>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4" name="Shape: Border 1"/>
          <p:cNvSpPr/>
          <p:nvPr/>
        </p:nvSpPr>
        <p:spPr>
          <a:xfrm>
            <a:off x="861436" y="1339230"/>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29" name="Shape: Number 6"/>
          <p:cNvSpPr txBox="1"/>
          <p:nvPr/>
        </p:nvSpPr>
        <p:spPr>
          <a:xfrm>
            <a:off x="440043" y="3959790"/>
            <a:ext cx="520285" cy="400110"/>
          </a:xfrm>
          <a:prstGeom prst="rect">
            <a:avLst/>
          </a:prstGeom>
          <a:noFill/>
        </p:spPr>
        <p:txBody>
          <a:bodyPr wrap="square" rtlCol="0">
            <a:spAutoFit/>
          </a:bodyPr>
          <a:lstStyle/>
          <a:p>
            <a:r>
              <a:rPr lang="en-GB" sz="2000" dirty="0" smtClean="0">
                <a:ea typeface="Adobe Heiti Std R" pitchFamily="34" charset="-128"/>
                <a:cs typeface="Segoe UI" pitchFamily="34" charset="0"/>
              </a:rPr>
              <a:t>6)</a:t>
            </a:r>
            <a:endParaRPr lang="en-GB" sz="2000" dirty="0">
              <a:ea typeface="Adobe Heiti Std R" pitchFamily="34" charset="-128"/>
              <a:cs typeface="Segoe UI" pitchFamily="34" charset="0"/>
            </a:endParaRPr>
          </a:p>
        </p:txBody>
      </p:sp>
      <p:sp>
        <p:nvSpPr>
          <p:cNvPr id="37" name="Shape: Number 5"/>
          <p:cNvSpPr txBox="1"/>
          <p:nvPr/>
        </p:nvSpPr>
        <p:spPr>
          <a:xfrm>
            <a:off x="459093" y="3435915"/>
            <a:ext cx="520285" cy="400110"/>
          </a:xfrm>
          <a:prstGeom prst="rect">
            <a:avLst/>
          </a:prstGeom>
          <a:noFill/>
        </p:spPr>
        <p:txBody>
          <a:bodyPr wrap="square" rtlCol="0">
            <a:spAutoFit/>
          </a:bodyPr>
          <a:lstStyle/>
          <a:p>
            <a:r>
              <a:rPr lang="en-GB" sz="2000" dirty="0">
                <a:ea typeface="Adobe Heiti Std R" pitchFamily="34" charset="-128"/>
                <a:cs typeface="Segoe UI" pitchFamily="34" charset="0"/>
              </a:rPr>
              <a:t>5</a:t>
            </a:r>
            <a:r>
              <a:rPr lang="en-GB" sz="2000" dirty="0" smtClean="0">
                <a:ea typeface="Adobe Heiti Std R" pitchFamily="34" charset="-128"/>
                <a:cs typeface="Segoe UI" pitchFamily="34" charset="0"/>
              </a:rPr>
              <a:t>)</a:t>
            </a:r>
            <a:endParaRPr lang="en-GB" sz="2000" dirty="0">
              <a:ea typeface="Adobe Heiti Std R" pitchFamily="34" charset="-128"/>
              <a:cs typeface="Segoe UI" pitchFamily="34" charset="0"/>
            </a:endParaRPr>
          </a:p>
        </p:txBody>
      </p:sp>
      <p:sp>
        <p:nvSpPr>
          <p:cNvPr id="38" name="Shape: Number 4"/>
          <p:cNvSpPr txBox="1"/>
          <p:nvPr/>
        </p:nvSpPr>
        <p:spPr>
          <a:xfrm>
            <a:off x="459093" y="2918563"/>
            <a:ext cx="520285" cy="400110"/>
          </a:xfrm>
          <a:prstGeom prst="rect">
            <a:avLst/>
          </a:prstGeom>
          <a:noFill/>
        </p:spPr>
        <p:txBody>
          <a:bodyPr wrap="square" rtlCol="0">
            <a:spAutoFit/>
          </a:bodyPr>
          <a:lstStyle/>
          <a:p>
            <a:r>
              <a:rPr lang="en-GB" sz="2000" smtClean="0">
                <a:ea typeface="Adobe Heiti Std R" pitchFamily="34" charset="-128"/>
                <a:cs typeface="Segoe UI" pitchFamily="34" charset="0"/>
              </a:rPr>
              <a:t>4)</a:t>
            </a:r>
            <a:endParaRPr lang="en-GB" sz="2000">
              <a:ea typeface="Adobe Heiti Std R" pitchFamily="34" charset="-128"/>
              <a:cs typeface="Segoe UI" pitchFamily="34" charset="0"/>
            </a:endParaRPr>
          </a:p>
        </p:txBody>
      </p:sp>
      <p:sp>
        <p:nvSpPr>
          <p:cNvPr id="39" name="Shape: Number 3"/>
          <p:cNvSpPr txBox="1"/>
          <p:nvPr/>
        </p:nvSpPr>
        <p:spPr>
          <a:xfrm>
            <a:off x="459093" y="2385381"/>
            <a:ext cx="520285" cy="400110"/>
          </a:xfrm>
          <a:prstGeom prst="rect">
            <a:avLst/>
          </a:prstGeom>
          <a:noFill/>
        </p:spPr>
        <p:txBody>
          <a:bodyPr wrap="square" rtlCol="0">
            <a:spAutoFit/>
          </a:bodyPr>
          <a:lstStyle/>
          <a:p>
            <a:r>
              <a:rPr lang="en-GB" sz="2000" smtClean="0">
                <a:ea typeface="Adobe Heiti Std R" pitchFamily="34" charset="-128"/>
                <a:cs typeface="Segoe UI" pitchFamily="34" charset="0"/>
              </a:rPr>
              <a:t>3)</a:t>
            </a:r>
            <a:endParaRPr lang="en-GB" sz="2000">
              <a:ea typeface="Adobe Heiti Std R" pitchFamily="34" charset="-128"/>
              <a:cs typeface="Segoe UI" pitchFamily="34" charset="0"/>
            </a:endParaRPr>
          </a:p>
        </p:txBody>
      </p:sp>
      <p:sp>
        <p:nvSpPr>
          <p:cNvPr id="40" name="Shape: Number 2"/>
          <p:cNvSpPr txBox="1"/>
          <p:nvPr/>
        </p:nvSpPr>
        <p:spPr>
          <a:xfrm>
            <a:off x="459093" y="1857003"/>
            <a:ext cx="520285" cy="400110"/>
          </a:xfrm>
          <a:prstGeom prst="rect">
            <a:avLst/>
          </a:prstGeom>
          <a:noFill/>
        </p:spPr>
        <p:txBody>
          <a:bodyPr wrap="square" rtlCol="0">
            <a:spAutoFit/>
          </a:bodyPr>
          <a:lstStyle/>
          <a:p>
            <a:r>
              <a:rPr lang="en-GB" sz="2000" smtClean="0">
                <a:ea typeface="Adobe Heiti Std R" pitchFamily="34" charset="-128"/>
                <a:cs typeface="Segoe UI" pitchFamily="34" charset="0"/>
              </a:rPr>
              <a:t>2)</a:t>
            </a:r>
            <a:endParaRPr lang="en-GB" sz="2000">
              <a:ea typeface="Adobe Heiti Std R" pitchFamily="34" charset="-128"/>
              <a:cs typeface="Segoe UI" pitchFamily="34" charset="0"/>
            </a:endParaRPr>
          </a:p>
        </p:txBody>
      </p:sp>
      <p:sp>
        <p:nvSpPr>
          <p:cNvPr id="41" name="Shape: Number 1"/>
          <p:cNvSpPr txBox="1"/>
          <p:nvPr/>
        </p:nvSpPr>
        <p:spPr>
          <a:xfrm>
            <a:off x="459093" y="1367805"/>
            <a:ext cx="520285" cy="400110"/>
          </a:xfrm>
          <a:prstGeom prst="rect">
            <a:avLst/>
          </a:prstGeom>
          <a:noFill/>
        </p:spPr>
        <p:txBody>
          <a:bodyPr wrap="square" rtlCol="0">
            <a:spAutoFit/>
          </a:bodyPr>
          <a:lstStyle/>
          <a:p>
            <a:r>
              <a:rPr lang="en-GB" sz="2000" dirty="0" smtClean="0">
                <a:ea typeface="Adobe Heiti Std R" pitchFamily="34" charset="-128"/>
                <a:cs typeface="Segoe UI" pitchFamily="34" charset="0"/>
              </a:rPr>
              <a:t>1)</a:t>
            </a:r>
            <a:endParaRPr lang="en-GB" sz="2000" dirty="0">
              <a:ea typeface="Adobe Heiti Std R" pitchFamily="34" charset="-128"/>
              <a:cs typeface="Segoe UI" pitchFamily="34" charset="0"/>
            </a:endParaRPr>
          </a:p>
        </p:txBody>
      </p:sp>
      <p:pic>
        <p:nvPicPr>
          <p:cNvPr id="45"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1276" y="165736"/>
            <a:ext cx="1529682" cy="106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US" sz="4000" dirty="0">
                <a:latin typeface="+mj-lt"/>
                <a:ea typeface="+mn-ea"/>
                <a:cs typeface="+mn-cs"/>
              </a:rPr>
              <a:t>Check up</a:t>
            </a:r>
            <a:endParaRPr lang="en-GB" sz="4000" dirty="0">
              <a:latin typeface="+mj-lt"/>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S-09</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8" name="Action Button: Worksheet">
            <a:hlinkClick r:id="rId4"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5" name="Textbox: Tool instructions"/>
          <p:cNvSpPr txBox="1"/>
          <p:nvPr/>
        </p:nvSpPr>
        <p:spPr>
          <a:xfrm>
            <a:off x="2966460" y="4774168"/>
            <a:ext cx="3211135" cy="369332"/>
          </a:xfrm>
          <a:prstGeom prst="rect">
            <a:avLst/>
          </a:prstGeom>
          <a:noFill/>
        </p:spPr>
        <p:txBody>
          <a:bodyPr wrap="none" rtlCol="0">
            <a:spAutoFit/>
          </a:bodyPr>
          <a:lstStyle/>
          <a:p>
            <a:pPr algn="ctr"/>
            <a:r>
              <a:rPr lang="en-GB" sz="900" dirty="0">
                <a:latin typeface="Bookman Old Style" pitchFamily="18" charset="0"/>
                <a:ea typeface="Adobe Heiti Std R" pitchFamily="34" charset="-128"/>
                <a:cs typeface="Arial" pitchFamily="34" charset="0"/>
              </a:rPr>
              <a:t>Click in each caption space to reveal text</a:t>
            </a:r>
          </a:p>
          <a:p>
            <a:pPr algn="ctr"/>
            <a:r>
              <a:rPr lang="en-NZ" sz="900" dirty="0" smtClean="0">
                <a:latin typeface="Bookman Old Style" pitchFamily="18" charset="0"/>
                <a:ea typeface="Adobe Heiti Std R" pitchFamily="34" charset="-128"/>
                <a:cs typeface="Arial" pitchFamily="34" charset="0"/>
              </a:rPr>
              <a:t>Click on the worksheet button to go to the worksheet.</a:t>
            </a:r>
            <a:endParaRPr lang="en-GB" sz="900" dirty="0">
              <a:latin typeface="Bookman Old Style" pitchFamily="18" charset="0"/>
              <a:ea typeface="Adobe Heiti Std R" pitchFamily="34" charset="-128"/>
              <a:cs typeface="Arial" pitchFamily="34" charset="0"/>
            </a:endParaRPr>
          </a:p>
        </p:txBody>
      </p:sp>
    </p:spTree>
    <p:extLst>
      <p:ext uri="{BB962C8B-B14F-4D97-AF65-F5344CB8AC3E}">
        <p14:creationId xmlns:p14="http://schemas.microsoft.com/office/powerpoint/2010/main" val="349600574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3"/>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clickEffect">
                                  <p:stCondLst>
                                    <p:cond delay="0"/>
                                  </p:stCondLst>
                                  <p:childTnLst>
                                    <p:animClr clrSpc="rgb" dir="cw">
                                      <p:cBhvr override="childStyle">
                                        <p:cTn id="6" dur="1000" fill="hold"/>
                                        <p:tgtEl>
                                          <p:spTgt spid="27"/>
                                        </p:tgtEl>
                                        <p:attrNameLst>
                                          <p:attrName>style.color</p:attrName>
                                        </p:attrNameLst>
                                      </p:cBhvr>
                                      <p:to>
                                        <a:srgbClr val="C49308"/>
                                      </p:to>
                                    </p:animClr>
                                  </p:childTnLst>
                                </p:cTn>
                              </p:par>
                              <p:par>
                                <p:cTn id="7" presetID="10" presetClass="entr" presetSubtype="0" fill="hold" grpId="1" nodeType="withEffect">
                                  <p:stCondLst>
                                    <p:cond delay="0"/>
                                  </p:stCondLst>
                                  <p:childTnLst>
                                    <p:set>
                                      <p:cBhvr>
                                        <p:cTn id="8" dur="1" fill="hold">
                                          <p:stCondLst>
                                            <p:cond delay="0"/>
                                          </p:stCondLst>
                                        </p:cTn>
                                        <p:tgtEl>
                                          <p:spTgt spid="22"/>
                                        </p:tgtEl>
                                        <p:attrNameLst>
                                          <p:attrName>style.visibility</p:attrName>
                                        </p:attrNameLst>
                                      </p:cBhvr>
                                      <p:to>
                                        <p:strVal val="visible"/>
                                      </p:to>
                                    </p:set>
                                    <p:animEffect transition="in" filter="fade">
                                      <p:cBhvr>
                                        <p:cTn id="9" dur="500"/>
                                        <p:tgtEl>
                                          <p:spTgt spid="22"/>
                                        </p:tgtEl>
                                      </p:cBhvr>
                                    </p:animEffect>
                                  </p:childTnLst>
                                </p:cTn>
                              </p:par>
                            </p:childTnLst>
                          </p:cTn>
                        </p:par>
                      </p:childTnLst>
                    </p:cTn>
                  </p:par>
                </p:childTnLst>
              </p:cTn>
              <p:nextCondLst>
                <p:cond evt="onClick" delay="0">
                  <p:tgtEl>
                    <p:spTgt spid="33"/>
                  </p:tgtEl>
                </p:cond>
              </p:nextCondLst>
            </p:seq>
            <p:seq concurrent="1" nextAc="seek">
              <p:cTn id="10" restart="whenNotActive" fill="hold" evtFilter="cancelBubble" nodeType="interactiveSeq">
                <p:stCondLst>
                  <p:cond evt="onClick" delay="0">
                    <p:tgtEl>
                      <p:spTgt spid="32"/>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0" nodeType="clickEffect">
                                  <p:stCondLst>
                                    <p:cond delay="0"/>
                                  </p:stCondLst>
                                  <p:childTnLst>
                                    <p:animClr clrSpc="rgb" dir="cw">
                                      <p:cBhvr override="childStyle">
                                        <p:cTn id="14" dur="1000" fill="hold"/>
                                        <p:tgtEl>
                                          <p:spTgt spid="22"/>
                                        </p:tgtEl>
                                        <p:attrNameLst>
                                          <p:attrName>style.color</p:attrName>
                                        </p:attrNameLst>
                                      </p:cBhvr>
                                      <p:to>
                                        <a:srgbClr val="C49308"/>
                                      </p:to>
                                    </p:animClr>
                                  </p:childTnLst>
                                </p:cTn>
                              </p:par>
                              <p:par>
                                <p:cTn id="15" presetID="10" presetClass="entr" presetSubtype="0" fill="hold" grpId="1" nodeType="with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fade">
                                      <p:cBhvr>
                                        <p:cTn id="17" dur="500"/>
                                        <p:tgtEl>
                                          <p:spTgt spid="21"/>
                                        </p:tgtEl>
                                      </p:cBhvr>
                                    </p:animEffect>
                                  </p:childTnLst>
                                </p:cTn>
                              </p:par>
                            </p:childTnLst>
                          </p:cTn>
                        </p:par>
                      </p:childTnLst>
                    </p:cTn>
                  </p:par>
                </p:childTnLst>
              </p:cTn>
              <p:nextCondLst>
                <p:cond evt="onClick" delay="0">
                  <p:tgtEl>
                    <p:spTgt spid="32"/>
                  </p:tgtEl>
                </p:cond>
              </p:nextCondLst>
            </p:seq>
            <p:seq concurrent="1" nextAc="seek">
              <p:cTn id="18" restart="whenNotActive" fill="hold" evtFilter="cancelBubble" nodeType="interactiveSeq">
                <p:stCondLst>
                  <p:cond evt="onClick" delay="0">
                    <p:tgtEl>
                      <p:spTgt spid="31"/>
                    </p:tgtEl>
                  </p:cond>
                </p:stCondLst>
                <p:endSync evt="end" delay="0">
                  <p:rtn val="all"/>
                </p:endSync>
                <p:childTnLst>
                  <p:par>
                    <p:cTn id="19" fill="hold">
                      <p:stCondLst>
                        <p:cond delay="0"/>
                      </p:stCondLst>
                      <p:childTnLst>
                        <p:par>
                          <p:cTn id="20" fill="hold">
                            <p:stCondLst>
                              <p:cond delay="0"/>
                            </p:stCondLst>
                            <p:childTnLst>
                              <p:par>
                                <p:cTn id="21" presetID="3" presetClass="emph" presetSubtype="2" fill="hold" grpId="0" nodeType="clickEffect">
                                  <p:stCondLst>
                                    <p:cond delay="0"/>
                                  </p:stCondLst>
                                  <p:childTnLst>
                                    <p:animClr clrSpc="rgb" dir="cw">
                                      <p:cBhvr override="childStyle">
                                        <p:cTn id="22" dur="1000" fill="hold"/>
                                        <p:tgtEl>
                                          <p:spTgt spid="21"/>
                                        </p:tgtEl>
                                        <p:attrNameLst>
                                          <p:attrName>style.color</p:attrName>
                                        </p:attrNameLst>
                                      </p:cBhvr>
                                      <p:to>
                                        <a:srgbClr val="C49308"/>
                                      </p:to>
                                    </p:animClr>
                                  </p:childTnLst>
                                </p:cTn>
                              </p:par>
                              <p:par>
                                <p:cTn id="23" presetID="10" presetClass="entr" presetSubtype="0" fill="hold" grpId="1" nodeType="withEffect">
                                  <p:stCondLst>
                                    <p:cond delay="0"/>
                                  </p:stCondLst>
                                  <p:childTnLst>
                                    <p:set>
                                      <p:cBhvr>
                                        <p:cTn id="24" dur="1" fill="hold">
                                          <p:stCondLst>
                                            <p:cond delay="0"/>
                                          </p:stCondLst>
                                        </p:cTn>
                                        <p:tgtEl>
                                          <p:spTgt spid="20"/>
                                        </p:tgtEl>
                                        <p:attrNameLst>
                                          <p:attrName>style.visibility</p:attrName>
                                        </p:attrNameLst>
                                      </p:cBhvr>
                                      <p:to>
                                        <p:strVal val="visible"/>
                                      </p:to>
                                    </p:set>
                                    <p:animEffect transition="in" filter="fade">
                                      <p:cBhvr>
                                        <p:cTn id="25" dur="500"/>
                                        <p:tgtEl>
                                          <p:spTgt spid="20"/>
                                        </p:tgtEl>
                                      </p:cBhvr>
                                    </p:animEffect>
                                  </p:childTnLst>
                                </p:cTn>
                              </p:par>
                            </p:childTnLst>
                          </p:cTn>
                        </p:par>
                      </p:childTnLst>
                    </p:cTn>
                  </p:par>
                </p:childTnLst>
              </p:cTn>
              <p:nextCondLst>
                <p:cond evt="onClick" delay="0">
                  <p:tgtEl>
                    <p:spTgt spid="31"/>
                  </p:tgtEl>
                </p:cond>
              </p:nextCondLst>
            </p:seq>
            <p:seq concurrent="1" nextAc="seek">
              <p:cTn id="26" restart="whenNotActive" fill="hold" evtFilter="cancelBubble" nodeType="interactiveSeq">
                <p:stCondLst>
                  <p:cond evt="onClick" delay="0">
                    <p:tgtEl>
                      <p:spTgt spid="30"/>
                    </p:tgtEl>
                  </p:cond>
                </p:stCondLst>
                <p:endSync evt="end" delay="0">
                  <p:rtn val="all"/>
                </p:endSync>
                <p:childTnLst>
                  <p:par>
                    <p:cTn id="27" fill="hold">
                      <p:stCondLst>
                        <p:cond delay="0"/>
                      </p:stCondLst>
                      <p:childTnLst>
                        <p:par>
                          <p:cTn id="28" fill="hold">
                            <p:stCondLst>
                              <p:cond delay="0"/>
                            </p:stCondLst>
                            <p:childTnLst>
                              <p:par>
                                <p:cTn id="29" presetID="3" presetClass="emph" presetSubtype="2" fill="hold" grpId="0" nodeType="clickEffect">
                                  <p:stCondLst>
                                    <p:cond delay="0"/>
                                  </p:stCondLst>
                                  <p:childTnLst>
                                    <p:animClr clrSpc="rgb" dir="cw">
                                      <p:cBhvr override="childStyle">
                                        <p:cTn id="30" dur="1000" fill="hold"/>
                                        <p:tgtEl>
                                          <p:spTgt spid="20"/>
                                        </p:tgtEl>
                                        <p:attrNameLst>
                                          <p:attrName>style.color</p:attrName>
                                        </p:attrNameLst>
                                      </p:cBhvr>
                                      <p:to>
                                        <a:srgbClr val="C49308"/>
                                      </p:to>
                                    </p:animClr>
                                  </p:childTnLst>
                                </p:cTn>
                              </p:par>
                              <p:par>
                                <p:cTn id="31" presetID="10" presetClass="entr" presetSubtype="0" fill="hold" grpId="0" nodeType="withEffect">
                                  <p:stCondLst>
                                    <p:cond delay="0"/>
                                  </p:stCondLst>
                                  <p:childTnLst>
                                    <p:set>
                                      <p:cBhvr>
                                        <p:cTn id="32" dur="1" fill="hold">
                                          <p:stCondLst>
                                            <p:cond delay="0"/>
                                          </p:stCondLst>
                                        </p:cTn>
                                        <p:tgtEl>
                                          <p:spTgt spid="18"/>
                                        </p:tgtEl>
                                        <p:attrNameLst>
                                          <p:attrName>style.visibility</p:attrName>
                                        </p:attrNameLst>
                                      </p:cBhvr>
                                      <p:to>
                                        <p:strVal val="visible"/>
                                      </p:to>
                                    </p:set>
                                    <p:animEffect transition="in" filter="fade">
                                      <p:cBhvr>
                                        <p:cTn id="33" dur="500"/>
                                        <p:tgtEl>
                                          <p:spTgt spid="18"/>
                                        </p:tgtEl>
                                      </p:cBhvr>
                                    </p:animEffect>
                                  </p:childTnLst>
                                </p:cTn>
                              </p:par>
                            </p:childTnLst>
                          </p:cTn>
                        </p:par>
                      </p:childTnLst>
                    </p:cTn>
                  </p:par>
                </p:childTnLst>
              </p:cTn>
              <p:nextCondLst>
                <p:cond evt="onClick" delay="0">
                  <p:tgtEl>
                    <p:spTgt spid="30"/>
                  </p:tgtEl>
                </p:cond>
              </p:nextCondLst>
            </p:seq>
            <p:seq concurrent="1" nextAc="seek">
              <p:cTn id="34" restart="whenNotActive" fill="hold" evtFilter="cancelBubble" nodeType="interactiveSeq">
                <p:stCondLst>
                  <p:cond evt="onClick" delay="0">
                    <p:tgtEl>
                      <p:spTgt spid="26"/>
                    </p:tgtEl>
                  </p:cond>
                </p:stCondLst>
                <p:endSync evt="end" delay="0">
                  <p:rtn val="all"/>
                </p:endSync>
                <p:childTnLst>
                  <p:par>
                    <p:cTn id="35" fill="hold">
                      <p:stCondLst>
                        <p:cond delay="0"/>
                      </p:stCondLst>
                      <p:childTnLst>
                        <p:par>
                          <p:cTn id="36" fill="hold">
                            <p:stCondLst>
                              <p:cond delay="0"/>
                            </p:stCondLst>
                            <p:childTnLst>
                              <p:par>
                                <p:cTn id="37" presetID="10" presetClass="entr" presetSubtype="0" fill="hold" grpId="0" nodeType="withEffect">
                                  <p:stCondLst>
                                    <p:cond delay="0"/>
                                  </p:stCondLst>
                                  <p:childTnLst>
                                    <p:set>
                                      <p:cBhvr>
                                        <p:cTn id="38" dur="1" fill="hold">
                                          <p:stCondLst>
                                            <p:cond delay="0"/>
                                          </p:stCondLst>
                                        </p:cTn>
                                        <p:tgtEl>
                                          <p:spTgt spid="25"/>
                                        </p:tgtEl>
                                        <p:attrNameLst>
                                          <p:attrName>style.visibility</p:attrName>
                                        </p:attrNameLst>
                                      </p:cBhvr>
                                      <p:to>
                                        <p:strVal val="visible"/>
                                      </p:to>
                                    </p:set>
                                    <p:animEffect transition="in" filter="fade">
                                      <p:cBhvr>
                                        <p:cTn id="39" dur="500"/>
                                        <p:tgtEl>
                                          <p:spTgt spid="25"/>
                                        </p:tgtEl>
                                      </p:cBhvr>
                                    </p:animEffect>
                                  </p:childTnLst>
                                </p:cTn>
                              </p:par>
                              <p:par>
                                <p:cTn id="40" presetID="3" presetClass="emph" presetSubtype="2" fill="hold" grpId="5" nodeType="withEffect">
                                  <p:stCondLst>
                                    <p:cond delay="0"/>
                                  </p:stCondLst>
                                  <p:childTnLst>
                                    <p:animClr clrSpc="rgb" dir="cw">
                                      <p:cBhvr override="childStyle">
                                        <p:cTn id="41" dur="2000" fill="hold"/>
                                        <p:tgtEl>
                                          <p:spTgt spid="18"/>
                                        </p:tgtEl>
                                        <p:attrNameLst>
                                          <p:attrName>style.color</p:attrName>
                                        </p:attrNameLst>
                                      </p:cBhvr>
                                      <p:to>
                                        <a:srgbClr val="C49308"/>
                                      </p:to>
                                    </p:animClr>
                                  </p:childTnLst>
                                </p:cTn>
                              </p:par>
                            </p:childTnLst>
                          </p:cTn>
                        </p:par>
                      </p:childTnLst>
                    </p:cTn>
                  </p:par>
                </p:childTnLst>
              </p:cTn>
              <p:nextCondLst>
                <p:cond evt="onClick" delay="0">
                  <p:tgtEl>
                    <p:spTgt spid="26"/>
                  </p:tgtEl>
                </p:cond>
              </p:nextCondLst>
            </p:seq>
            <p:seq concurrent="1" nextAc="seek">
              <p:cTn id="42" restart="whenNotActive" fill="hold" evtFilter="cancelBubble" nodeType="interactiveSeq">
                <p:stCondLst>
                  <p:cond evt="onClick" delay="0">
                    <p:tgtEl>
                      <p:spTgt spid="5"/>
                    </p:tgtEl>
                  </p:cond>
                </p:stCondLst>
                <p:endSync evt="end" delay="0">
                  <p:rtn val="all"/>
                </p:endSync>
                <p:childTnLst>
                  <p:par>
                    <p:cTn id="43" fill="hold">
                      <p:stCondLst>
                        <p:cond delay="0"/>
                      </p:stCondLst>
                      <p:childTnLst>
                        <p:par>
                          <p:cTn id="44" fill="hold">
                            <p:stCondLst>
                              <p:cond delay="0"/>
                            </p:stCondLst>
                            <p:childTnLst>
                              <p:par>
                                <p:cTn id="45" presetID="3" presetClass="emph" presetSubtype="2" fill="hold" grpId="1" nodeType="clickEffect">
                                  <p:stCondLst>
                                    <p:cond delay="0"/>
                                  </p:stCondLst>
                                  <p:childTnLst>
                                    <p:animClr clrSpc="rgb" dir="cw">
                                      <p:cBhvr override="childStyle">
                                        <p:cTn id="46" dur="500" fill="hold"/>
                                        <p:tgtEl>
                                          <p:spTgt spid="27"/>
                                        </p:tgtEl>
                                        <p:attrNameLst>
                                          <p:attrName>style.color</p:attrName>
                                        </p:attrNameLst>
                                      </p:cBhvr>
                                      <p:to>
                                        <a:schemeClr val="tx1"/>
                                      </p:to>
                                    </p:animClr>
                                  </p:childTnLst>
                                </p:cTn>
                              </p:par>
                              <p:par>
                                <p:cTn id="47" presetID="3" presetClass="emph" presetSubtype="2" fill="hold" grpId="2" nodeType="withEffect">
                                  <p:stCondLst>
                                    <p:cond delay="0"/>
                                  </p:stCondLst>
                                  <p:childTnLst>
                                    <p:animClr clrSpc="rgb" dir="cw">
                                      <p:cBhvr override="childStyle">
                                        <p:cTn id="48" dur="500" fill="hold"/>
                                        <p:tgtEl>
                                          <p:spTgt spid="22"/>
                                        </p:tgtEl>
                                        <p:attrNameLst>
                                          <p:attrName>style.color</p:attrName>
                                        </p:attrNameLst>
                                      </p:cBhvr>
                                      <p:to>
                                        <a:schemeClr val="tx1"/>
                                      </p:to>
                                    </p:animClr>
                                  </p:childTnLst>
                                </p:cTn>
                              </p:par>
                              <p:par>
                                <p:cTn id="49" presetID="3" presetClass="emph" presetSubtype="2" fill="hold" grpId="2" nodeType="withEffect">
                                  <p:stCondLst>
                                    <p:cond delay="0"/>
                                  </p:stCondLst>
                                  <p:childTnLst>
                                    <p:animClr clrSpc="rgb" dir="cw">
                                      <p:cBhvr override="childStyle">
                                        <p:cTn id="50" dur="500" fill="hold"/>
                                        <p:tgtEl>
                                          <p:spTgt spid="21"/>
                                        </p:tgtEl>
                                        <p:attrNameLst>
                                          <p:attrName>style.color</p:attrName>
                                        </p:attrNameLst>
                                      </p:cBhvr>
                                      <p:to>
                                        <a:schemeClr val="tx1"/>
                                      </p:to>
                                    </p:animClr>
                                  </p:childTnLst>
                                </p:cTn>
                              </p:par>
                              <p:par>
                                <p:cTn id="51" presetID="3" presetClass="emph" presetSubtype="2" fill="hold" grpId="2" nodeType="withEffect">
                                  <p:stCondLst>
                                    <p:cond delay="0"/>
                                  </p:stCondLst>
                                  <p:childTnLst>
                                    <p:animClr clrSpc="rgb" dir="cw">
                                      <p:cBhvr override="childStyle">
                                        <p:cTn id="52" dur="500" fill="hold"/>
                                        <p:tgtEl>
                                          <p:spTgt spid="20"/>
                                        </p:tgtEl>
                                        <p:attrNameLst>
                                          <p:attrName>style.color</p:attrName>
                                        </p:attrNameLst>
                                      </p:cBhvr>
                                      <p:to>
                                        <a:schemeClr val="tx1"/>
                                      </p:to>
                                    </p:animClr>
                                  </p:childTnLst>
                                </p:cTn>
                              </p:par>
                              <p:par>
                                <p:cTn id="53" presetID="3" presetClass="emph" presetSubtype="2" fill="hold" grpId="1" nodeType="withEffect">
                                  <p:stCondLst>
                                    <p:cond delay="0"/>
                                  </p:stCondLst>
                                  <p:childTnLst>
                                    <p:animClr clrSpc="rgb" dir="cw">
                                      <p:cBhvr override="childStyle">
                                        <p:cTn id="54" dur="500" fill="hold"/>
                                        <p:tgtEl>
                                          <p:spTgt spid="18"/>
                                        </p:tgtEl>
                                        <p:attrNameLst>
                                          <p:attrName>style.color</p:attrName>
                                        </p:attrNameLst>
                                      </p:cBhvr>
                                      <p:to>
                                        <a:schemeClr val="tx1"/>
                                      </p:to>
                                    </p:animClr>
                                  </p:childTnLst>
                                </p:cTn>
                              </p:par>
                              <p:par>
                                <p:cTn id="55" presetID="3" presetClass="emph" presetSubtype="2" fill="hold" grpId="3" nodeType="withEffect">
                                  <p:stCondLst>
                                    <p:cond delay="0"/>
                                  </p:stCondLst>
                                  <p:childTnLst>
                                    <p:animClr clrSpc="rgb" dir="cw">
                                      <p:cBhvr override="childStyle">
                                        <p:cTn id="56" dur="500" fill="hold"/>
                                        <p:tgtEl>
                                          <p:spTgt spid="25"/>
                                        </p:tgtEl>
                                        <p:attrNameLst>
                                          <p:attrName>style.color</p:attrName>
                                        </p:attrNameLst>
                                      </p:cBhvr>
                                      <p:to>
                                        <a:schemeClr val="tx1"/>
                                      </p:to>
                                    </p:animClr>
                                  </p:childTnLst>
                                </p:cTn>
                              </p:par>
                              <p:par>
                                <p:cTn id="57" presetID="1" presetClass="exit" presetSubtype="0" fill="hold" grpId="3" nodeType="withEffect">
                                  <p:stCondLst>
                                    <p:cond delay="0"/>
                                  </p:stCondLst>
                                  <p:childTnLst>
                                    <p:set>
                                      <p:cBhvr>
                                        <p:cTn id="58" dur="1" fill="hold">
                                          <p:stCondLst>
                                            <p:cond delay="0"/>
                                          </p:stCondLst>
                                        </p:cTn>
                                        <p:tgtEl>
                                          <p:spTgt spid="22"/>
                                        </p:tgtEl>
                                        <p:attrNameLst>
                                          <p:attrName>style.visibility</p:attrName>
                                        </p:attrNameLst>
                                      </p:cBhvr>
                                      <p:to>
                                        <p:strVal val="hidden"/>
                                      </p:to>
                                    </p:set>
                                  </p:childTnLst>
                                </p:cTn>
                              </p:par>
                              <p:par>
                                <p:cTn id="59" presetID="1" presetClass="exit" presetSubtype="0" fill="hold" grpId="3" nodeType="withEffect">
                                  <p:stCondLst>
                                    <p:cond delay="0"/>
                                  </p:stCondLst>
                                  <p:childTnLst>
                                    <p:set>
                                      <p:cBhvr>
                                        <p:cTn id="60" dur="1" fill="hold">
                                          <p:stCondLst>
                                            <p:cond delay="0"/>
                                          </p:stCondLst>
                                        </p:cTn>
                                        <p:tgtEl>
                                          <p:spTgt spid="21"/>
                                        </p:tgtEl>
                                        <p:attrNameLst>
                                          <p:attrName>style.visibility</p:attrName>
                                        </p:attrNameLst>
                                      </p:cBhvr>
                                      <p:to>
                                        <p:strVal val="hidden"/>
                                      </p:to>
                                    </p:set>
                                  </p:childTnLst>
                                </p:cTn>
                              </p:par>
                              <p:par>
                                <p:cTn id="61" presetID="1" presetClass="exit" presetSubtype="0" fill="hold" grpId="3" nodeType="withEffect">
                                  <p:stCondLst>
                                    <p:cond delay="0"/>
                                  </p:stCondLst>
                                  <p:childTnLst>
                                    <p:set>
                                      <p:cBhvr>
                                        <p:cTn id="62" dur="1" fill="hold">
                                          <p:stCondLst>
                                            <p:cond delay="0"/>
                                          </p:stCondLst>
                                        </p:cTn>
                                        <p:tgtEl>
                                          <p:spTgt spid="20"/>
                                        </p:tgtEl>
                                        <p:attrNameLst>
                                          <p:attrName>style.visibility</p:attrName>
                                        </p:attrNameLst>
                                      </p:cBhvr>
                                      <p:to>
                                        <p:strVal val="hidden"/>
                                      </p:to>
                                    </p:set>
                                  </p:childTnLst>
                                </p:cTn>
                              </p:par>
                              <p:par>
                                <p:cTn id="63" presetID="1" presetClass="exit" presetSubtype="0" fill="hold" grpId="2" nodeType="withEffect">
                                  <p:stCondLst>
                                    <p:cond delay="0"/>
                                  </p:stCondLst>
                                  <p:childTnLst>
                                    <p:set>
                                      <p:cBhvr>
                                        <p:cTn id="64" dur="1" fill="hold">
                                          <p:stCondLst>
                                            <p:cond delay="0"/>
                                          </p:stCondLst>
                                        </p:cTn>
                                        <p:tgtEl>
                                          <p:spTgt spid="18"/>
                                        </p:tgtEl>
                                        <p:attrNameLst>
                                          <p:attrName>style.visibility</p:attrName>
                                        </p:attrNameLst>
                                      </p:cBhvr>
                                      <p:to>
                                        <p:strVal val="hidden"/>
                                      </p:to>
                                    </p:set>
                                  </p:childTnLst>
                                </p:cTn>
                              </p:par>
                              <p:par>
                                <p:cTn id="65" presetID="1" presetClass="exit" presetSubtype="0" fill="hold" grpId="4" nodeType="withEffect">
                                  <p:stCondLst>
                                    <p:cond delay="0"/>
                                  </p:stCondLst>
                                  <p:childTnLst>
                                    <p:set>
                                      <p:cBhvr>
                                        <p:cTn id="66"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67" restart="whenNotActive" fill="hold" evtFilter="cancelBubble" nodeType="interactiveSeq">
                <p:stCondLst>
                  <p:cond evt="onClick" delay="0">
                    <p:tgtEl>
                      <p:spTgt spid="6"/>
                    </p:tgtEl>
                  </p:cond>
                </p:stCondLst>
                <p:endSync evt="end" delay="0">
                  <p:rtn val="all"/>
                </p:endSync>
                <p:childTnLst>
                  <p:par>
                    <p:cTn id="68" fill="hold">
                      <p:stCondLst>
                        <p:cond delay="0"/>
                      </p:stCondLst>
                      <p:childTnLst>
                        <p:par>
                          <p:cTn id="69" fill="hold">
                            <p:stCondLst>
                              <p:cond delay="0"/>
                            </p:stCondLst>
                            <p:childTnLst>
                              <p:par>
                                <p:cTn id="70" presetID="3" presetClass="emph" presetSubtype="2" fill="hold" grpId="2" nodeType="clickEffect">
                                  <p:stCondLst>
                                    <p:cond delay="0"/>
                                  </p:stCondLst>
                                  <p:childTnLst>
                                    <p:animClr clrSpc="rgb" dir="cw">
                                      <p:cBhvr override="childStyle">
                                        <p:cTn id="71" dur="500" fill="hold"/>
                                        <p:tgtEl>
                                          <p:spTgt spid="27"/>
                                        </p:tgtEl>
                                        <p:attrNameLst>
                                          <p:attrName>style.color</p:attrName>
                                        </p:attrNameLst>
                                      </p:cBhvr>
                                      <p:to>
                                        <a:schemeClr val="tx1"/>
                                      </p:to>
                                    </p:animClr>
                                  </p:childTnLst>
                                </p:cTn>
                              </p:par>
                              <p:par>
                                <p:cTn id="72" presetID="3" presetClass="emph" presetSubtype="2" fill="hold" grpId="4" nodeType="withEffect">
                                  <p:stCondLst>
                                    <p:cond delay="0"/>
                                  </p:stCondLst>
                                  <p:childTnLst>
                                    <p:animClr clrSpc="rgb" dir="cw">
                                      <p:cBhvr override="childStyle">
                                        <p:cTn id="73" dur="500" fill="hold"/>
                                        <p:tgtEl>
                                          <p:spTgt spid="22"/>
                                        </p:tgtEl>
                                        <p:attrNameLst>
                                          <p:attrName>style.color</p:attrName>
                                        </p:attrNameLst>
                                      </p:cBhvr>
                                      <p:to>
                                        <a:schemeClr val="tx1"/>
                                      </p:to>
                                    </p:animClr>
                                  </p:childTnLst>
                                </p:cTn>
                              </p:par>
                              <p:par>
                                <p:cTn id="74" presetID="3" presetClass="emph" presetSubtype="2" fill="hold" grpId="4" nodeType="withEffect">
                                  <p:stCondLst>
                                    <p:cond delay="0"/>
                                  </p:stCondLst>
                                  <p:childTnLst>
                                    <p:animClr clrSpc="rgb" dir="cw">
                                      <p:cBhvr override="childStyle">
                                        <p:cTn id="75" dur="500" fill="hold"/>
                                        <p:tgtEl>
                                          <p:spTgt spid="21"/>
                                        </p:tgtEl>
                                        <p:attrNameLst>
                                          <p:attrName>style.color</p:attrName>
                                        </p:attrNameLst>
                                      </p:cBhvr>
                                      <p:to>
                                        <a:schemeClr val="tx1"/>
                                      </p:to>
                                    </p:animClr>
                                  </p:childTnLst>
                                </p:cTn>
                              </p:par>
                              <p:par>
                                <p:cTn id="76" presetID="3" presetClass="emph" presetSubtype="2" fill="hold" grpId="4" nodeType="withEffect">
                                  <p:stCondLst>
                                    <p:cond delay="0"/>
                                  </p:stCondLst>
                                  <p:childTnLst>
                                    <p:animClr clrSpc="rgb" dir="cw">
                                      <p:cBhvr override="childStyle">
                                        <p:cTn id="77" dur="500" fill="hold"/>
                                        <p:tgtEl>
                                          <p:spTgt spid="20"/>
                                        </p:tgtEl>
                                        <p:attrNameLst>
                                          <p:attrName>style.color</p:attrName>
                                        </p:attrNameLst>
                                      </p:cBhvr>
                                      <p:to>
                                        <a:schemeClr val="tx1"/>
                                      </p:to>
                                    </p:animClr>
                                  </p:childTnLst>
                                </p:cTn>
                              </p:par>
                              <p:par>
                                <p:cTn id="78" presetID="3" presetClass="emph" presetSubtype="2" fill="hold" grpId="3" nodeType="withEffect">
                                  <p:stCondLst>
                                    <p:cond delay="0"/>
                                  </p:stCondLst>
                                  <p:childTnLst>
                                    <p:animClr clrSpc="rgb" dir="cw">
                                      <p:cBhvr override="childStyle">
                                        <p:cTn id="79" dur="500" fill="hold"/>
                                        <p:tgtEl>
                                          <p:spTgt spid="18"/>
                                        </p:tgtEl>
                                        <p:attrNameLst>
                                          <p:attrName>style.color</p:attrName>
                                        </p:attrNameLst>
                                      </p:cBhvr>
                                      <p:to>
                                        <a:schemeClr val="tx1"/>
                                      </p:to>
                                    </p:animClr>
                                  </p:childTnLst>
                                </p:cTn>
                              </p:par>
                              <p:par>
                                <p:cTn id="80" presetID="3" presetClass="emph" presetSubtype="2" fill="hold" grpId="1" nodeType="withEffect">
                                  <p:stCondLst>
                                    <p:cond delay="0"/>
                                  </p:stCondLst>
                                  <p:childTnLst>
                                    <p:animClr clrSpc="rgb" dir="cw">
                                      <p:cBhvr override="childStyle">
                                        <p:cTn id="81" dur="500" fill="hold"/>
                                        <p:tgtEl>
                                          <p:spTgt spid="25"/>
                                        </p:tgtEl>
                                        <p:attrNameLst>
                                          <p:attrName>style.color</p:attrName>
                                        </p:attrNameLst>
                                      </p:cBhvr>
                                      <p:to>
                                        <a:schemeClr val="tx1"/>
                                      </p:to>
                                    </p:animClr>
                                  </p:childTnLst>
                                </p:cTn>
                              </p:par>
                              <p:par>
                                <p:cTn id="82" presetID="1" presetClass="exit" presetSubtype="0" fill="hold" grpId="5" nodeType="withEffect">
                                  <p:stCondLst>
                                    <p:cond delay="0"/>
                                  </p:stCondLst>
                                  <p:childTnLst>
                                    <p:set>
                                      <p:cBhvr>
                                        <p:cTn id="83" dur="1" fill="hold">
                                          <p:stCondLst>
                                            <p:cond delay="0"/>
                                          </p:stCondLst>
                                        </p:cTn>
                                        <p:tgtEl>
                                          <p:spTgt spid="22"/>
                                        </p:tgtEl>
                                        <p:attrNameLst>
                                          <p:attrName>style.visibility</p:attrName>
                                        </p:attrNameLst>
                                      </p:cBhvr>
                                      <p:to>
                                        <p:strVal val="hidden"/>
                                      </p:to>
                                    </p:set>
                                  </p:childTnLst>
                                </p:cTn>
                              </p:par>
                              <p:par>
                                <p:cTn id="84" presetID="1" presetClass="exit" presetSubtype="0" fill="hold" grpId="5" nodeType="withEffect">
                                  <p:stCondLst>
                                    <p:cond delay="0"/>
                                  </p:stCondLst>
                                  <p:childTnLst>
                                    <p:set>
                                      <p:cBhvr>
                                        <p:cTn id="85" dur="1" fill="hold">
                                          <p:stCondLst>
                                            <p:cond delay="0"/>
                                          </p:stCondLst>
                                        </p:cTn>
                                        <p:tgtEl>
                                          <p:spTgt spid="21"/>
                                        </p:tgtEl>
                                        <p:attrNameLst>
                                          <p:attrName>style.visibility</p:attrName>
                                        </p:attrNameLst>
                                      </p:cBhvr>
                                      <p:to>
                                        <p:strVal val="hidden"/>
                                      </p:to>
                                    </p:set>
                                  </p:childTnLst>
                                </p:cTn>
                              </p:par>
                              <p:par>
                                <p:cTn id="86" presetID="1" presetClass="exit" presetSubtype="0" fill="hold" grpId="5" nodeType="withEffect">
                                  <p:stCondLst>
                                    <p:cond delay="0"/>
                                  </p:stCondLst>
                                  <p:childTnLst>
                                    <p:set>
                                      <p:cBhvr>
                                        <p:cTn id="87" dur="1" fill="hold">
                                          <p:stCondLst>
                                            <p:cond delay="0"/>
                                          </p:stCondLst>
                                        </p:cTn>
                                        <p:tgtEl>
                                          <p:spTgt spid="20"/>
                                        </p:tgtEl>
                                        <p:attrNameLst>
                                          <p:attrName>style.visibility</p:attrName>
                                        </p:attrNameLst>
                                      </p:cBhvr>
                                      <p:to>
                                        <p:strVal val="hidden"/>
                                      </p:to>
                                    </p:set>
                                  </p:childTnLst>
                                </p:cTn>
                              </p:par>
                              <p:par>
                                <p:cTn id="88" presetID="1" presetClass="exit" presetSubtype="0" fill="hold" grpId="4" nodeType="withEffect">
                                  <p:stCondLst>
                                    <p:cond delay="0"/>
                                  </p:stCondLst>
                                  <p:childTnLst>
                                    <p:set>
                                      <p:cBhvr>
                                        <p:cTn id="89" dur="1" fill="hold">
                                          <p:stCondLst>
                                            <p:cond delay="0"/>
                                          </p:stCondLst>
                                        </p:cTn>
                                        <p:tgtEl>
                                          <p:spTgt spid="18"/>
                                        </p:tgtEl>
                                        <p:attrNameLst>
                                          <p:attrName>style.visibility</p:attrName>
                                        </p:attrNameLst>
                                      </p:cBhvr>
                                      <p:to>
                                        <p:strVal val="hidden"/>
                                      </p:to>
                                    </p:set>
                                  </p:childTnLst>
                                </p:cTn>
                              </p:par>
                              <p:par>
                                <p:cTn id="90" presetID="1" presetClass="exit" presetSubtype="0" fill="hold" grpId="2" nodeType="withEffect">
                                  <p:stCondLst>
                                    <p:cond delay="0"/>
                                  </p:stCondLst>
                                  <p:childTnLst>
                                    <p:set>
                                      <p:cBhvr>
                                        <p:cTn id="91" dur="1" fill="hold">
                                          <p:stCondLst>
                                            <p:cond delay="0"/>
                                          </p:stCondLst>
                                        </p:cTn>
                                        <p:tgtEl>
                                          <p:spTgt spid="25"/>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25" grpId="0"/>
      <p:bldP spid="25" grpId="1"/>
      <p:bldP spid="25" grpId="2"/>
      <p:bldP spid="25" grpId="3"/>
      <p:bldP spid="25" grpId="4"/>
      <p:bldP spid="18" grpId="0"/>
      <p:bldP spid="18" grpId="1"/>
      <p:bldP spid="18" grpId="2"/>
      <p:bldP spid="18" grpId="3"/>
      <p:bldP spid="18" grpId="4"/>
      <p:bldP spid="18" grpId="5"/>
      <p:bldP spid="20" grpId="0"/>
      <p:bldP spid="20" grpId="1"/>
      <p:bldP spid="20" grpId="2"/>
      <p:bldP spid="20" grpId="3"/>
      <p:bldP spid="20" grpId="4"/>
      <p:bldP spid="20" grpId="5"/>
      <p:bldP spid="21" grpId="0"/>
      <p:bldP spid="21" grpId="1"/>
      <p:bldP spid="21" grpId="2"/>
      <p:bldP spid="21" grpId="3"/>
      <p:bldP spid="21" grpId="4"/>
      <p:bldP spid="21" grpId="5"/>
      <p:bldP spid="22" grpId="0"/>
      <p:bldP spid="22" grpId="1"/>
      <p:bldP spid="22" grpId="2"/>
      <p:bldP spid="22" grpId="3"/>
      <p:bldP spid="22" grpId="4"/>
      <p:bldP spid="22" grpId="5"/>
      <p:bldP spid="27" grpId="0"/>
      <p:bldP spid="27" grpId="1"/>
      <p:bldP spid="27" grpId="2"/>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177" name="Picture 6" descr="D:\03 Projects\TCI\10 Lessons\02 LITURGICAL YEAR\02 Christmas\Christmas Y8-L02\Clipart\JPEG\JESUS-IN-MANGER.jpg"/>
          <p:cNvPicPr>
            <a:picLocks noChangeAspect="1" noChangeArrowheads="1"/>
          </p:cNvPicPr>
          <p:nvPr/>
        </p:nvPicPr>
        <p:blipFill>
          <a:blip r:embed="rId3"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009409" y="2883419"/>
            <a:ext cx="1065975" cy="143934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5" descr="D:\03 Projects\TCI\10 Lessons\02 LITURGICAL YEAR\02 Christmas\Christmas Y8-L02\Clipart\JPEG\Christmas-L9.jpg"/>
          <p:cNvPicPr>
            <a:picLocks noChangeAspect="1" noChangeArrowheads="1"/>
          </p:cNvPicPr>
          <p:nvPr/>
        </p:nvPicPr>
        <p:blipFill>
          <a:blip r:embed="rId4"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91912" y="2028823"/>
            <a:ext cx="700968" cy="628649"/>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4" descr="D:\03 Projects\TCI\10 Lessons\02 LITURGICAL YEAR\02 Christmas\Christmas Y8-L02\Clipart\JPEG\BenBois-Christmas-tree-black-white.jpg"/>
          <p:cNvPicPr>
            <a:picLocks noChangeAspect="1" noChangeArrowheads="1"/>
          </p:cNvPicPr>
          <p:nvPr/>
        </p:nvPicPr>
        <p:blipFill>
          <a:blip r:embed="rId5"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4429" y="751172"/>
            <a:ext cx="775934" cy="1152526"/>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2" descr="D:\03 Projects\TCI\10 Lessons\02 LITURGICAL YEAR\02 Christmas\Christmas Y8-L02\Clipart\JPEG\snoflake.jpg"/>
          <p:cNvPicPr>
            <a:picLocks noChangeAspect="1" noChangeArrowheads="1"/>
          </p:cNvPicPr>
          <p:nvPr/>
        </p:nvPicPr>
        <p:blipFill>
          <a:blip r:embed="rId6"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138144" y="2648341"/>
            <a:ext cx="722312" cy="722312"/>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 descr="D:\03 Projects\TCI\10 Lessons\02 LITURGICAL YEAR\02 Christmas\Christmas Y8-L02\Clipart\JPEG\johnny-automatic-girl-praying.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flipH="1">
            <a:off x="45330" y="759662"/>
            <a:ext cx="907940" cy="1296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p:cNvSpPr txBox="1"/>
          <p:nvPr/>
        </p:nvSpPr>
        <p:spPr>
          <a:xfrm>
            <a:off x="819150" y="779747"/>
            <a:ext cx="7562850" cy="4031873"/>
          </a:xfrm>
          <a:prstGeom prst="rect">
            <a:avLst/>
          </a:prstGeom>
          <a:noFill/>
        </p:spPr>
        <p:txBody>
          <a:bodyPr wrap="square" rtlCol="0">
            <a:spAutoFit/>
          </a:bodyPr>
          <a:lstStyle/>
          <a:p>
            <a:pPr marL="285750" lvl="0" indent="-285750">
              <a:spcAft>
                <a:spcPts val="600"/>
              </a:spcAft>
              <a:buFont typeface="Wingdings" pitchFamily="2" charset="2"/>
              <a:buChar char="v"/>
            </a:pPr>
            <a:r>
              <a:rPr lang="en-NZ" sz="1300" b="1" dirty="0" smtClean="0"/>
              <a:t>Make a timeline </a:t>
            </a:r>
            <a:r>
              <a:rPr lang="en-NZ" sz="1300" dirty="0" smtClean="0"/>
              <a:t>to illustrate the connection between the events of Christmas and the Epiphany. Use the time line to share this with people at school and at home. </a:t>
            </a:r>
          </a:p>
          <a:p>
            <a:pPr marL="285750" indent="-285750">
              <a:spcAft>
                <a:spcPts val="600"/>
              </a:spcAft>
              <a:buFont typeface="Wingdings" pitchFamily="2" charset="2"/>
              <a:buChar char="v"/>
            </a:pPr>
            <a:r>
              <a:rPr lang="en-NZ" sz="1300" b="1" dirty="0" smtClean="0"/>
              <a:t>Create an exhibition </a:t>
            </a:r>
            <a:r>
              <a:rPr lang="en-NZ" sz="1300" dirty="0" smtClean="0"/>
              <a:t>of famous art works of the Epiphany and add the artists name and a short explanation of the work. Display this in the school or church foyer. </a:t>
            </a:r>
          </a:p>
          <a:p>
            <a:pPr marL="285750" indent="-285750">
              <a:spcAft>
                <a:spcPts val="600"/>
              </a:spcAft>
              <a:buFont typeface="Wingdings" pitchFamily="2" charset="2"/>
              <a:buChar char="v"/>
            </a:pPr>
            <a:r>
              <a:rPr lang="en-NZ" sz="1300" b="1" dirty="0" smtClean="0"/>
              <a:t>Write a script</a:t>
            </a:r>
            <a:r>
              <a:rPr lang="en-NZ" sz="1300" dirty="0" smtClean="0"/>
              <a:t> for a conversation between Jesus and John the Baptist at the Jordan River about baptism. Refer to the gospel story in Matthew 3:13-17. Share this in pairs and edit it to refine it before sharing it with someone at home or at school.</a:t>
            </a:r>
          </a:p>
          <a:p>
            <a:pPr marL="285750" indent="-285750">
              <a:spcAft>
                <a:spcPts val="600"/>
              </a:spcAft>
              <a:buFont typeface="Wingdings" pitchFamily="2" charset="2"/>
              <a:buChar char="v"/>
            </a:pPr>
            <a:r>
              <a:rPr lang="en-NZ" sz="1300" b="1" dirty="0" smtClean="0"/>
              <a:t>Create a dance sequence </a:t>
            </a:r>
            <a:r>
              <a:rPr lang="en-NZ" sz="1300" dirty="0" smtClean="0"/>
              <a:t>of the arrival of the 3 </a:t>
            </a:r>
            <a:r>
              <a:rPr lang="en-NZ" sz="1300" dirty="0" err="1" smtClean="0"/>
              <a:t>maji</a:t>
            </a:r>
            <a:r>
              <a:rPr lang="en-NZ" sz="1300" dirty="0" smtClean="0"/>
              <a:t> and the presentation of their gifts to Jesus.</a:t>
            </a:r>
          </a:p>
          <a:p>
            <a:pPr marL="285750" indent="-285750">
              <a:spcAft>
                <a:spcPts val="600"/>
              </a:spcAft>
              <a:buFont typeface="Wingdings" pitchFamily="2" charset="2"/>
              <a:buChar char="v"/>
            </a:pPr>
            <a:r>
              <a:rPr lang="en-NZ" sz="1300" b="1" dirty="0" smtClean="0"/>
              <a:t>Have a conversation</a:t>
            </a:r>
            <a:r>
              <a:rPr lang="en-NZ" sz="1300" dirty="0" smtClean="0"/>
              <a:t> with someone at home about what the gifts of gold, </a:t>
            </a:r>
            <a:r>
              <a:rPr lang="en-NZ" sz="1300" dirty="0" err="1" smtClean="0"/>
              <a:t>frankinsense</a:t>
            </a:r>
            <a:r>
              <a:rPr lang="en-NZ" sz="1300" dirty="0" smtClean="0"/>
              <a:t> and myrrh tell us about Jesus and why they were presented to him by the </a:t>
            </a:r>
            <a:r>
              <a:rPr lang="en-NZ" sz="1300" dirty="0" err="1" smtClean="0"/>
              <a:t>maji</a:t>
            </a:r>
            <a:r>
              <a:rPr lang="en-NZ" sz="1300" dirty="0" smtClean="0"/>
              <a:t>. Refer to Lesson 1 Slide 10 when constructing the questions and answers.</a:t>
            </a:r>
          </a:p>
          <a:p>
            <a:pPr marL="285750" indent="-285750">
              <a:spcAft>
                <a:spcPts val="600"/>
              </a:spcAft>
              <a:buFont typeface="Wingdings" pitchFamily="2" charset="2"/>
              <a:buChar char="v"/>
            </a:pPr>
            <a:r>
              <a:rPr lang="en-NZ" sz="1300" dirty="0" smtClean="0"/>
              <a:t> </a:t>
            </a:r>
            <a:r>
              <a:rPr lang="en-NZ" sz="1300" b="1" dirty="0" smtClean="0"/>
              <a:t>Make up a rap</a:t>
            </a:r>
            <a:r>
              <a:rPr lang="en-NZ" sz="1300" dirty="0" smtClean="0"/>
              <a:t> about why Jesus was born refer to Lesson 2 Slide 4. Share it at assembly.</a:t>
            </a:r>
          </a:p>
          <a:p>
            <a:pPr marL="285750" indent="-285750">
              <a:spcAft>
                <a:spcPts val="600"/>
              </a:spcAft>
              <a:buFont typeface="Wingdings" pitchFamily="2" charset="2"/>
              <a:buChar char="v"/>
            </a:pPr>
            <a:r>
              <a:rPr lang="en-NZ" sz="1300" b="1" dirty="0" smtClean="0"/>
              <a:t>Create an art work </a:t>
            </a:r>
            <a:r>
              <a:rPr lang="en-NZ" sz="1300" dirty="0" smtClean="0"/>
              <a:t>or use one by an artist of Jesus’ baptism. Include the cloud, the dove and the words God spoke to Jesus and use it to illustrate why Jesus wanted to be baptised, why his baptism was an important event in his life and point out how all the members of the holy Trinity are present. </a:t>
            </a:r>
          </a:p>
          <a:p>
            <a:pPr marL="285750" indent="-285750">
              <a:spcAft>
                <a:spcPts val="600"/>
              </a:spcAft>
              <a:buFont typeface="Wingdings" pitchFamily="2" charset="2"/>
              <a:buChar char="v"/>
            </a:pPr>
            <a:r>
              <a:rPr lang="en-NZ" sz="1300" dirty="0" smtClean="0"/>
              <a:t> </a:t>
            </a:r>
            <a:r>
              <a:rPr lang="en-NZ" sz="1300" b="1" dirty="0" smtClean="0"/>
              <a:t>Make up your own way </a:t>
            </a:r>
            <a:r>
              <a:rPr lang="en-NZ" sz="1300" dirty="0" smtClean="0"/>
              <a:t>of showing and sharing what you have learned and decide who you would like to share it with. </a:t>
            </a:r>
            <a:endParaRPr lang="en-NZ" sz="1300" dirty="0"/>
          </a:p>
        </p:txBody>
      </p:sp>
      <p:sp>
        <p:nvSpPr>
          <p:cNvPr id="2" name="Title"/>
          <p:cNvSpPr>
            <a:spLocks noGrp="1"/>
          </p:cNvSpPr>
          <p:nvPr>
            <p:ph type="ctrTitle"/>
          </p:nvPr>
        </p:nvSpPr>
        <p:spPr>
          <a:xfrm>
            <a:off x="0" y="0"/>
            <a:ext cx="9144000" cy="751172"/>
          </a:xfrm>
        </p:spPr>
        <p:txBody>
          <a:bodyPr>
            <a:noAutofit/>
          </a:bodyPr>
          <a:lstStyle/>
          <a:p>
            <a:r>
              <a:rPr lang="en-US" sz="2800" dirty="0" smtClean="0">
                <a:latin typeface="+mj-lt"/>
                <a:ea typeface="Adobe Heiti Std R" pitchFamily="34" charset="-128"/>
              </a:rPr>
              <a:t>Sharing our </a:t>
            </a:r>
            <a:r>
              <a:rPr lang="en-US" sz="2800" dirty="0">
                <a:latin typeface="+mj-lt"/>
                <a:ea typeface="Adobe Heiti Std R" pitchFamily="34" charset="-128"/>
              </a:rPr>
              <a:t>Learning about CHRISTMAS with family </a:t>
            </a:r>
            <a:r>
              <a:rPr lang="en-US" sz="2800" dirty="0" err="1" smtClean="0">
                <a:latin typeface="+mj-lt"/>
                <a:ea typeface="Adobe Heiti Std R" pitchFamily="34" charset="-128"/>
              </a:rPr>
              <a:t>wh</a:t>
            </a:r>
            <a:r>
              <a:rPr lang="en-US" sz="2800" dirty="0" err="1">
                <a:latin typeface="+mj-lt"/>
                <a:ea typeface="Adobe Heiti Std R" pitchFamily="34" charset="-128"/>
              </a:rPr>
              <a:t>ā</a:t>
            </a:r>
            <a:r>
              <a:rPr lang="en-US" sz="2800" dirty="0" err="1" smtClean="0">
                <a:latin typeface="+mj-lt"/>
                <a:ea typeface="Adobe Heiti Std R" pitchFamily="34" charset="-128"/>
              </a:rPr>
              <a:t>nau</a:t>
            </a:r>
            <a:endParaRPr lang="en-GB" sz="2800" dirty="0">
              <a:latin typeface="+mj-lt"/>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S-10</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9" name="Action Button: Worksheet">
            <a:hlinkClick r:id="rId8"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181262" y="4912668"/>
            <a:ext cx="2781531" cy="230832"/>
          </a:xfrm>
          <a:prstGeom prst="rect">
            <a:avLst/>
          </a:prstGeom>
          <a:noFill/>
        </p:spPr>
        <p:txBody>
          <a:bodyPr wrap="none" rtlCol="0">
            <a:spAutoFit/>
          </a:bodyPr>
          <a:lstStyle/>
          <a:p>
            <a:pPr algn="ctr"/>
            <a:r>
              <a:rPr lang="en-NZ" sz="900" dirty="0" smtClean="0">
                <a:ea typeface="Adobe Heiti Std R" pitchFamily="34" charset="-128"/>
                <a:cs typeface="Arial" pitchFamily="34" charset="0"/>
              </a:rPr>
              <a:t>Click on the worksheet button to go to the worksheet.</a:t>
            </a:r>
            <a:endParaRPr lang="en-GB" sz="900" dirty="0">
              <a:ea typeface="Adobe Heiti Std R" pitchFamily="34" charset="-128"/>
              <a:cs typeface="Arial" pitchFamily="34" charset="0"/>
            </a:endParaRPr>
          </a:p>
        </p:txBody>
      </p:sp>
      <p:sp>
        <p:nvSpPr>
          <p:cNvPr id="8"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469747444"/>
      </p:ext>
    </p:extLst>
  </p:cSld>
  <p:clrMapOvr>
    <a:masterClrMapping/>
  </p:clrMapOvr>
  <p:transition spd="med" advClick="0">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7179"/>
                                        </p:tgtEl>
                                        <p:attrNameLst>
                                          <p:attrName>style.visibility</p:attrName>
                                        </p:attrNameLst>
                                      </p:cBhvr>
                                      <p:to>
                                        <p:strVal val="visible"/>
                                      </p:to>
                                    </p:set>
                                    <p:animEffect transition="in" filter="fade">
                                      <p:cBhvr>
                                        <p:cTn id="7" dur="500"/>
                                        <p:tgtEl>
                                          <p:spTgt spid="7179"/>
                                        </p:tgtEl>
                                      </p:cBhvr>
                                    </p:animEffect>
                                  </p:childTnLst>
                                </p:cTn>
                              </p:par>
                              <p:par>
                                <p:cTn id="8" presetID="10" presetClass="entr" presetSubtype="0" fill="hold" nodeType="withEffect">
                                  <p:stCondLst>
                                    <p:cond delay="800"/>
                                  </p:stCondLst>
                                  <p:childTnLst>
                                    <p:set>
                                      <p:cBhvr>
                                        <p:cTn id="9" dur="1" fill="hold">
                                          <p:stCondLst>
                                            <p:cond delay="0"/>
                                          </p:stCondLst>
                                        </p:cTn>
                                        <p:tgtEl>
                                          <p:spTgt spid="7180"/>
                                        </p:tgtEl>
                                        <p:attrNameLst>
                                          <p:attrName>style.visibility</p:attrName>
                                        </p:attrNameLst>
                                      </p:cBhvr>
                                      <p:to>
                                        <p:strVal val="visible"/>
                                      </p:to>
                                    </p:set>
                                    <p:animEffect transition="in" filter="fade">
                                      <p:cBhvr>
                                        <p:cTn id="10" dur="500"/>
                                        <p:tgtEl>
                                          <p:spTgt spid="7180"/>
                                        </p:tgtEl>
                                      </p:cBhvr>
                                    </p:animEffect>
                                  </p:childTnLst>
                                </p:cTn>
                              </p:par>
                              <p:par>
                                <p:cTn id="11" presetID="10" presetClass="entr" presetSubtype="0" fill="hold" nodeType="withEffect">
                                  <p:stCondLst>
                                    <p:cond delay="2100"/>
                                  </p:stCondLst>
                                  <p:childTnLst>
                                    <p:set>
                                      <p:cBhvr>
                                        <p:cTn id="12" dur="1" fill="hold">
                                          <p:stCondLst>
                                            <p:cond delay="0"/>
                                          </p:stCondLst>
                                        </p:cTn>
                                        <p:tgtEl>
                                          <p:spTgt spid="7175"/>
                                        </p:tgtEl>
                                        <p:attrNameLst>
                                          <p:attrName>style.visibility</p:attrName>
                                        </p:attrNameLst>
                                      </p:cBhvr>
                                      <p:to>
                                        <p:strVal val="visible"/>
                                      </p:to>
                                    </p:set>
                                    <p:animEffect transition="in" filter="fade">
                                      <p:cBhvr>
                                        <p:cTn id="13" dur="500"/>
                                        <p:tgtEl>
                                          <p:spTgt spid="7175"/>
                                        </p:tgtEl>
                                      </p:cBhvr>
                                    </p:animEffect>
                                  </p:childTnLst>
                                </p:cTn>
                              </p:par>
                              <p:par>
                                <p:cTn id="14" presetID="10" presetClass="entr" presetSubtype="0" fill="hold" nodeType="withEffect">
                                  <p:stCondLst>
                                    <p:cond delay="2800"/>
                                  </p:stCondLst>
                                  <p:childTnLst>
                                    <p:set>
                                      <p:cBhvr>
                                        <p:cTn id="15" dur="1" fill="hold">
                                          <p:stCondLst>
                                            <p:cond delay="0"/>
                                          </p:stCondLst>
                                        </p:cTn>
                                        <p:tgtEl>
                                          <p:spTgt spid="7176"/>
                                        </p:tgtEl>
                                        <p:attrNameLst>
                                          <p:attrName>style.visibility</p:attrName>
                                        </p:attrNameLst>
                                      </p:cBhvr>
                                      <p:to>
                                        <p:strVal val="visible"/>
                                      </p:to>
                                    </p:set>
                                    <p:animEffect transition="in" filter="fade">
                                      <p:cBhvr>
                                        <p:cTn id="16" dur="500"/>
                                        <p:tgtEl>
                                          <p:spTgt spid="7176"/>
                                        </p:tgtEl>
                                      </p:cBhvr>
                                    </p:animEffect>
                                  </p:childTnLst>
                                </p:cTn>
                              </p:par>
                              <p:par>
                                <p:cTn id="17" presetID="10" presetClass="entr" presetSubtype="0" fill="hold" nodeType="withEffect">
                                  <p:stCondLst>
                                    <p:cond delay="3500"/>
                                  </p:stCondLst>
                                  <p:childTnLst>
                                    <p:set>
                                      <p:cBhvr>
                                        <p:cTn id="18" dur="1" fill="hold">
                                          <p:stCondLst>
                                            <p:cond delay="0"/>
                                          </p:stCondLst>
                                        </p:cTn>
                                        <p:tgtEl>
                                          <p:spTgt spid="7177"/>
                                        </p:tgtEl>
                                        <p:attrNameLst>
                                          <p:attrName>style.visibility</p:attrName>
                                        </p:attrNameLst>
                                      </p:cBhvr>
                                      <p:to>
                                        <p:strVal val="visible"/>
                                      </p:to>
                                    </p:set>
                                    <p:animEffect transition="in" filter="fade">
                                      <p:cBhvr>
                                        <p:cTn id="19" dur="500"/>
                                        <p:tgtEl>
                                          <p:spTgt spid="7177"/>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3">
                                            <p:txEl>
                                              <p:pRg st="0" end="0"/>
                                            </p:txEl>
                                          </p:spTgt>
                                        </p:tgtEl>
                                        <p:attrNameLst>
                                          <p:attrName>style.visibility</p:attrName>
                                        </p:attrNameLst>
                                      </p:cBhvr>
                                      <p:to>
                                        <p:strVal val="visible"/>
                                      </p:to>
                                    </p:set>
                                    <p:animEffect transition="in" filter="fade">
                                      <p:cBhvr>
                                        <p:cTn id="22" dur="500"/>
                                        <p:tgtEl>
                                          <p:spTgt spid="3">
                                            <p:txEl>
                                              <p:pRg st="0" end="0"/>
                                            </p:txEl>
                                          </p:spTgt>
                                        </p:tgtEl>
                                      </p:cBhvr>
                                    </p:animEffect>
                                  </p:childTnLst>
                                </p:cTn>
                              </p:par>
                              <p:par>
                                <p:cTn id="23" presetID="10" presetClass="entr" presetSubtype="0" fill="hold" grpId="0" nodeType="withEffect">
                                  <p:stCondLst>
                                    <p:cond delay="500"/>
                                  </p:stCondLst>
                                  <p:childTnLst>
                                    <p:set>
                                      <p:cBhvr>
                                        <p:cTn id="24" dur="1" fill="hold">
                                          <p:stCondLst>
                                            <p:cond delay="0"/>
                                          </p:stCondLst>
                                        </p:cTn>
                                        <p:tgtEl>
                                          <p:spTgt spid="3">
                                            <p:txEl>
                                              <p:pRg st="1" end="1"/>
                                            </p:txEl>
                                          </p:spTgt>
                                        </p:tgtEl>
                                        <p:attrNameLst>
                                          <p:attrName>style.visibility</p:attrName>
                                        </p:attrNameLst>
                                      </p:cBhvr>
                                      <p:to>
                                        <p:strVal val="visible"/>
                                      </p:to>
                                    </p:set>
                                    <p:animEffect transition="in" filter="fade">
                                      <p:cBhvr>
                                        <p:cTn id="25" dur="500"/>
                                        <p:tgtEl>
                                          <p:spTgt spid="3">
                                            <p:txEl>
                                              <p:pRg st="1" end="1"/>
                                            </p:txEl>
                                          </p:spTgt>
                                        </p:tgtEl>
                                      </p:cBhvr>
                                    </p:animEffect>
                                  </p:childTnLst>
                                </p:cTn>
                              </p:par>
                              <p:par>
                                <p:cTn id="26" presetID="10" presetClass="entr" presetSubtype="0" fill="hold" grpId="0" nodeType="withEffect">
                                  <p:stCondLst>
                                    <p:cond delay="1000"/>
                                  </p:stCondLst>
                                  <p:childTnLst>
                                    <p:set>
                                      <p:cBhvr>
                                        <p:cTn id="27" dur="1" fill="hold">
                                          <p:stCondLst>
                                            <p:cond delay="0"/>
                                          </p:stCondLst>
                                        </p:cTn>
                                        <p:tgtEl>
                                          <p:spTgt spid="3">
                                            <p:txEl>
                                              <p:pRg st="2" end="2"/>
                                            </p:txEl>
                                          </p:spTgt>
                                        </p:tgtEl>
                                        <p:attrNameLst>
                                          <p:attrName>style.visibility</p:attrName>
                                        </p:attrNameLst>
                                      </p:cBhvr>
                                      <p:to>
                                        <p:strVal val="visible"/>
                                      </p:to>
                                    </p:set>
                                    <p:animEffect transition="in" filter="fade">
                                      <p:cBhvr>
                                        <p:cTn id="28" dur="500"/>
                                        <p:tgtEl>
                                          <p:spTgt spid="3">
                                            <p:txEl>
                                              <p:pRg st="2" end="2"/>
                                            </p:txEl>
                                          </p:spTgt>
                                        </p:tgtEl>
                                      </p:cBhvr>
                                    </p:animEffect>
                                  </p:childTnLst>
                                </p:cTn>
                              </p:par>
                              <p:par>
                                <p:cTn id="29" presetID="10" presetClass="entr" presetSubtype="0" fill="hold" grpId="0" nodeType="withEffect">
                                  <p:stCondLst>
                                    <p:cond delay="1500"/>
                                  </p:stCondLst>
                                  <p:childTnLst>
                                    <p:set>
                                      <p:cBhvr>
                                        <p:cTn id="30" dur="1" fill="hold">
                                          <p:stCondLst>
                                            <p:cond delay="0"/>
                                          </p:stCondLst>
                                        </p:cTn>
                                        <p:tgtEl>
                                          <p:spTgt spid="3">
                                            <p:txEl>
                                              <p:pRg st="3" end="3"/>
                                            </p:txEl>
                                          </p:spTgt>
                                        </p:tgtEl>
                                        <p:attrNameLst>
                                          <p:attrName>style.visibility</p:attrName>
                                        </p:attrNameLst>
                                      </p:cBhvr>
                                      <p:to>
                                        <p:strVal val="visible"/>
                                      </p:to>
                                    </p:set>
                                    <p:animEffect transition="in" filter="fade">
                                      <p:cBhvr>
                                        <p:cTn id="31" dur="500"/>
                                        <p:tgtEl>
                                          <p:spTgt spid="3">
                                            <p:txEl>
                                              <p:pRg st="3" end="3"/>
                                            </p:txEl>
                                          </p:spTgt>
                                        </p:tgtEl>
                                      </p:cBhvr>
                                    </p:animEffect>
                                  </p:childTnLst>
                                </p:cTn>
                              </p:par>
                              <p:par>
                                <p:cTn id="32" presetID="10" presetClass="entr" presetSubtype="0" fill="hold" grpId="0" nodeType="withEffect">
                                  <p:stCondLst>
                                    <p:cond delay="2000"/>
                                  </p:stCondLst>
                                  <p:childTnLst>
                                    <p:set>
                                      <p:cBhvr>
                                        <p:cTn id="33" dur="1" fill="hold">
                                          <p:stCondLst>
                                            <p:cond delay="0"/>
                                          </p:stCondLst>
                                        </p:cTn>
                                        <p:tgtEl>
                                          <p:spTgt spid="3">
                                            <p:txEl>
                                              <p:pRg st="4" end="4"/>
                                            </p:txEl>
                                          </p:spTgt>
                                        </p:tgtEl>
                                        <p:attrNameLst>
                                          <p:attrName>style.visibility</p:attrName>
                                        </p:attrNameLst>
                                      </p:cBhvr>
                                      <p:to>
                                        <p:strVal val="visible"/>
                                      </p:to>
                                    </p:set>
                                    <p:animEffect transition="in" filter="fade">
                                      <p:cBhvr>
                                        <p:cTn id="34" dur="500"/>
                                        <p:tgtEl>
                                          <p:spTgt spid="3">
                                            <p:txEl>
                                              <p:pRg st="4" end="4"/>
                                            </p:txEl>
                                          </p:spTgt>
                                        </p:tgtEl>
                                      </p:cBhvr>
                                    </p:animEffect>
                                  </p:childTnLst>
                                </p:cTn>
                              </p:par>
                              <p:par>
                                <p:cTn id="35" presetID="10" presetClass="entr" presetSubtype="0" fill="hold" grpId="0" nodeType="withEffect">
                                  <p:stCondLst>
                                    <p:cond delay="2500"/>
                                  </p:stCondLst>
                                  <p:childTnLst>
                                    <p:set>
                                      <p:cBhvr>
                                        <p:cTn id="36" dur="1" fill="hold">
                                          <p:stCondLst>
                                            <p:cond delay="0"/>
                                          </p:stCondLst>
                                        </p:cTn>
                                        <p:tgtEl>
                                          <p:spTgt spid="3">
                                            <p:txEl>
                                              <p:pRg st="5" end="5"/>
                                            </p:txEl>
                                          </p:spTgt>
                                        </p:tgtEl>
                                        <p:attrNameLst>
                                          <p:attrName>style.visibility</p:attrName>
                                        </p:attrNameLst>
                                      </p:cBhvr>
                                      <p:to>
                                        <p:strVal val="visible"/>
                                      </p:to>
                                    </p:set>
                                    <p:animEffect transition="in" filter="fade">
                                      <p:cBhvr>
                                        <p:cTn id="37" dur="500"/>
                                        <p:tgtEl>
                                          <p:spTgt spid="3">
                                            <p:txEl>
                                              <p:pRg st="5" end="5"/>
                                            </p:txEl>
                                          </p:spTgt>
                                        </p:tgtEl>
                                      </p:cBhvr>
                                    </p:animEffect>
                                  </p:childTnLst>
                                </p:cTn>
                              </p:par>
                              <p:par>
                                <p:cTn id="38" presetID="10" presetClass="entr" presetSubtype="0" fill="hold" grpId="0" nodeType="withEffect">
                                  <p:stCondLst>
                                    <p:cond delay="3000"/>
                                  </p:stCondLst>
                                  <p:childTnLst>
                                    <p:set>
                                      <p:cBhvr>
                                        <p:cTn id="39" dur="1" fill="hold">
                                          <p:stCondLst>
                                            <p:cond delay="0"/>
                                          </p:stCondLst>
                                        </p:cTn>
                                        <p:tgtEl>
                                          <p:spTgt spid="3">
                                            <p:txEl>
                                              <p:pRg st="6" end="6"/>
                                            </p:txEl>
                                          </p:spTgt>
                                        </p:tgtEl>
                                        <p:attrNameLst>
                                          <p:attrName>style.visibility</p:attrName>
                                        </p:attrNameLst>
                                      </p:cBhvr>
                                      <p:to>
                                        <p:strVal val="visible"/>
                                      </p:to>
                                    </p:set>
                                    <p:animEffect transition="in" filter="fade">
                                      <p:cBhvr>
                                        <p:cTn id="40" dur="500"/>
                                        <p:tgtEl>
                                          <p:spTgt spid="3">
                                            <p:txEl>
                                              <p:pRg st="6" end="6"/>
                                            </p:txEl>
                                          </p:spTgt>
                                        </p:tgtEl>
                                      </p:cBhvr>
                                    </p:animEffect>
                                  </p:childTnLst>
                                </p:cTn>
                              </p:par>
                              <p:par>
                                <p:cTn id="41" presetID="10" presetClass="entr" presetSubtype="0" fill="hold" grpId="0" nodeType="withEffect">
                                  <p:stCondLst>
                                    <p:cond delay="3500"/>
                                  </p:stCondLst>
                                  <p:childTnLst>
                                    <p:set>
                                      <p:cBhvr>
                                        <p:cTn id="42" dur="1" fill="hold">
                                          <p:stCondLst>
                                            <p:cond delay="0"/>
                                          </p:stCondLst>
                                        </p:cTn>
                                        <p:tgtEl>
                                          <p:spTgt spid="3">
                                            <p:txEl>
                                              <p:pRg st="7" end="7"/>
                                            </p:txEl>
                                          </p:spTgt>
                                        </p:tgtEl>
                                        <p:attrNameLst>
                                          <p:attrName>style.visibility</p:attrName>
                                        </p:attrNameLst>
                                      </p:cBhvr>
                                      <p:to>
                                        <p:strVal val="visible"/>
                                      </p:to>
                                    </p:set>
                                    <p:animEffect transition="in" filter="fade">
                                      <p:cBhvr>
                                        <p:cTn id="43"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Y8 - Mittit ad Virgine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5"/>
          <a:stretch>
            <a:fillRect/>
          </a:stretch>
        </p:blipFill>
        <p:spPr>
          <a:xfrm>
            <a:off x="9356659" y="4299"/>
            <a:ext cx="609600" cy="609600"/>
          </a:xfrm>
          <a:prstGeom prst="rect">
            <a:avLst/>
          </a:prstGeom>
        </p:spPr>
      </p:pic>
      <p:sp>
        <p:nvSpPr>
          <p:cNvPr id="2" name="Title"/>
          <p:cNvSpPr>
            <a:spLocks noGrp="1"/>
          </p:cNvSpPr>
          <p:nvPr>
            <p:ph type="ctrTitle"/>
          </p:nvPr>
        </p:nvSpPr>
        <p:spPr>
          <a:xfrm>
            <a:off x="0" y="0"/>
            <a:ext cx="9144000" cy="900000"/>
          </a:xfrm>
        </p:spPr>
        <p:txBody>
          <a:bodyPr>
            <a:normAutofit/>
          </a:bodyPr>
          <a:lstStyle/>
          <a:p>
            <a:r>
              <a:rPr lang="en-US" sz="4000" dirty="0" smtClean="0">
                <a:latin typeface="+mj-lt"/>
              </a:rPr>
              <a:t>Time for Reflection</a:t>
            </a:r>
            <a:endParaRPr lang="en-GB" dirty="0">
              <a:latin typeface="+mj-l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S-11</a:t>
            </a:r>
            <a:endParaRPr lang="en-GB" sz="900" b="1" dirty="0">
              <a:solidFill>
                <a:srgbClr val="002060"/>
              </a:solidFill>
              <a:latin typeface="Arial" pitchFamily="34" charset="0"/>
              <a:cs typeface="Arial" pitchFamily="34" charset="0"/>
            </a:endParaRPr>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pic>
        <p:nvPicPr>
          <p:cNvPr id="1026"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654050" y="798513"/>
            <a:ext cx="7834313" cy="35417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Action Button: Audio">
            <a:hlinkClick r:id="" action="ppaction://noaction" highlightClick="1"/>
          </p:cNvPr>
          <p:cNvSpPr/>
          <p:nvPr/>
        </p:nvSpPr>
        <p:spPr>
          <a:xfrm>
            <a:off x="7092000" y="4680000"/>
            <a:ext cx="360000" cy="360000"/>
          </a:xfrm>
          <a:prstGeom prst="actionButtonSound">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p:txBody>
      </p:sp>
      <p:sp>
        <p:nvSpPr>
          <p:cNvPr id="12" name="TextBox: Tool instructions stop"/>
          <p:cNvSpPr txBox="1"/>
          <p:nvPr/>
        </p:nvSpPr>
        <p:spPr>
          <a:xfrm>
            <a:off x="3398507" y="4909873"/>
            <a:ext cx="2499403" cy="230832"/>
          </a:xfrm>
          <a:prstGeom prst="rect">
            <a:avLst/>
          </a:prstGeom>
          <a:noFill/>
        </p:spPr>
        <p:txBody>
          <a:bodyPr wrap="none" rtlCol="0">
            <a:spAutoFit/>
          </a:bodyPr>
          <a:lstStyle/>
          <a:p>
            <a:pPr algn="ctr"/>
            <a:r>
              <a:rPr lang="en-GB" sz="900" dirty="0">
                <a:latin typeface="arial" panose="020B0604020202020204" pitchFamily="34" charset="0"/>
              </a:rPr>
              <a:t>Click the audio button to stop reflective music</a:t>
            </a:r>
          </a:p>
        </p:txBody>
      </p:sp>
      <p:sp>
        <p:nvSpPr>
          <p:cNvPr id="13" name="TextBox: Tool instructions start"/>
          <p:cNvSpPr txBox="1"/>
          <p:nvPr/>
        </p:nvSpPr>
        <p:spPr>
          <a:xfrm>
            <a:off x="3398507" y="4909873"/>
            <a:ext cx="2492991" cy="230832"/>
          </a:xfrm>
          <a:prstGeom prst="rect">
            <a:avLst/>
          </a:prstGeom>
          <a:noFill/>
        </p:spPr>
        <p:txBody>
          <a:bodyPr wrap="none" rtlCol="0">
            <a:spAutoFit/>
          </a:bodyPr>
          <a:lstStyle/>
          <a:p>
            <a:pPr algn="ctr"/>
            <a:r>
              <a:rPr lang="en-GB" sz="900" dirty="0">
                <a:latin typeface="arial" panose="020B0604020202020204" pitchFamily="34" charset="0"/>
              </a:rPr>
              <a:t>Click the audio button to play reflective music</a:t>
            </a:r>
          </a:p>
        </p:txBody>
      </p:sp>
      <p:pic>
        <p:nvPicPr>
          <p:cNvPr id="14" name="Feedback" descr="D:\03 Projects\TCI\02 Deliverables\2016-10 Release Liturgical\Feedback button.png">
            <a:hlinkClick r:id="rId7"/>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783750" y="4498899"/>
            <a:ext cx="903177" cy="64460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50531426"/>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seq concurrent="1" nextAc="seek">
              <p:cTn id="7" restart="whenNotActive" fill="hold" evtFilter="cancelBubble" nodeType="interactiveSeq">
                <p:stCondLst>
                  <p:cond evt="onClick" delay="0">
                    <p:tgtEl>
                      <p:spTgt spid="11"/>
                    </p:tgtEl>
                  </p:cond>
                </p:stCondLst>
                <p:endSync evt="end" delay="0">
                  <p:rtn val="all"/>
                </p:endSync>
                <p:childTnLst>
                  <p:par>
                    <p:cTn id="8" fill="hold">
                      <p:stCondLst>
                        <p:cond delay="0"/>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fade">
                                      <p:cBhvr>
                                        <p:cTn id="12" dur="500"/>
                                        <p:tgtEl>
                                          <p:spTgt spid="12"/>
                                        </p:tgtEl>
                                      </p:cBhvr>
                                    </p:animEffect>
                                  </p:childTnLst>
                                </p:cTn>
                              </p:par>
                              <p:par>
                                <p:cTn id="13" presetID="10" presetClass="exit" presetSubtype="0" fill="hold" grpId="1" nodeType="withEffect">
                                  <p:stCondLst>
                                    <p:cond delay="0"/>
                                  </p:stCondLst>
                                  <p:childTnLst>
                                    <p:animEffect transition="out" filter="fade">
                                      <p:cBhvr>
                                        <p:cTn id="14" dur="500"/>
                                        <p:tgtEl>
                                          <p:spTgt spid="13"/>
                                        </p:tgtEl>
                                      </p:cBhvr>
                                    </p:animEffect>
                                    <p:set>
                                      <p:cBhvr>
                                        <p:cTn id="15" dur="1" fill="hold">
                                          <p:stCondLst>
                                            <p:cond delay="499"/>
                                          </p:stCondLst>
                                        </p:cTn>
                                        <p:tgtEl>
                                          <p:spTgt spid="13"/>
                                        </p:tgtEl>
                                        <p:attrNameLst>
                                          <p:attrName>style.visibility</p:attrName>
                                        </p:attrNameLst>
                                      </p:cBhvr>
                                      <p:to>
                                        <p:strVal val="hidden"/>
                                      </p:to>
                                    </p:set>
                                  </p:childTnLst>
                                </p:cTn>
                              </p:par>
                            </p:childTnLst>
                          </p:cTn>
                        </p:par>
                        <p:par>
                          <p:cTn id="16" fill="hold">
                            <p:stCondLst>
                              <p:cond delay="500"/>
                            </p:stCondLst>
                            <p:childTnLst>
                              <p:par>
                                <p:cTn id="17" presetID="1" presetClass="mediacall" presetSubtype="0" fill="hold" nodeType="afterEffect">
                                  <p:stCondLst>
                                    <p:cond delay="0"/>
                                  </p:stCondLst>
                                  <p:childTnLst>
                                    <p:cmd type="call" cmd="playFrom(0.0)">
                                      <p:cBhvr>
                                        <p:cTn id="18" dur="294070" fill="hold"/>
                                        <p:tgtEl>
                                          <p:spTgt spid="3"/>
                                        </p:tgtEl>
                                      </p:cBhvr>
                                    </p:cmd>
                                  </p:childTnLst>
                                </p:cTn>
                              </p:par>
                              <p:par>
                                <p:cTn id="19" presetID="1" presetClass="emph" presetSubtype="2" fill="hold" nodeType="withEffect">
                                  <p:stCondLst>
                                    <p:cond delay="0"/>
                                  </p:stCondLst>
                                  <p:childTnLst>
                                    <p:animClr clrSpc="rgb" dir="cw">
                                      <p:cBhvr>
                                        <p:cTn id="20" dur="1000" fill="hold"/>
                                        <p:tgtEl>
                                          <p:spTgt spid="11"/>
                                        </p:tgtEl>
                                        <p:attrNameLst>
                                          <p:attrName>fillcolor</p:attrName>
                                        </p:attrNameLst>
                                      </p:cBhvr>
                                      <p:to>
                                        <a:schemeClr val="accent2"/>
                                      </p:to>
                                    </p:animClr>
                                    <p:set>
                                      <p:cBhvr>
                                        <p:cTn id="21" dur="1000" fill="hold"/>
                                        <p:tgtEl>
                                          <p:spTgt spid="11"/>
                                        </p:tgtEl>
                                        <p:attrNameLst>
                                          <p:attrName>fill.type</p:attrName>
                                        </p:attrNameLst>
                                      </p:cBhvr>
                                      <p:to>
                                        <p:strVal val="solid"/>
                                      </p:to>
                                    </p:set>
                                    <p:set>
                                      <p:cBhvr>
                                        <p:cTn id="22" dur="1000" fill="hold"/>
                                        <p:tgtEl>
                                          <p:spTgt spid="11"/>
                                        </p:tgtEl>
                                        <p:attrNameLst>
                                          <p:attrName>fill.on</p:attrName>
                                        </p:attrNameLst>
                                      </p:cBhvr>
                                      <p:to>
                                        <p:strVal val="true"/>
                                      </p:to>
                                    </p:set>
                                  </p:childTnLst>
                                </p:cTn>
                              </p:par>
                            </p:childTnLst>
                          </p:cTn>
                        </p:par>
                      </p:childTnLst>
                    </p:cTn>
                  </p:par>
                  <p:par>
                    <p:cTn id="23" fill="hold">
                      <p:stCondLst>
                        <p:cond delay="indefinite"/>
                      </p:stCondLst>
                      <p:childTnLst>
                        <p:par>
                          <p:cTn id="24" fill="hold">
                            <p:stCondLst>
                              <p:cond delay="0"/>
                            </p:stCondLst>
                            <p:childTnLst>
                              <p:par>
                                <p:cTn id="25" presetID="3" presetClass="mediacall" presetSubtype="0" fill="hold" nodeType="clickEffect">
                                  <p:stCondLst>
                                    <p:cond delay="0"/>
                                  </p:stCondLst>
                                  <p:childTnLst>
                                    <p:cmd type="call" cmd="stop">
                                      <p:cBhvr>
                                        <p:cTn id="26" dur="1" fill="hold"/>
                                        <p:tgtEl>
                                          <p:spTgt spid="3"/>
                                        </p:tgtEl>
                                      </p:cBhvr>
                                    </p:cmd>
                                  </p:childTnLst>
                                </p:cTn>
                              </p:par>
                              <p:par>
                                <p:cTn id="27" presetID="10" presetClass="exit" presetSubtype="0" fill="hold" grpId="1" nodeType="withEffect">
                                  <p:stCondLst>
                                    <p:cond delay="0"/>
                                  </p:stCondLst>
                                  <p:childTnLst>
                                    <p:animEffect transition="out" filter="fade">
                                      <p:cBhvr>
                                        <p:cTn id="28" dur="500"/>
                                        <p:tgtEl>
                                          <p:spTgt spid="12"/>
                                        </p:tgtEl>
                                      </p:cBhvr>
                                    </p:animEffect>
                                    <p:set>
                                      <p:cBhvr>
                                        <p:cTn id="29" dur="1" fill="hold">
                                          <p:stCondLst>
                                            <p:cond delay="499"/>
                                          </p:stCondLst>
                                        </p:cTn>
                                        <p:tgtEl>
                                          <p:spTgt spid="12"/>
                                        </p:tgtEl>
                                        <p:attrNameLst>
                                          <p:attrName>style.visibility</p:attrName>
                                        </p:attrNameLst>
                                      </p:cBhvr>
                                      <p:to>
                                        <p:strVal val="hidden"/>
                                      </p:to>
                                    </p:set>
                                  </p:childTnLst>
                                </p:cTn>
                              </p:par>
                              <p:par>
                                <p:cTn id="30" presetID="10" presetClass="entr" presetSubtype="0" fill="hold" grpId="2"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500"/>
                                        <p:tgtEl>
                                          <p:spTgt spid="13"/>
                                        </p:tgtEl>
                                      </p:cBhvr>
                                    </p:animEffect>
                                  </p:childTnLst>
                                </p:cTn>
                              </p:par>
                              <p:par>
                                <p:cTn id="33" presetID="1" presetClass="emph" presetSubtype="2" fill="hold" nodeType="withEffect">
                                  <p:stCondLst>
                                    <p:cond delay="0"/>
                                  </p:stCondLst>
                                  <p:childTnLst>
                                    <p:animClr clrSpc="rgb" dir="cw">
                                      <p:cBhvr>
                                        <p:cTn id="34" dur="2000" fill="hold"/>
                                        <p:tgtEl>
                                          <p:spTgt spid="11"/>
                                        </p:tgtEl>
                                        <p:attrNameLst>
                                          <p:attrName>fillcolor</p:attrName>
                                        </p:attrNameLst>
                                      </p:cBhvr>
                                      <p:to>
                                        <a:schemeClr val="bg1"/>
                                      </p:to>
                                    </p:animClr>
                                    <p:set>
                                      <p:cBhvr>
                                        <p:cTn id="35" dur="2000" fill="hold"/>
                                        <p:tgtEl>
                                          <p:spTgt spid="11"/>
                                        </p:tgtEl>
                                        <p:attrNameLst>
                                          <p:attrName>fill.type</p:attrName>
                                        </p:attrNameLst>
                                      </p:cBhvr>
                                      <p:to>
                                        <p:strVal val="solid"/>
                                      </p:to>
                                    </p:set>
                                    <p:set>
                                      <p:cBhvr>
                                        <p:cTn id="36" dur="2000" fill="hold"/>
                                        <p:tgtEl>
                                          <p:spTgt spid="11"/>
                                        </p:tgtEl>
                                        <p:attrNameLst>
                                          <p:attrName>fill.on</p:attrName>
                                        </p:attrNameLst>
                                      </p:cBhvr>
                                      <p:to>
                                        <p:strVal val="true"/>
                                      </p:to>
                                    </p:set>
                                  </p:childTnLst>
                                </p:cTn>
                              </p:par>
                            </p:childTnLst>
                          </p:cTn>
                        </p:par>
                      </p:childTnLst>
                    </p:cTn>
                  </p:par>
                </p:childTnLst>
              </p:cTn>
              <p:nextCondLst>
                <p:cond evt="onClick" delay="0">
                  <p:tgtEl>
                    <p:spTgt spid="11"/>
                  </p:tgtEl>
                </p:cond>
              </p:nextCondLst>
            </p:seq>
            <p:audio>
              <p:cMediaNode vol="80000">
                <p:cTn id="37" fill="hold" display="0">
                  <p:stCondLst>
                    <p:cond delay="indefinite"/>
                  </p:stCondLst>
                  <p:endCondLst>
                    <p:cond evt="onStopAudio" delay="0">
                      <p:tgtEl>
                        <p:sldTgt/>
                      </p:tgtEl>
                    </p:cond>
                  </p:endCondLst>
                </p:cTn>
                <p:tgtEl>
                  <p:spTgt spid="3"/>
                </p:tgtEl>
              </p:cMediaNode>
            </p:audio>
          </p:childTnLst>
        </p:cTn>
      </p:par>
    </p:tnLst>
    <p:bldLst>
      <p:bldP spid="12" grpId="0"/>
      <p:bldP spid="12" grpId="1"/>
      <p:bldP spid="13" grpId="0"/>
      <p:bldP spid="13" grpId="1"/>
      <p:bldP spid="13" grpId="2"/>
    </p:bldLst>
  </p:timing>
</p:sld>
</file>

<file path=ppt/slides/slide14.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graphicFrame>
        <p:nvGraphicFramePr>
          <p:cNvPr id="2" name="Table"/>
          <p:cNvGraphicFramePr>
            <a:graphicFrameLocks noGrp="1"/>
          </p:cNvGraphicFramePr>
          <p:nvPr>
            <p:extLst>
              <p:ext uri="{D42A27DB-BD31-4B8C-83A1-F6EECF244321}">
                <p14:modId xmlns:p14="http://schemas.microsoft.com/office/powerpoint/2010/main" val="3729044922"/>
              </p:ext>
            </p:extLst>
          </p:nvPr>
        </p:nvGraphicFramePr>
        <p:xfrm>
          <a:off x="587895" y="628603"/>
          <a:ext cx="7944546" cy="3889503"/>
        </p:xfrm>
        <a:graphic>
          <a:graphicData uri="http://schemas.openxmlformats.org/drawingml/2006/table">
            <a:tbl>
              <a:tblPr firstRow="1" bandRow="1">
                <a:tableStyleId>{5940675A-B579-460E-94D1-54222C63F5DA}</a:tableStyleId>
              </a:tblPr>
              <a:tblGrid>
                <a:gridCol w="2648182"/>
                <a:gridCol w="2648182"/>
                <a:gridCol w="2648182"/>
              </a:tblGrid>
              <a:tr h="493615">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Topic: </a:t>
                      </a:r>
                      <a:r>
                        <a:rPr lang="en-US" sz="2800" b="1" kern="1200" dirty="0" smtClean="0">
                          <a:solidFill>
                            <a:schemeClr val="tx1"/>
                          </a:solidFill>
                          <a:effectLst/>
                          <a:latin typeface="+mn-lt"/>
                          <a:ea typeface="+mn-ea"/>
                          <a:cs typeface="+mn-cs"/>
                        </a:rPr>
                        <a:t>The Baptism of the Lord</a:t>
                      </a:r>
                      <a:endParaRPr lang="en-GB" sz="2800" b="1" kern="1200" dirty="0" smtClean="0">
                        <a:solidFill>
                          <a:schemeClr val="tx1"/>
                        </a:solidFill>
                        <a:effectLst/>
                        <a:latin typeface="+mn-lt"/>
                        <a:ea typeface="+mn-ea"/>
                        <a:cs typeface="+mn-cs"/>
                      </a:endParaRPr>
                    </a:p>
                  </a:txBody>
                  <a:tcPr marL="90000" marR="0" marT="0" marB="0" anchor="ctr"/>
                </a:tc>
                <a:tc hMerge="1">
                  <a:txBody>
                    <a:bodyPr/>
                    <a:lstStyle/>
                    <a:p>
                      <a:endParaRPr lang="en-GB" dirty="0"/>
                    </a:p>
                  </a:txBody>
                  <a:tcPr/>
                </a:tc>
                <a:tc hMerge="1">
                  <a:txBody>
                    <a:bodyPr/>
                    <a:lstStyle/>
                    <a:p>
                      <a:endParaRPr lang="en-GB" dirty="0"/>
                    </a:p>
                  </a:txBody>
                  <a:tcPr/>
                </a:tc>
              </a:tr>
              <a:tr h="3395888">
                <a:tc>
                  <a:txBody>
                    <a:bodyPr/>
                    <a:lstStyle/>
                    <a:p>
                      <a:pPr algn="ctr"/>
                      <a:r>
                        <a:rPr lang="en-US" sz="1200" b="1" dirty="0" smtClean="0"/>
                        <a:t>What do I</a:t>
                      </a:r>
                    </a:p>
                    <a:p>
                      <a:pPr algn="ctr"/>
                      <a:r>
                        <a:rPr lang="en-US" sz="3200" b="1" dirty="0" smtClean="0"/>
                        <a:t>KNOW?</a:t>
                      </a:r>
                      <a:endParaRPr lang="en-GB" sz="3200" b="1" dirty="0"/>
                    </a:p>
                  </a:txBody>
                  <a:tcPr/>
                </a:tc>
                <a:tc>
                  <a:txBody>
                    <a:bodyPr/>
                    <a:lstStyle/>
                    <a:p>
                      <a:pPr algn="ctr"/>
                      <a:r>
                        <a:rPr lang="en-US" sz="1200" b="1" dirty="0" smtClean="0"/>
                        <a:t>What do I</a:t>
                      </a:r>
                    </a:p>
                    <a:p>
                      <a:pPr algn="ctr"/>
                      <a:r>
                        <a:rPr lang="en-US" sz="3200" b="1" dirty="0" smtClean="0"/>
                        <a:t>WONDER?</a:t>
                      </a:r>
                      <a:endParaRPr lang="en-GB" sz="3200" b="1" dirty="0" smtClean="0"/>
                    </a:p>
                    <a:p>
                      <a:endParaRPr lang="en-GB" sz="3200" dirty="0"/>
                    </a:p>
                  </a:txBody>
                  <a:tcPr/>
                </a:tc>
                <a:tc>
                  <a:txBody>
                    <a:bodyPr/>
                    <a:lstStyle/>
                    <a:p>
                      <a:pPr algn="ctr"/>
                      <a:r>
                        <a:rPr lang="en-US" sz="1200" b="1" dirty="0" smtClean="0"/>
                        <a:t>What have I</a:t>
                      </a:r>
                    </a:p>
                    <a:p>
                      <a:pPr algn="ctr"/>
                      <a:r>
                        <a:rPr lang="en-US" sz="3200" b="1" dirty="0" smtClean="0"/>
                        <a:t>LEARNT?</a:t>
                      </a:r>
                      <a:endParaRPr lang="en-GB" sz="3200" b="1" dirty="0" smtClean="0"/>
                    </a:p>
                    <a:p>
                      <a:endParaRPr lang="en-GB" dirty="0"/>
                    </a:p>
                  </a:txBody>
                  <a:tcPr/>
                </a:tc>
              </a:tr>
            </a:tbl>
          </a:graphicData>
        </a:graphic>
      </p:graphicFrame>
      <p:sp>
        <p:nvSpPr>
          <p:cNvPr id="10" name="Title"/>
          <p:cNvSpPr txBox="1">
            <a:spLocks/>
          </p:cNvSpPr>
          <p:nvPr/>
        </p:nvSpPr>
        <p:spPr>
          <a:xfrm>
            <a:off x="0" y="-1"/>
            <a:ext cx="9144000" cy="6858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2800" dirty="0"/>
              <a:t>The Feast of the Baptism of the Lord</a:t>
            </a:r>
            <a:endParaRPr lang="en-GB" sz="2500" dirty="0">
              <a:latin typeface="Bookman Old Style" pitchFamily="18" charset="0"/>
              <a:ea typeface="Adobe Heiti Std R" pitchFamily="34" charset="-128"/>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S-06</a:t>
            </a:r>
            <a:endParaRPr lang="en-GB" sz="900" b="1" dirty="0">
              <a:latin typeface="Arial" pitchFamily="34" charset="0"/>
              <a:cs typeface="Arial" pitchFamily="34" charset="0"/>
            </a:endParaRPr>
          </a:p>
        </p:txBody>
      </p:sp>
      <p:sp>
        <p:nvSpPr>
          <p:cNvPr id="14" name="Action Button: Up">
            <a:hlinkClick r:id="rId3"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5" name="Textbox: Tool instructions"/>
          <p:cNvSpPr txBox="1"/>
          <p:nvPr/>
        </p:nvSpPr>
        <p:spPr>
          <a:xfrm>
            <a:off x="3444139" y="4912668"/>
            <a:ext cx="2255747" cy="230832"/>
          </a:xfrm>
          <a:prstGeom prst="rect">
            <a:avLst/>
          </a:prstGeom>
          <a:noFill/>
        </p:spPr>
        <p:txBody>
          <a:bodyPr wrap="none" rtlCol="0">
            <a:spAutoFit/>
          </a:bodyPr>
          <a:lstStyle/>
          <a:p>
            <a:pPr algn="ctr"/>
            <a:r>
              <a:rPr lang="en-GB" sz="900" dirty="0" smtClean="0">
                <a:latin typeface="Arial" pitchFamily="34" charset="0"/>
                <a:ea typeface="Segoe UI" pitchFamily="34" charset="0"/>
                <a:cs typeface="Arial" pitchFamily="34" charset="0"/>
              </a:rPr>
              <a:t>Click the up arrow to return to the lesson</a:t>
            </a:r>
            <a:endParaRPr lang="en-GB" sz="900" dirty="0">
              <a:latin typeface="Arial" pitchFamily="34" charset="0"/>
              <a:ea typeface="Segoe UI" pitchFamily="34" charset="0"/>
              <a:cs typeface="Arial" pitchFamily="34" charset="0"/>
            </a:endParaRPr>
          </a:p>
        </p:txBody>
      </p:sp>
      <p:sp>
        <p:nvSpPr>
          <p:cNvPr id="16"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7" name="Textbox: Date"/>
          <p:cNvSpPr>
            <a:spLocks noChangeArrowheads="1"/>
          </p:cNvSpPr>
          <p:nvPr/>
        </p:nvSpPr>
        <p:spPr bwMode="auto">
          <a:xfrm>
            <a:off x="3408455" y="4558579"/>
            <a:ext cx="23042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Bookman Old Style" pitchFamily="18"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18" name="Textbox: Name"/>
          <p:cNvSpPr>
            <a:spLocks noChangeArrowheads="1"/>
          </p:cNvSpPr>
          <p:nvPr/>
        </p:nvSpPr>
        <p:spPr bwMode="auto">
          <a:xfrm>
            <a:off x="684305" y="4558579"/>
            <a:ext cx="25223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Bookman Old Style" pitchFamily="18"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Bookman Old Style" pitchFamily="18" charset="0"/>
                <a:ea typeface="Calibri" pitchFamily="34" charset="0"/>
                <a:cs typeface="Times New Roman" pitchFamily="18" charset="0"/>
              </a:rPr>
              <a:t>:__________________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pic>
        <p:nvPicPr>
          <p:cNvPr id="11" name="Picture 10" descr="The baptism of Jesus"/>
          <p:cNvPicPr/>
          <p:nvPr/>
        </p:nvPicPr>
        <p:blipFill>
          <a:blip r:embed="rId4" r:link="rId6" cstate="print">
            <a:extLst>
              <a:ext uri="{BEBA8EAE-BF5A-486C-A8C5-ECC9F3942E4B}">
                <a14:imgProps xmlns:a14="http://schemas.microsoft.com/office/drawing/2010/main">
                  <a14:imgLayer r:embed="rId5">
                    <a14:imgEffect>
                      <a14:saturation sat="0"/>
                    </a14:imgEffect>
                    <a14:imgEffect>
                      <a14:brightnessContrast bright="20000"/>
                    </a14:imgEffect>
                  </a14:imgLayer>
                </a14:imgProps>
              </a:ext>
            </a:extLst>
          </a:blip>
          <a:srcRect/>
          <a:stretch>
            <a:fillRect/>
          </a:stretch>
        </p:blipFill>
        <p:spPr bwMode="auto">
          <a:xfrm>
            <a:off x="7757327" y="137066"/>
            <a:ext cx="1242673" cy="910330"/>
          </a:xfrm>
          <a:prstGeom prst="rect">
            <a:avLst/>
          </a:prstGeom>
          <a:noFill/>
          <a:ln w="9525">
            <a:noFill/>
            <a:miter lim="800000"/>
            <a:headEnd/>
            <a:tailEnd/>
          </a:ln>
        </p:spPr>
      </p:pic>
    </p:spTree>
    <p:extLst>
      <p:ext uri="{BB962C8B-B14F-4D97-AF65-F5344CB8AC3E}">
        <p14:creationId xmlns:p14="http://schemas.microsoft.com/office/powerpoint/2010/main" val="22593268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sp>
        <p:nvSpPr>
          <p:cNvPr id="25" name="Textbox: Line 6"/>
          <p:cNvSpPr txBox="1"/>
          <p:nvPr/>
        </p:nvSpPr>
        <p:spPr>
          <a:xfrm>
            <a:off x="822130" y="3967517"/>
            <a:ext cx="7997869" cy="400110"/>
          </a:xfrm>
          <a:prstGeom prst="rect">
            <a:avLst/>
          </a:prstGeom>
          <a:noFill/>
        </p:spPr>
        <p:txBody>
          <a:bodyPr wrap="square" rtlCol="0">
            <a:spAutoFit/>
          </a:bodyPr>
          <a:lstStyle/>
          <a:p>
            <a:pPr lvl="0">
              <a:spcAft>
                <a:spcPts val="1800"/>
              </a:spcAft>
            </a:pPr>
            <a:r>
              <a:rPr lang="en-US" sz="2000" dirty="0" smtClean="0">
                <a:ea typeface="Adobe Heiti Std R" pitchFamily="34" charset="-128"/>
                <a:cs typeface="Segoe UI" pitchFamily="34" charset="0"/>
              </a:rPr>
              <a:t>Questions </a:t>
            </a:r>
            <a:r>
              <a:rPr lang="en-US" sz="2000" dirty="0">
                <a:ea typeface="Adobe Heiti Std R" pitchFamily="34" charset="-128"/>
                <a:cs typeface="Segoe UI" pitchFamily="34" charset="0"/>
              </a:rPr>
              <a:t>I would like to ask about the topics in this lesson are …</a:t>
            </a:r>
            <a:endParaRPr lang="en-GB" sz="2000" dirty="0">
              <a:ea typeface="Adobe Heiti Std R" pitchFamily="34" charset="-128"/>
              <a:cs typeface="Segoe UI" pitchFamily="34" charset="0"/>
            </a:endParaRPr>
          </a:p>
        </p:txBody>
      </p:sp>
      <p:sp>
        <p:nvSpPr>
          <p:cNvPr id="18" name="Textbox: Line 5"/>
          <p:cNvSpPr txBox="1"/>
          <p:nvPr/>
        </p:nvSpPr>
        <p:spPr>
          <a:xfrm>
            <a:off x="841180" y="3443642"/>
            <a:ext cx="7958255" cy="400110"/>
          </a:xfrm>
          <a:prstGeom prst="rect">
            <a:avLst/>
          </a:prstGeom>
          <a:noFill/>
        </p:spPr>
        <p:txBody>
          <a:bodyPr wrap="square" rtlCol="0">
            <a:spAutoFit/>
          </a:bodyPr>
          <a:lstStyle/>
          <a:p>
            <a:pPr lvl="0"/>
            <a:r>
              <a:rPr lang="en-NZ" sz="2000" dirty="0"/>
              <a:t>Which activity do you think helped you to learn best in this lesson?</a:t>
            </a:r>
            <a:endParaRPr lang="en-GB" sz="2000" dirty="0"/>
          </a:p>
        </p:txBody>
      </p:sp>
      <p:sp>
        <p:nvSpPr>
          <p:cNvPr id="20" name="Textbox: Line 4"/>
          <p:cNvSpPr txBox="1"/>
          <p:nvPr/>
        </p:nvSpPr>
        <p:spPr>
          <a:xfrm>
            <a:off x="850342" y="2922151"/>
            <a:ext cx="7949093" cy="400110"/>
          </a:xfrm>
          <a:prstGeom prst="rect">
            <a:avLst/>
          </a:prstGeom>
          <a:noFill/>
        </p:spPr>
        <p:txBody>
          <a:bodyPr wrap="square" rtlCol="0">
            <a:spAutoFit/>
          </a:bodyPr>
          <a:lstStyle/>
          <a:p>
            <a:pPr lvl="0"/>
            <a:r>
              <a:rPr lang="en-NZ" sz="2000" dirty="0"/>
              <a:t>Why was Jesus baptised?</a:t>
            </a:r>
            <a:endParaRPr lang="en-GB" sz="2000" dirty="0"/>
          </a:p>
        </p:txBody>
      </p:sp>
      <p:sp>
        <p:nvSpPr>
          <p:cNvPr id="21" name="Textbox: Line 3"/>
          <p:cNvSpPr txBox="1"/>
          <p:nvPr/>
        </p:nvSpPr>
        <p:spPr>
          <a:xfrm>
            <a:off x="850341" y="2404234"/>
            <a:ext cx="7949093" cy="400110"/>
          </a:xfrm>
          <a:prstGeom prst="rect">
            <a:avLst/>
          </a:prstGeom>
          <a:noFill/>
        </p:spPr>
        <p:txBody>
          <a:bodyPr wrap="square" rtlCol="0">
            <a:spAutoFit/>
          </a:bodyPr>
          <a:lstStyle/>
          <a:p>
            <a:pPr lvl="0"/>
            <a:r>
              <a:rPr lang="en-NZ" sz="2000" dirty="0"/>
              <a:t>Christ was born to …</a:t>
            </a:r>
            <a:endParaRPr lang="en-GB" sz="2000" dirty="0"/>
          </a:p>
        </p:txBody>
      </p:sp>
      <p:sp>
        <p:nvSpPr>
          <p:cNvPr id="22" name="Textbox: Line 2"/>
          <p:cNvSpPr txBox="1"/>
          <p:nvPr/>
        </p:nvSpPr>
        <p:spPr>
          <a:xfrm>
            <a:off x="850345" y="1873220"/>
            <a:ext cx="7949090" cy="400110"/>
          </a:xfrm>
          <a:prstGeom prst="rect">
            <a:avLst/>
          </a:prstGeom>
          <a:noFill/>
        </p:spPr>
        <p:txBody>
          <a:bodyPr wrap="square" rtlCol="0">
            <a:spAutoFit/>
          </a:bodyPr>
          <a:lstStyle/>
          <a:p>
            <a:pPr lvl="0"/>
            <a:r>
              <a:rPr lang="en-NZ" sz="2000" dirty="0"/>
              <a:t>Explain the link between Christmas and Jesus’ baptism.</a:t>
            </a:r>
            <a:endParaRPr lang="en-GB" sz="2000" dirty="0"/>
          </a:p>
        </p:txBody>
      </p:sp>
      <p:sp>
        <p:nvSpPr>
          <p:cNvPr id="27" name="Textbox: Line 1"/>
          <p:cNvSpPr txBox="1"/>
          <p:nvPr/>
        </p:nvSpPr>
        <p:spPr>
          <a:xfrm>
            <a:off x="850344" y="1367805"/>
            <a:ext cx="7949091" cy="400110"/>
          </a:xfrm>
          <a:prstGeom prst="rect">
            <a:avLst/>
          </a:prstGeom>
          <a:noFill/>
        </p:spPr>
        <p:txBody>
          <a:bodyPr wrap="square" rtlCol="0">
            <a:spAutoFit/>
          </a:bodyPr>
          <a:lstStyle/>
          <a:p>
            <a:pPr lvl="0">
              <a:spcAft>
                <a:spcPts val="1800"/>
              </a:spcAft>
            </a:pPr>
            <a:r>
              <a:rPr lang="en-NZ" sz="2000" dirty="0"/>
              <a:t>What does the birth of Jesus reveal about God’s love?</a:t>
            </a:r>
            <a:endParaRPr lang="en-GB" sz="2000" dirty="0">
              <a:solidFill>
                <a:schemeClr val="bg1"/>
              </a:solidFill>
              <a:ea typeface="Adobe Heiti Std R" pitchFamily="34" charset="-128"/>
              <a:cs typeface="Segoe UI" pitchFamily="34" charset="0"/>
            </a:endParaRPr>
          </a:p>
        </p:txBody>
      </p:sp>
      <p:sp>
        <p:nvSpPr>
          <p:cNvPr id="26" name="Shape: Border 6" hidden="1"/>
          <p:cNvSpPr/>
          <p:nvPr/>
        </p:nvSpPr>
        <p:spPr>
          <a:xfrm>
            <a:off x="861436" y="3958562"/>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0" name="Shape: Border 5" hidden="1"/>
          <p:cNvSpPr/>
          <p:nvPr/>
        </p:nvSpPr>
        <p:spPr>
          <a:xfrm>
            <a:off x="861436" y="3434694"/>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1" name="Shape: Border 4" hidden="1"/>
          <p:cNvSpPr/>
          <p:nvPr/>
        </p:nvSpPr>
        <p:spPr>
          <a:xfrm>
            <a:off x="861436" y="2910828"/>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2" name="Shape: Border 3" hidden="1"/>
          <p:cNvSpPr/>
          <p:nvPr/>
        </p:nvSpPr>
        <p:spPr>
          <a:xfrm>
            <a:off x="861436" y="2386962"/>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3" name="Shape: Border 2" hidden="1"/>
          <p:cNvSpPr/>
          <p:nvPr/>
        </p:nvSpPr>
        <p:spPr>
          <a:xfrm>
            <a:off x="861436" y="1863096"/>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34" name="Shape: Border 1" hidden="1"/>
          <p:cNvSpPr/>
          <p:nvPr/>
        </p:nvSpPr>
        <p:spPr>
          <a:xfrm>
            <a:off x="861436" y="1339230"/>
            <a:ext cx="7938000" cy="414000"/>
          </a:xfrm>
          <a:prstGeom prst="rect">
            <a:avLst/>
          </a:prstGeom>
          <a:solidFill>
            <a:srgbClr val="CC66FF">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000" b="1">
              <a:solidFill>
                <a:schemeClr val="bg1"/>
              </a:solidFill>
              <a:latin typeface="Bookman Old Style" pitchFamily="18" charset="0"/>
              <a:ea typeface="Adobe Heiti Std R" pitchFamily="34" charset="-128"/>
            </a:endParaRPr>
          </a:p>
        </p:txBody>
      </p:sp>
      <p:sp>
        <p:nvSpPr>
          <p:cNvPr id="29" name="Shape: Number 6"/>
          <p:cNvSpPr txBox="1"/>
          <p:nvPr/>
        </p:nvSpPr>
        <p:spPr>
          <a:xfrm>
            <a:off x="440043" y="3959790"/>
            <a:ext cx="520285" cy="400110"/>
          </a:xfrm>
          <a:prstGeom prst="rect">
            <a:avLst/>
          </a:prstGeom>
          <a:noFill/>
        </p:spPr>
        <p:txBody>
          <a:bodyPr wrap="square" rtlCol="0">
            <a:spAutoFit/>
          </a:bodyPr>
          <a:lstStyle/>
          <a:p>
            <a:r>
              <a:rPr lang="en-GB" sz="2000" dirty="0" smtClean="0">
                <a:ea typeface="Adobe Heiti Std R" pitchFamily="34" charset="-128"/>
                <a:cs typeface="Segoe UI" pitchFamily="34" charset="0"/>
              </a:rPr>
              <a:t>6)</a:t>
            </a:r>
            <a:endParaRPr lang="en-GB" sz="2000" dirty="0">
              <a:ea typeface="Adobe Heiti Std R" pitchFamily="34" charset="-128"/>
              <a:cs typeface="Segoe UI" pitchFamily="34" charset="0"/>
            </a:endParaRPr>
          </a:p>
        </p:txBody>
      </p:sp>
      <p:sp>
        <p:nvSpPr>
          <p:cNvPr id="37" name="Shape: Number 5"/>
          <p:cNvSpPr txBox="1"/>
          <p:nvPr/>
        </p:nvSpPr>
        <p:spPr>
          <a:xfrm>
            <a:off x="459093" y="3435915"/>
            <a:ext cx="520285" cy="400110"/>
          </a:xfrm>
          <a:prstGeom prst="rect">
            <a:avLst/>
          </a:prstGeom>
          <a:noFill/>
        </p:spPr>
        <p:txBody>
          <a:bodyPr wrap="square" rtlCol="0">
            <a:spAutoFit/>
          </a:bodyPr>
          <a:lstStyle/>
          <a:p>
            <a:r>
              <a:rPr lang="en-GB" sz="2000" dirty="0">
                <a:ea typeface="Adobe Heiti Std R" pitchFamily="34" charset="-128"/>
                <a:cs typeface="Segoe UI" pitchFamily="34" charset="0"/>
              </a:rPr>
              <a:t>5</a:t>
            </a:r>
            <a:r>
              <a:rPr lang="en-GB" sz="2000" dirty="0" smtClean="0">
                <a:ea typeface="Adobe Heiti Std R" pitchFamily="34" charset="-128"/>
                <a:cs typeface="Segoe UI" pitchFamily="34" charset="0"/>
              </a:rPr>
              <a:t>)</a:t>
            </a:r>
            <a:endParaRPr lang="en-GB" sz="2000" dirty="0">
              <a:ea typeface="Adobe Heiti Std R" pitchFamily="34" charset="-128"/>
              <a:cs typeface="Segoe UI" pitchFamily="34" charset="0"/>
            </a:endParaRPr>
          </a:p>
        </p:txBody>
      </p:sp>
      <p:sp>
        <p:nvSpPr>
          <p:cNvPr id="38" name="Shape: Number 4"/>
          <p:cNvSpPr txBox="1"/>
          <p:nvPr/>
        </p:nvSpPr>
        <p:spPr>
          <a:xfrm>
            <a:off x="459093" y="2918563"/>
            <a:ext cx="520285" cy="400110"/>
          </a:xfrm>
          <a:prstGeom prst="rect">
            <a:avLst/>
          </a:prstGeom>
          <a:noFill/>
        </p:spPr>
        <p:txBody>
          <a:bodyPr wrap="square" rtlCol="0">
            <a:spAutoFit/>
          </a:bodyPr>
          <a:lstStyle/>
          <a:p>
            <a:r>
              <a:rPr lang="en-GB" sz="2000" smtClean="0">
                <a:ea typeface="Adobe Heiti Std R" pitchFamily="34" charset="-128"/>
                <a:cs typeface="Segoe UI" pitchFamily="34" charset="0"/>
              </a:rPr>
              <a:t>4)</a:t>
            </a:r>
            <a:endParaRPr lang="en-GB" sz="2000">
              <a:ea typeface="Adobe Heiti Std R" pitchFamily="34" charset="-128"/>
              <a:cs typeface="Segoe UI" pitchFamily="34" charset="0"/>
            </a:endParaRPr>
          </a:p>
        </p:txBody>
      </p:sp>
      <p:sp>
        <p:nvSpPr>
          <p:cNvPr id="39" name="Shape: Number 3"/>
          <p:cNvSpPr txBox="1"/>
          <p:nvPr/>
        </p:nvSpPr>
        <p:spPr>
          <a:xfrm>
            <a:off x="459093" y="2385381"/>
            <a:ext cx="520285" cy="400110"/>
          </a:xfrm>
          <a:prstGeom prst="rect">
            <a:avLst/>
          </a:prstGeom>
          <a:noFill/>
        </p:spPr>
        <p:txBody>
          <a:bodyPr wrap="square" rtlCol="0">
            <a:spAutoFit/>
          </a:bodyPr>
          <a:lstStyle/>
          <a:p>
            <a:r>
              <a:rPr lang="en-GB" sz="2000" smtClean="0">
                <a:ea typeface="Adobe Heiti Std R" pitchFamily="34" charset="-128"/>
                <a:cs typeface="Segoe UI" pitchFamily="34" charset="0"/>
              </a:rPr>
              <a:t>3)</a:t>
            </a:r>
            <a:endParaRPr lang="en-GB" sz="2000">
              <a:ea typeface="Adobe Heiti Std R" pitchFamily="34" charset="-128"/>
              <a:cs typeface="Segoe UI" pitchFamily="34" charset="0"/>
            </a:endParaRPr>
          </a:p>
        </p:txBody>
      </p:sp>
      <p:sp>
        <p:nvSpPr>
          <p:cNvPr id="40" name="Shape: Number 2"/>
          <p:cNvSpPr txBox="1"/>
          <p:nvPr/>
        </p:nvSpPr>
        <p:spPr>
          <a:xfrm>
            <a:off x="459093" y="1857003"/>
            <a:ext cx="520285" cy="400110"/>
          </a:xfrm>
          <a:prstGeom prst="rect">
            <a:avLst/>
          </a:prstGeom>
          <a:noFill/>
        </p:spPr>
        <p:txBody>
          <a:bodyPr wrap="square" rtlCol="0">
            <a:spAutoFit/>
          </a:bodyPr>
          <a:lstStyle/>
          <a:p>
            <a:r>
              <a:rPr lang="en-GB" sz="2000" smtClean="0">
                <a:ea typeface="Adobe Heiti Std R" pitchFamily="34" charset="-128"/>
                <a:cs typeface="Segoe UI" pitchFamily="34" charset="0"/>
              </a:rPr>
              <a:t>2)</a:t>
            </a:r>
            <a:endParaRPr lang="en-GB" sz="2000">
              <a:ea typeface="Adobe Heiti Std R" pitchFamily="34" charset="-128"/>
              <a:cs typeface="Segoe UI" pitchFamily="34" charset="0"/>
            </a:endParaRPr>
          </a:p>
        </p:txBody>
      </p:sp>
      <p:sp>
        <p:nvSpPr>
          <p:cNvPr id="41" name="Shape: Number 1"/>
          <p:cNvSpPr txBox="1"/>
          <p:nvPr/>
        </p:nvSpPr>
        <p:spPr>
          <a:xfrm>
            <a:off x="459093" y="1367805"/>
            <a:ext cx="520285" cy="400110"/>
          </a:xfrm>
          <a:prstGeom prst="rect">
            <a:avLst/>
          </a:prstGeom>
          <a:noFill/>
        </p:spPr>
        <p:txBody>
          <a:bodyPr wrap="square" rtlCol="0">
            <a:spAutoFit/>
          </a:bodyPr>
          <a:lstStyle/>
          <a:p>
            <a:r>
              <a:rPr lang="en-GB" sz="2000" dirty="0" smtClean="0">
                <a:ea typeface="Adobe Heiti Std R" pitchFamily="34" charset="-128"/>
                <a:cs typeface="Segoe UI" pitchFamily="34" charset="0"/>
              </a:rPr>
              <a:t>1)</a:t>
            </a:r>
            <a:endParaRPr lang="en-GB" sz="2000" dirty="0">
              <a:ea typeface="Adobe Heiti Std R" pitchFamily="34" charset="-128"/>
              <a:cs typeface="Segoe UI" pitchFamily="34" charset="0"/>
            </a:endParaRPr>
          </a:p>
        </p:txBody>
      </p:sp>
      <p:pic>
        <p:nvPicPr>
          <p:cNvPr id="45" name="Picture"/>
          <p:cNvPicPr>
            <a:picLocks noChangeAspect="1" noChangeArrowheads="1"/>
          </p:cNvPicPr>
          <p:nvPr/>
        </p:nvPicPr>
        <p:blipFill>
          <a:blip r:embed="rId3" cstate="print">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7421276" y="165736"/>
            <a:ext cx="1529682" cy="106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0" y="0"/>
            <a:ext cx="9144000" cy="900000"/>
          </a:xfrm>
        </p:spPr>
        <p:txBody>
          <a:bodyPr>
            <a:normAutofit/>
          </a:bodyPr>
          <a:lstStyle/>
          <a:p>
            <a:r>
              <a:rPr lang="en-US" sz="4000" dirty="0">
                <a:latin typeface="+mj-lt"/>
                <a:ea typeface="+mn-ea"/>
                <a:cs typeface="+mn-cs"/>
              </a:rPr>
              <a:t>Check up</a:t>
            </a:r>
            <a:endParaRPr lang="en-GB" sz="4000" dirty="0">
              <a:latin typeface="+mj-lt"/>
              <a:ea typeface="+mn-ea"/>
              <a:cs typeface="+mn-cs"/>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S-09</a:t>
            </a:r>
            <a:endParaRPr lang="en-GB" sz="900" b="1" dirty="0">
              <a:latin typeface="Arial" pitchFamily="34" charset="0"/>
              <a:cs typeface="Arial" pitchFamily="34" charset="0"/>
            </a:endParaRPr>
          </a:p>
        </p:txBody>
      </p:sp>
      <p:sp>
        <p:nvSpPr>
          <p:cNvPr id="36" name="Action Button: Up">
            <a:hlinkClick r:id="rId5"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42" name="Textbox: Tool instructions"/>
          <p:cNvSpPr txBox="1"/>
          <p:nvPr/>
        </p:nvSpPr>
        <p:spPr>
          <a:xfrm>
            <a:off x="3515473" y="4912668"/>
            <a:ext cx="2113078" cy="230832"/>
          </a:xfrm>
          <a:prstGeom prst="rect">
            <a:avLst/>
          </a:prstGeom>
          <a:noFill/>
        </p:spPr>
        <p:txBody>
          <a:bodyPr wrap="none" rtlCol="0">
            <a:spAutoFit/>
          </a:bodyPr>
          <a:lstStyle/>
          <a:p>
            <a:pPr algn="ctr"/>
            <a:r>
              <a:rPr lang="en-GB" sz="900" dirty="0" smtClean="0">
                <a:ea typeface="Segoe UI" pitchFamily="34" charset="0"/>
                <a:cs typeface="Arial" pitchFamily="34" charset="0"/>
              </a:rPr>
              <a:t>Click the up arrow to return to the lesson</a:t>
            </a:r>
            <a:endParaRPr lang="en-GB" sz="900" dirty="0">
              <a:ea typeface="Segoe UI" pitchFamily="34" charset="0"/>
              <a:cs typeface="Arial" pitchFamily="34" charset="0"/>
            </a:endParaRPr>
          </a:p>
        </p:txBody>
      </p:sp>
      <p:sp>
        <p:nvSpPr>
          <p:cNvPr id="43"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44" name="Textbox: Date"/>
          <p:cNvSpPr>
            <a:spLocks noChangeArrowheads="1"/>
          </p:cNvSpPr>
          <p:nvPr/>
        </p:nvSpPr>
        <p:spPr bwMode="auto">
          <a:xfrm>
            <a:off x="2860764" y="948471"/>
            <a:ext cx="23042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Bookman Old Style" pitchFamily="18"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46" name="Textbox: Name"/>
          <p:cNvSpPr>
            <a:spLocks noChangeArrowheads="1"/>
          </p:cNvSpPr>
          <p:nvPr/>
        </p:nvSpPr>
        <p:spPr bwMode="auto">
          <a:xfrm>
            <a:off x="212814" y="948471"/>
            <a:ext cx="25223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Bookman Old Style" pitchFamily="18"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Bookman Old Style" pitchFamily="18" charset="0"/>
                <a:ea typeface="Calibri" pitchFamily="34" charset="0"/>
                <a:cs typeface="Times New Roman" pitchFamily="18" charset="0"/>
              </a:rPr>
              <a:t>:_________________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Tree>
    <p:extLst>
      <p:ext uri="{BB962C8B-B14F-4D97-AF65-F5344CB8AC3E}">
        <p14:creationId xmlns:p14="http://schemas.microsoft.com/office/powerpoint/2010/main" val="2368538083"/>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show="0">
  <p:cSld>
    <p:spTree>
      <p:nvGrpSpPr>
        <p:cNvPr id="1" name=""/>
        <p:cNvGrpSpPr/>
        <p:nvPr/>
      </p:nvGrpSpPr>
      <p:grpSpPr>
        <a:xfrm>
          <a:off x="0" y="0"/>
          <a:ext cx="0" cy="0"/>
          <a:chOff x="0" y="0"/>
          <a:chExt cx="0" cy="0"/>
        </a:xfrm>
      </p:grpSpPr>
      <p:pic>
        <p:nvPicPr>
          <p:cNvPr id="7177" name="Picture 6" descr="D:\03 Projects\TCI\10 Lessons\02 LITURGICAL YEAR\02 Christmas\Christmas Y8-L02\Clipart\JPEG\JESUS-IN-MANGER.jpg"/>
          <p:cNvPicPr>
            <a:picLocks noChangeAspect="1" noChangeArrowheads="1"/>
          </p:cNvPicPr>
          <p:nvPr/>
        </p:nvPicPr>
        <p:blipFill>
          <a:blip r:embed="rId3" cstate="print">
            <a:clrChange>
              <a:clrFrom>
                <a:srgbClr val="FFFFFF"/>
              </a:clrFrom>
              <a:clrTo>
                <a:srgbClr val="FFFFFF">
                  <a:alpha val="0"/>
                </a:srgbClr>
              </a:clrTo>
            </a:clrChange>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009409" y="2883419"/>
            <a:ext cx="1065975" cy="1439344"/>
          </a:xfrm>
          <a:prstGeom prst="rect">
            <a:avLst/>
          </a:prstGeom>
          <a:noFill/>
          <a:extLst>
            <a:ext uri="{909E8E84-426E-40DD-AFC4-6F175D3DCCD1}">
              <a14:hiddenFill xmlns:a14="http://schemas.microsoft.com/office/drawing/2010/main">
                <a:solidFill>
                  <a:srgbClr val="FFFFFF"/>
                </a:solidFill>
              </a14:hiddenFill>
            </a:ext>
          </a:extLst>
        </p:spPr>
      </p:pic>
      <p:pic>
        <p:nvPicPr>
          <p:cNvPr id="7176" name="Picture 5" descr="D:\03 Projects\TCI\10 Lessons\02 LITURGICAL YEAR\02 Christmas\Christmas Y8-L02\Clipart\JPEG\Christmas-L9.jpg"/>
          <p:cNvPicPr>
            <a:picLocks noChangeAspect="1" noChangeArrowheads="1"/>
          </p:cNvPicPr>
          <p:nvPr/>
        </p:nvPicPr>
        <p:blipFill>
          <a:blip r:embed="rId5" cstate="print">
            <a:clrChange>
              <a:clrFrom>
                <a:srgbClr val="FFFFFF"/>
              </a:clrFrom>
              <a:clrTo>
                <a:srgbClr val="FFFFFF">
                  <a:alpha val="0"/>
                </a:srgbClr>
              </a:clrTo>
            </a:clrChang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8191912" y="2028823"/>
            <a:ext cx="700968" cy="628649"/>
          </a:xfrm>
          <a:prstGeom prst="rect">
            <a:avLst/>
          </a:prstGeom>
          <a:noFill/>
          <a:extLst>
            <a:ext uri="{909E8E84-426E-40DD-AFC4-6F175D3DCCD1}">
              <a14:hiddenFill xmlns:a14="http://schemas.microsoft.com/office/drawing/2010/main">
                <a:solidFill>
                  <a:srgbClr val="FFFFFF"/>
                </a:solidFill>
              </a14:hiddenFill>
            </a:ext>
          </a:extLst>
        </p:spPr>
      </p:pic>
      <p:pic>
        <p:nvPicPr>
          <p:cNvPr id="7175" name="Picture 4" descr="D:\03 Projects\TCI\10 Lessons\02 LITURGICAL YEAR\02 Christmas\Christmas Y8-L02\Clipart\JPEG\BenBois-Christmas-tree-black-white.jpg"/>
          <p:cNvPicPr>
            <a:picLocks noChangeAspect="1" noChangeArrowheads="1"/>
          </p:cNvPicPr>
          <p:nvPr/>
        </p:nvPicPr>
        <p:blipFill>
          <a:blip r:embed="rId7" cstate="print">
            <a:clrChange>
              <a:clrFrom>
                <a:srgbClr val="FFFFFF"/>
              </a:clrFrom>
              <a:clrTo>
                <a:srgbClr val="FFFFFF">
                  <a:alpha val="0"/>
                </a:srgbClr>
              </a:clrTo>
            </a:clrChange>
            <a:extLst>
              <a:ext uri="{28A0092B-C50C-407E-A947-70E740481C1C}">
                <a14:useLocalDpi xmlns:a14="http://schemas.microsoft.com/office/drawing/2010/main" val="0"/>
              </a:ext>
            </a:extLst>
          </a:blip>
          <a:srcRect/>
          <a:stretch>
            <a:fillRect/>
          </a:stretch>
        </p:blipFill>
        <p:spPr bwMode="auto">
          <a:xfrm>
            <a:off x="8154429" y="751172"/>
            <a:ext cx="775934" cy="1152526"/>
          </a:xfrm>
          <a:prstGeom prst="rect">
            <a:avLst/>
          </a:prstGeom>
          <a:noFill/>
          <a:extLst>
            <a:ext uri="{909E8E84-426E-40DD-AFC4-6F175D3DCCD1}">
              <a14:hiddenFill xmlns:a14="http://schemas.microsoft.com/office/drawing/2010/main">
                <a:solidFill>
                  <a:srgbClr val="FFFFFF"/>
                </a:solidFill>
              </a14:hiddenFill>
            </a:ext>
          </a:extLst>
        </p:spPr>
      </p:pic>
      <p:pic>
        <p:nvPicPr>
          <p:cNvPr id="7178" name="Picture 3" descr="D:\03 Projects\TCI\10 Lessons\02 LITURGICAL YEAR\02 Christmas\Christmas Y8-L02\Clipart\JPEG\ralexandrec-Christmas-Ball.jpg"/>
          <p:cNvPicPr>
            <a:picLocks noChangeAspect="1" noChangeArrowheads="1"/>
          </p:cNvPicPr>
          <p:nvPr/>
        </p:nvPicPr>
        <p:blipFill>
          <a:blip r:embed="rId8" cstate="print">
            <a:clrChange>
              <a:clrFrom>
                <a:srgbClr val="FFFFFF"/>
              </a:clrFrom>
              <a:clrTo>
                <a:srgbClr val="FFFFFF">
                  <a:alpha val="0"/>
                </a:srgbClr>
              </a:clrTo>
            </a:clrChange>
            <a:extLst>
              <a:ext uri="{BEBA8EAE-BF5A-486C-A8C5-ECC9F3942E4B}">
                <a14:imgProps xmlns:a14="http://schemas.microsoft.com/office/drawing/2010/main">
                  <a14:imgLayer r:embed="rId9">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208025" y="4064350"/>
            <a:ext cx="582550" cy="727920"/>
          </a:xfrm>
          <a:prstGeom prst="rect">
            <a:avLst/>
          </a:prstGeom>
          <a:noFill/>
          <a:extLst>
            <a:ext uri="{909E8E84-426E-40DD-AFC4-6F175D3DCCD1}">
              <a14:hiddenFill xmlns:a14="http://schemas.microsoft.com/office/drawing/2010/main">
                <a:solidFill>
                  <a:srgbClr val="FFFFFF"/>
                </a:solidFill>
              </a14:hiddenFill>
            </a:ext>
          </a:extLst>
        </p:spPr>
      </p:pic>
      <p:pic>
        <p:nvPicPr>
          <p:cNvPr id="7180" name="Picture 2" descr="D:\03 Projects\TCI\10 Lessons\02 LITURGICAL YEAR\02 Christmas\Christmas Y8-L02\Clipart\JPEG\snoflake.jpg"/>
          <p:cNvPicPr>
            <a:picLocks noChangeAspect="1" noChangeArrowheads="1"/>
          </p:cNvPicPr>
          <p:nvPr/>
        </p:nvPicPr>
        <p:blipFill>
          <a:blip r:embed="rId10" cstate="print">
            <a:clrChange>
              <a:clrFrom>
                <a:srgbClr val="FFFFFF"/>
              </a:clrFrom>
              <a:clrTo>
                <a:srgbClr val="FFFFFF">
                  <a:alpha val="0"/>
                </a:srgbClr>
              </a:clrTo>
            </a:clrChange>
            <a:extLst>
              <a:ext uri="{BEBA8EAE-BF5A-486C-A8C5-ECC9F3942E4B}">
                <a14:imgProps xmlns:a14="http://schemas.microsoft.com/office/drawing/2010/main">
                  <a14:imgLayer r:embed="rId11">
                    <a14:imgEffect>
                      <a14:saturation sat="0"/>
                    </a14:imgEffect>
                  </a14:imgLayer>
                </a14:imgProps>
              </a:ext>
              <a:ext uri="{28A0092B-C50C-407E-A947-70E740481C1C}">
                <a14:useLocalDpi xmlns:a14="http://schemas.microsoft.com/office/drawing/2010/main" val="0"/>
              </a:ext>
            </a:extLst>
          </a:blip>
          <a:srcRect/>
          <a:stretch>
            <a:fillRect/>
          </a:stretch>
        </p:blipFill>
        <p:spPr bwMode="auto">
          <a:xfrm>
            <a:off x="138144" y="2648341"/>
            <a:ext cx="722312" cy="722312"/>
          </a:xfrm>
          <a:prstGeom prst="rect">
            <a:avLst/>
          </a:prstGeom>
          <a:noFill/>
          <a:extLst>
            <a:ext uri="{909E8E84-426E-40DD-AFC4-6F175D3DCCD1}">
              <a14:hiddenFill xmlns:a14="http://schemas.microsoft.com/office/drawing/2010/main">
                <a:solidFill>
                  <a:srgbClr val="FFFFFF"/>
                </a:solidFill>
              </a14:hiddenFill>
            </a:ext>
          </a:extLst>
        </p:spPr>
      </p:pic>
      <p:pic>
        <p:nvPicPr>
          <p:cNvPr id="7179" name="Picture 1" descr="D:\03 Projects\TCI\10 Lessons\02 LITURGICAL YEAR\02 Christmas\Christmas Y8-L02\Clipart\JPEG\johnny-automatic-girl-praying.jpg"/>
          <p:cNvPicPr>
            <a:picLocks noChangeAspect="1" noChangeArrowheads="1"/>
          </p:cNvPicPr>
          <p:nvPr/>
        </p:nvPicPr>
        <p:blipFill>
          <a:blip r:embed="rId12" cstate="print">
            <a:clrChange>
              <a:clrFrom>
                <a:srgbClr val="FFFFFF"/>
              </a:clrFrom>
              <a:clrTo>
                <a:srgbClr val="FFFFFF">
                  <a:alpha val="0"/>
                </a:srgbClr>
              </a:clrTo>
            </a:clrChange>
            <a:extLst>
              <a:ext uri="{BEBA8EAE-BF5A-486C-A8C5-ECC9F3942E4B}">
                <a14:imgProps xmlns:a14="http://schemas.microsoft.com/office/drawing/2010/main">
                  <a14:imgLayer r:embed="rId13">
                    <a14:imgEffect>
                      <a14:saturation sat="0"/>
                    </a14:imgEffect>
                  </a14:imgLayer>
                </a14:imgProps>
              </a:ext>
              <a:ext uri="{28A0092B-C50C-407E-A947-70E740481C1C}">
                <a14:useLocalDpi xmlns:a14="http://schemas.microsoft.com/office/drawing/2010/main" val="0"/>
              </a:ext>
            </a:extLst>
          </a:blip>
          <a:srcRect/>
          <a:stretch>
            <a:fillRect/>
          </a:stretch>
        </p:blipFill>
        <p:spPr bwMode="auto">
          <a:xfrm flipH="1">
            <a:off x="45330" y="759662"/>
            <a:ext cx="907940" cy="1296436"/>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p:cNvSpPr txBox="1"/>
          <p:nvPr/>
        </p:nvSpPr>
        <p:spPr>
          <a:xfrm>
            <a:off x="819150" y="779747"/>
            <a:ext cx="7562850" cy="4031873"/>
          </a:xfrm>
          <a:prstGeom prst="rect">
            <a:avLst/>
          </a:prstGeom>
          <a:noFill/>
        </p:spPr>
        <p:txBody>
          <a:bodyPr wrap="square" rtlCol="0">
            <a:spAutoFit/>
          </a:bodyPr>
          <a:lstStyle/>
          <a:p>
            <a:pPr marL="285750" lvl="0" indent="-285750">
              <a:spcAft>
                <a:spcPts val="600"/>
              </a:spcAft>
              <a:buFont typeface="Wingdings" pitchFamily="2" charset="2"/>
              <a:buChar char="v"/>
            </a:pPr>
            <a:r>
              <a:rPr lang="en-NZ" sz="1300" b="1" dirty="0"/>
              <a:t>Make a timeline </a:t>
            </a:r>
            <a:r>
              <a:rPr lang="en-NZ" sz="1300" dirty="0"/>
              <a:t>to illustrate the connection between the events of Christmas and the Epiphany. Use the time line to share this with people at school and at home. </a:t>
            </a:r>
            <a:endParaRPr lang="en-GB" sz="1300" dirty="0"/>
          </a:p>
          <a:p>
            <a:pPr marL="285750" indent="-285750">
              <a:spcAft>
                <a:spcPts val="600"/>
              </a:spcAft>
              <a:buFont typeface="Wingdings" pitchFamily="2" charset="2"/>
              <a:buChar char="v"/>
            </a:pPr>
            <a:r>
              <a:rPr lang="en-NZ" sz="1300" b="1" dirty="0" smtClean="0"/>
              <a:t>Create </a:t>
            </a:r>
            <a:r>
              <a:rPr lang="en-NZ" sz="1300" b="1" dirty="0"/>
              <a:t>an exhibition </a:t>
            </a:r>
            <a:r>
              <a:rPr lang="en-NZ" sz="1300" dirty="0"/>
              <a:t>of famous art works of the Epiphany and add the artists name and a short explanation of the work. Display this in the school or church foyer. </a:t>
            </a:r>
            <a:endParaRPr lang="en-GB" sz="1300" dirty="0"/>
          </a:p>
          <a:p>
            <a:pPr marL="285750" indent="-285750">
              <a:spcAft>
                <a:spcPts val="600"/>
              </a:spcAft>
              <a:buFont typeface="Wingdings" pitchFamily="2" charset="2"/>
              <a:buChar char="v"/>
            </a:pPr>
            <a:r>
              <a:rPr lang="en-NZ" sz="1300" b="1" dirty="0" smtClean="0"/>
              <a:t>Write </a:t>
            </a:r>
            <a:r>
              <a:rPr lang="en-NZ" sz="1300" b="1" dirty="0"/>
              <a:t>a script</a:t>
            </a:r>
            <a:r>
              <a:rPr lang="en-NZ" sz="1300" dirty="0"/>
              <a:t> for a conversation between Jesus and John the Baptist at the Jordan River about baptism. Refer to the gospel story in Matthew 3:13-17. Share this in pairs and edit it to refine it before </a:t>
            </a:r>
            <a:r>
              <a:rPr lang="en-NZ" sz="1300" dirty="0" smtClean="0"/>
              <a:t>sharing </a:t>
            </a:r>
            <a:r>
              <a:rPr lang="en-NZ" sz="1300" dirty="0"/>
              <a:t>it with someone at home or at school.</a:t>
            </a:r>
            <a:endParaRPr lang="en-GB" sz="1300" dirty="0"/>
          </a:p>
          <a:p>
            <a:pPr marL="285750" indent="-285750">
              <a:spcAft>
                <a:spcPts val="600"/>
              </a:spcAft>
              <a:buFont typeface="Wingdings" pitchFamily="2" charset="2"/>
              <a:buChar char="v"/>
            </a:pPr>
            <a:r>
              <a:rPr lang="en-NZ" sz="1300" b="1" dirty="0" smtClean="0"/>
              <a:t>Create </a:t>
            </a:r>
            <a:r>
              <a:rPr lang="en-NZ" sz="1300" b="1" dirty="0"/>
              <a:t>a dance sequence </a:t>
            </a:r>
            <a:r>
              <a:rPr lang="en-NZ" sz="1300" dirty="0"/>
              <a:t>of the arrival of the 3 </a:t>
            </a:r>
            <a:r>
              <a:rPr lang="en-NZ" sz="1300" dirty="0" err="1"/>
              <a:t>maji</a:t>
            </a:r>
            <a:r>
              <a:rPr lang="en-NZ" sz="1300" dirty="0"/>
              <a:t> and the presentation of their gifts to Jesus.</a:t>
            </a:r>
            <a:endParaRPr lang="en-GB" sz="1300" dirty="0"/>
          </a:p>
          <a:p>
            <a:pPr marL="285750" indent="-285750">
              <a:spcAft>
                <a:spcPts val="600"/>
              </a:spcAft>
              <a:buFont typeface="Wingdings" pitchFamily="2" charset="2"/>
              <a:buChar char="v"/>
            </a:pPr>
            <a:r>
              <a:rPr lang="en-NZ" sz="1300" b="1" dirty="0" smtClean="0"/>
              <a:t>Have </a:t>
            </a:r>
            <a:r>
              <a:rPr lang="en-NZ" sz="1300" b="1" dirty="0"/>
              <a:t>a conversation</a:t>
            </a:r>
            <a:r>
              <a:rPr lang="en-NZ" sz="1300" dirty="0"/>
              <a:t> with someone at home about what the gifts of gold, </a:t>
            </a:r>
            <a:r>
              <a:rPr lang="en-NZ" sz="1300" dirty="0" err="1"/>
              <a:t>frankinsense</a:t>
            </a:r>
            <a:r>
              <a:rPr lang="en-NZ" sz="1300" dirty="0"/>
              <a:t> and myrrh tell us about Jesus and why they were presented to him by the </a:t>
            </a:r>
            <a:r>
              <a:rPr lang="en-NZ" sz="1300" dirty="0" err="1"/>
              <a:t>maji</a:t>
            </a:r>
            <a:r>
              <a:rPr lang="en-NZ" sz="1300" dirty="0"/>
              <a:t>. Refer to Lesson 1 Slide 10 when constructing the questions and answers.</a:t>
            </a:r>
            <a:endParaRPr lang="en-GB" sz="1300" dirty="0"/>
          </a:p>
          <a:p>
            <a:pPr marL="285750" indent="-285750">
              <a:spcAft>
                <a:spcPts val="600"/>
              </a:spcAft>
              <a:buFont typeface="Wingdings" pitchFamily="2" charset="2"/>
              <a:buChar char="v"/>
            </a:pPr>
            <a:r>
              <a:rPr lang="en-NZ" sz="1300" dirty="0"/>
              <a:t> </a:t>
            </a:r>
            <a:r>
              <a:rPr lang="en-NZ" sz="1300" b="1" dirty="0" smtClean="0"/>
              <a:t>Make </a:t>
            </a:r>
            <a:r>
              <a:rPr lang="en-NZ" sz="1300" b="1" dirty="0"/>
              <a:t>up a rap</a:t>
            </a:r>
            <a:r>
              <a:rPr lang="en-NZ" sz="1300" dirty="0"/>
              <a:t> about why Jesus was born refer to Lesson 2 Slide 4. Share it at assembly.</a:t>
            </a:r>
            <a:endParaRPr lang="en-GB" sz="1300" dirty="0"/>
          </a:p>
          <a:p>
            <a:pPr marL="285750" indent="-285750">
              <a:spcAft>
                <a:spcPts val="600"/>
              </a:spcAft>
              <a:buFont typeface="Wingdings" pitchFamily="2" charset="2"/>
              <a:buChar char="v"/>
            </a:pPr>
            <a:r>
              <a:rPr lang="en-NZ" sz="1300" dirty="0"/>
              <a:t> </a:t>
            </a:r>
            <a:r>
              <a:rPr lang="en-NZ" sz="1300" dirty="0" smtClean="0"/>
              <a:t>Create </a:t>
            </a:r>
            <a:r>
              <a:rPr lang="en-NZ" sz="1300" dirty="0"/>
              <a:t>an art work or use one by an artist of Jesus’ baptism. Include the cloud, the dove and the words God spoke to Jesus and use it to illustrate why Jesus wanted to be baptised, why his baptism was an important event in his life and point out how </a:t>
            </a:r>
            <a:r>
              <a:rPr lang="en-NZ" sz="1300" dirty="0" smtClean="0"/>
              <a:t>all </a:t>
            </a:r>
            <a:r>
              <a:rPr lang="en-NZ" sz="1300" dirty="0"/>
              <a:t>the members of the holy Trinity are present. </a:t>
            </a:r>
            <a:endParaRPr lang="en-GB" sz="1300" dirty="0"/>
          </a:p>
          <a:p>
            <a:pPr marL="285750" indent="-285750">
              <a:spcAft>
                <a:spcPts val="600"/>
              </a:spcAft>
              <a:buFont typeface="Wingdings" pitchFamily="2" charset="2"/>
              <a:buChar char="v"/>
            </a:pPr>
            <a:r>
              <a:rPr lang="en-NZ" sz="1300" dirty="0"/>
              <a:t> </a:t>
            </a:r>
            <a:r>
              <a:rPr lang="en-NZ" sz="1300" b="1" dirty="0" smtClean="0"/>
              <a:t>Make </a:t>
            </a:r>
            <a:r>
              <a:rPr lang="en-NZ" sz="1300" b="1" dirty="0"/>
              <a:t>up your own way </a:t>
            </a:r>
            <a:r>
              <a:rPr lang="en-NZ" sz="1300" dirty="0"/>
              <a:t>of showing and sharing what you have learned and decide who you would like to share it with. </a:t>
            </a:r>
            <a:endParaRPr lang="en-GB" sz="1300" dirty="0"/>
          </a:p>
        </p:txBody>
      </p:sp>
      <p:sp>
        <p:nvSpPr>
          <p:cNvPr id="2" name="Title"/>
          <p:cNvSpPr>
            <a:spLocks noGrp="1"/>
          </p:cNvSpPr>
          <p:nvPr>
            <p:ph type="ctrTitle"/>
          </p:nvPr>
        </p:nvSpPr>
        <p:spPr>
          <a:xfrm>
            <a:off x="0" y="0"/>
            <a:ext cx="9144000" cy="751172"/>
          </a:xfrm>
        </p:spPr>
        <p:txBody>
          <a:bodyPr>
            <a:noAutofit/>
          </a:bodyPr>
          <a:lstStyle/>
          <a:p>
            <a:r>
              <a:rPr lang="en-US" sz="2800" b="1" dirty="0" smtClean="0">
                <a:latin typeface="+mj-lt"/>
                <a:ea typeface="Adobe Heiti Std R" pitchFamily="34" charset="-128"/>
              </a:rPr>
              <a:t>Sharing our </a:t>
            </a:r>
            <a:r>
              <a:rPr lang="en-US" sz="2800" b="1" dirty="0">
                <a:latin typeface="+mj-lt"/>
                <a:ea typeface="Adobe Heiti Std R" pitchFamily="34" charset="-128"/>
              </a:rPr>
              <a:t>Learning about CHRISTMAS with family </a:t>
            </a:r>
            <a:r>
              <a:rPr lang="en-US" sz="2800" b="1" dirty="0" err="1" smtClean="0">
                <a:latin typeface="+mj-lt"/>
                <a:ea typeface="Adobe Heiti Std R" pitchFamily="34" charset="-128"/>
              </a:rPr>
              <a:t>wh</a:t>
            </a:r>
            <a:r>
              <a:rPr lang="en-US" sz="2800" b="1" dirty="0" err="1">
                <a:latin typeface="+mj-lt"/>
                <a:ea typeface="Adobe Heiti Std R" pitchFamily="34" charset="-128"/>
              </a:rPr>
              <a:t>ā</a:t>
            </a:r>
            <a:r>
              <a:rPr lang="en-US" sz="2800" b="1" dirty="0" err="1" smtClean="0">
                <a:latin typeface="+mj-lt"/>
                <a:ea typeface="Adobe Heiti Std R" pitchFamily="34" charset="-128"/>
              </a:rPr>
              <a:t>nau</a:t>
            </a:r>
            <a:endParaRPr lang="en-GB" sz="2800" b="1" dirty="0">
              <a:latin typeface="+mj-lt"/>
              <a:ea typeface="Adobe Heiti Std R" pitchFamily="34" charset="-128"/>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chemeClr val="tx1"/>
            </a:solidFill>
          </a:ln>
        </p:spPr>
        <p:txBody>
          <a:bodyPr wrap="none" rtlCol="0" anchor="ctr" anchorCtr="1">
            <a:noAutofit/>
          </a:bodyPr>
          <a:lstStyle/>
          <a:p>
            <a:pPr algn="ctr"/>
            <a:r>
              <a:rPr lang="en-GB" sz="900" b="1" dirty="0" smtClean="0">
                <a:latin typeface="Arial" pitchFamily="34" charset="0"/>
                <a:cs typeface="Arial" pitchFamily="34" charset="0"/>
              </a:rPr>
              <a:t>L-2</a:t>
            </a:r>
          </a:p>
          <a:p>
            <a:pPr algn="ctr"/>
            <a:r>
              <a:rPr lang="en-GB" sz="900" b="1" dirty="0" smtClean="0">
                <a:latin typeface="Arial" pitchFamily="34" charset="0"/>
                <a:cs typeface="Arial" pitchFamily="34" charset="0"/>
              </a:rPr>
              <a:t>S-10</a:t>
            </a:r>
            <a:endParaRPr lang="en-GB" sz="900" b="1" dirty="0">
              <a:latin typeface="Arial" pitchFamily="34" charset="0"/>
              <a:cs typeface="Arial" pitchFamily="34" charset="0"/>
            </a:endParaRPr>
          </a:p>
        </p:txBody>
      </p:sp>
      <p:sp>
        <p:nvSpPr>
          <p:cNvPr id="15" name="Action Button: Up">
            <a:hlinkClick r:id="rId14" action="ppaction://hlinksldjump" highlightClick="1"/>
          </p:cNvPr>
          <p:cNvSpPr/>
          <p:nvPr/>
        </p:nvSpPr>
        <p:spPr>
          <a:xfrm rot="16200000">
            <a:off x="8100000" y="4680000"/>
            <a:ext cx="360000"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6" name="Textbox: Tool instructions"/>
          <p:cNvSpPr txBox="1"/>
          <p:nvPr/>
        </p:nvSpPr>
        <p:spPr>
          <a:xfrm>
            <a:off x="3515473" y="4912668"/>
            <a:ext cx="2113078" cy="230832"/>
          </a:xfrm>
          <a:prstGeom prst="rect">
            <a:avLst/>
          </a:prstGeom>
          <a:noFill/>
        </p:spPr>
        <p:txBody>
          <a:bodyPr wrap="none" rtlCol="0">
            <a:spAutoFit/>
          </a:bodyPr>
          <a:lstStyle/>
          <a:p>
            <a:pPr algn="ctr"/>
            <a:r>
              <a:rPr lang="en-GB" sz="900" dirty="0" smtClean="0">
                <a:ea typeface="Segoe UI" pitchFamily="34" charset="0"/>
                <a:cs typeface="Arial" pitchFamily="34" charset="0"/>
              </a:rPr>
              <a:t>Click the up arrow to return to the lesson</a:t>
            </a:r>
            <a:endParaRPr lang="en-GB" sz="900" dirty="0">
              <a:ea typeface="Segoe UI" pitchFamily="34" charset="0"/>
              <a:cs typeface="Arial" pitchFamily="34" charset="0"/>
            </a:endParaRPr>
          </a:p>
        </p:txBody>
      </p:sp>
      <p:sp>
        <p:nvSpPr>
          <p:cNvPr id="17" name="TextBox: Worksheet Indication"/>
          <p:cNvSpPr txBox="1"/>
          <p:nvPr/>
        </p:nvSpPr>
        <p:spPr>
          <a:xfrm>
            <a:off x="0" y="4783500"/>
            <a:ext cx="1260000" cy="360000"/>
          </a:xfrm>
          <a:prstGeom prst="rect">
            <a:avLst/>
          </a:prstGeom>
          <a:noFill/>
          <a:ln w="0">
            <a:noFill/>
          </a:ln>
        </p:spPr>
        <p:txBody>
          <a:bodyPr wrap="square" rtlCol="0">
            <a:noAutofit/>
          </a:bodyPr>
          <a:lstStyle/>
          <a:p>
            <a:r>
              <a:rPr lang="en-GB" sz="1600" b="1" dirty="0" smtClean="0">
                <a:latin typeface="Arial" pitchFamily="34" charset="0"/>
                <a:cs typeface="Arial" pitchFamily="34" charset="0"/>
              </a:rPr>
              <a:t>Worksheet</a:t>
            </a:r>
            <a:endParaRPr lang="en-GB" sz="1600" b="1" dirty="0">
              <a:latin typeface="Arial" pitchFamily="34" charset="0"/>
              <a:cs typeface="Arial" pitchFamily="34" charset="0"/>
            </a:endParaRPr>
          </a:p>
        </p:txBody>
      </p:sp>
      <p:sp>
        <p:nvSpPr>
          <p:cNvPr id="14" name="Textbox: Date"/>
          <p:cNvSpPr>
            <a:spLocks noChangeArrowheads="1"/>
          </p:cNvSpPr>
          <p:nvPr/>
        </p:nvSpPr>
        <p:spPr bwMode="auto">
          <a:xfrm>
            <a:off x="5290618" y="4613779"/>
            <a:ext cx="2304256"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r>
              <a:rPr lang="en-GB" sz="1600" dirty="0" smtClean="0">
                <a:latin typeface="Bookman Old Style" pitchFamily="18" charset="0"/>
                <a:ea typeface="Times New Roman" pitchFamily="18" charset="0"/>
                <a:cs typeface="Times New Roman" pitchFamily="18" charset="0"/>
              </a:rPr>
              <a:t>Date</a:t>
            </a:r>
            <a:r>
              <a:rPr kumimoji="0" lang="en-GB" sz="1600" b="0" i="0" u="none" strike="noStrike" cap="none" normalizeH="0" baseline="0" dirty="0" smtClean="0">
                <a:ln>
                  <a:noFill/>
                </a:ln>
                <a:solidFill>
                  <a:schemeClr val="tx1"/>
                </a:solidFill>
                <a:effectLst/>
                <a:latin typeface="Bookman Old Style" pitchFamily="18" charset="0"/>
                <a:ea typeface="Times New Roman" pitchFamily="18" charset="0"/>
                <a:cs typeface="Times New Roman" pitchFamily="18" charset="0"/>
              </a:rPr>
              <a:t>:_______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
        <p:nvSpPr>
          <p:cNvPr id="18" name="Textbox: Name"/>
          <p:cNvSpPr>
            <a:spLocks noChangeArrowheads="1"/>
          </p:cNvSpPr>
          <p:nvPr/>
        </p:nvSpPr>
        <p:spPr bwMode="auto">
          <a:xfrm>
            <a:off x="2642668" y="4613779"/>
            <a:ext cx="2522352" cy="2462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0" tIns="0" rIns="0" bIns="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lang="en-GB" sz="1600" dirty="0" smtClean="0">
                <a:solidFill>
                  <a:srgbClr val="000000"/>
                </a:solidFill>
                <a:latin typeface="Bookman Old Style" pitchFamily="18" charset="0"/>
                <a:ea typeface="Calibri" pitchFamily="34" charset="0"/>
                <a:cs typeface="Times New Roman" pitchFamily="18" charset="0"/>
              </a:rPr>
              <a:t>Name</a:t>
            </a:r>
            <a:r>
              <a:rPr kumimoji="0" lang="en-GB" sz="1600" b="0" i="0" u="none" strike="noStrike" cap="none" normalizeH="0" baseline="0" dirty="0" smtClean="0">
                <a:ln>
                  <a:noFill/>
                </a:ln>
                <a:solidFill>
                  <a:srgbClr val="000000"/>
                </a:solidFill>
                <a:effectLst/>
                <a:latin typeface="Bookman Old Style" pitchFamily="18" charset="0"/>
                <a:ea typeface="Calibri" pitchFamily="34" charset="0"/>
                <a:cs typeface="Times New Roman" pitchFamily="18" charset="0"/>
              </a:rPr>
              <a:t>:_________________</a:t>
            </a:r>
            <a:endParaRPr kumimoji="0" lang="en-GB" sz="1400" b="0" i="0" u="none" strike="noStrike" cap="none" normalizeH="0" baseline="0" dirty="0" smtClean="0">
              <a:ln>
                <a:noFill/>
              </a:ln>
              <a:solidFill>
                <a:schemeClr val="tx1"/>
              </a:solidFill>
              <a:effectLst/>
              <a:latin typeface="Bookman Old Style" pitchFamily="18" charset="0"/>
              <a:cs typeface="Arial" pitchFamily="34" charset="0"/>
            </a:endParaRPr>
          </a:p>
        </p:txBody>
      </p:sp>
    </p:spTree>
    <p:extLst>
      <p:ext uri="{BB962C8B-B14F-4D97-AF65-F5344CB8AC3E}">
        <p14:creationId xmlns:p14="http://schemas.microsoft.com/office/powerpoint/2010/main" val="3809806258"/>
      </p:ext>
    </p:extLst>
  </p:cSld>
  <p:clrMapOvr>
    <a:masterClrMapping/>
  </p:clrMapOvr>
  <p:transition spd="med" advClick="0">
    <p:fade/>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Line 2"/>
          <p:cNvSpPr txBox="1"/>
          <p:nvPr/>
        </p:nvSpPr>
        <p:spPr>
          <a:xfrm>
            <a:off x="859997" y="3215182"/>
            <a:ext cx="7744315" cy="461665"/>
          </a:xfrm>
          <a:prstGeom prst="rect">
            <a:avLst/>
          </a:prstGeom>
          <a:noFill/>
        </p:spPr>
        <p:txBody>
          <a:bodyPr wrap="square" rtlCol="0">
            <a:spAutoFit/>
          </a:bodyPr>
          <a:lstStyle/>
          <a:p>
            <a:pPr lvl="0"/>
            <a:r>
              <a:rPr lang="en-US" sz="2400" dirty="0" smtClean="0"/>
              <a:t>explain </a:t>
            </a:r>
            <a:r>
              <a:rPr lang="en-US" sz="2400" dirty="0"/>
              <a:t>why Jesus was </a:t>
            </a:r>
            <a:r>
              <a:rPr lang="en-US" sz="2400" dirty="0" err="1"/>
              <a:t>baptised</a:t>
            </a:r>
            <a:endParaRPr lang="en-GB" sz="2000" dirty="0"/>
          </a:p>
        </p:txBody>
      </p:sp>
      <p:sp>
        <p:nvSpPr>
          <p:cNvPr id="9" name="Textbox: Line 1"/>
          <p:cNvSpPr txBox="1"/>
          <p:nvPr/>
        </p:nvSpPr>
        <p:spPr>
          <a:xfrm>
            <a:off x="865802" y="2235517"/>
            <a:ext cx="7744315" cy="830997"/>
          </a:xfrm>
          <a:prstGeom prst="rect">
            <a:avLst/>
          </a:prstGeom>
          <a:noFill/>
        </p:spPr>
        <p:txBody>
          <a:bodyPr wrap="square" rtlCol="0">
            <a:spAutoFit/>
          </a:bodyPr>
          <a:lstStyle/>
          <a:p>
            <a:pPr lvl="0"/>
            <a:r>
              <a:rPr lang="en-NZ" sz="2400" dirty="0"/>
              <a:t>recognise how the feast of the baptism of the Lord concludes the season of Christmas </a:t>
            </a:r>
            <a:endParaRPr lang="en-GB" sz="2400" dirty="0"/>
          </a:p>
        </p:txBody>
      </p:sp>
      <p:sp>
        <p:nvSpPr>
          <p:cNvPr id="11" name="Shape: Border 2"/>
          <p:cNvSpPr/>
          <p:nvPr/>
        </p:nvSpPr>
        <p:spPr>
          <a:xfrm>
            <a:off x="859997" y="3243757"/>
            <a:ext cx="7744315" cy="400110"/>
          </a:xfrm>
          <a:prstGeom prst="rect">
            <a:avLst/>
          </a:prstGeom>
          <a:solidFill>
            <a:srgbClr val="33CC33">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solidFill>
                <a:schemeClr val="bg1"/>
              </a:solidFill>
              <a:latin typeface="Adobe Heiti Std R" pitchFamily="34" charset="-128"/>
              <a:ea typeface="Adobe Heiti Std R" pitchFamily="34" charset="-128"/>
            </a:endParaRPr>
          </a:p>
        </p:txBody>
      </p:sp>
      <p:sp>
        <p:nvSpPr>
          <p:cNvPr id="12" name="Shape: Border 1"/>
          <p:cNvSpPr/>
          <p:nvPr/>
        </p:nvSpPr>
        <p:spPr>
          <a:xfrm>
            <a:off x="859997" y="2235515"/>
            <a:ext cx="7744315" cy="830999"/>
          </a:xfrm>
          <a:prstGeom prst="rect">
            <a:avLst/>
          </a:prstGeom>
          <a:solidFill>
            <a:srgbClr val="33CC33">
              <a:alpha val="0"/>
            </a:srgbClr>
          </a:solidFill>
          <a:ln>
            <a:solidFill>
              <a:srgbClr val="663300">
                <a:alpha val="25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bg1"/>
              </a:solidFill>
              <a:latin typeface="Adobe Heiti Std R" pitchFamily="34" charset="-128"/>
              <a:ea typeface="Adobe Heiti Std R" pitchFamily="34" charset="-128"/>
            </a:endParaRPr>
          </a:p>
        </p:txBody>
      </p:sp>
      <p:sp>
        <p:nvSpPr>
          <p:cNvPr id="14" name="Shape: Number 2"/>
          <p:cNvSpPr txBox="1"/>
          <p:nvPr/>
        </p:nvSpPr>
        <p:spPr>
          <a:xfrm>
            <a:off x="555031" y="3262354"/>
            <a:ext cx="539656" cy="369332"/>
          </a:xfrm>
          <a:prstGeom prst="rect">
            <a:avLst/>
          </a:prstGeom>
          <a:noFill/>
        </p:spPr>
        <p:txBody>
          <a:bodyPr wrap="square" rtlCol="0">
            <a:spAutoFit/>
          </a:bodyPr>
          <a:lstStyle/>
          <a:p>
            <a:r>
              <a:rPr lang="en-US" dirty="0">
                <a:ea typeface="Adobe Heiti Std R" pitchFamily="34" charset="-128"/>
                <a:cs typeface="Segoe UI" pitchFamily="34" charset="0"/>
              </a:rPr>
              <a:t>2</a:t>
            </a:r>
            <a:r>
              <a:rPr lang="en-US" dirty="0" smtClean="0">
                <a:ea typeface="Adobe Heiti Std R" pitchFamily="34" charset="-128"/>
                <a:cs typeface="Segoe UI" pitchFamily="34" charset="0"/>
              </a:rPr>
              <a:t>)</a:t>
            </a:r>
            <a:endParaRPr lang="en-GB" dirty="0">
              <a:ea typeface="Adobe Heiti Std R" pitchFamily="34" charset="-128"/>
              <a:cs typeface="Segoe UI" pitchFamily="34" charset="0"/>
            </a:endParaRPr>
          </a:p>
        </p:txBody>
      </p:sp>
      <p:sp>
        <p:nvSpPr>
          <p:cNvPr id="15" name="Shape: Number 1"/>
          <p:cNvSpPr txBox="1"/>
          <p:nvPr/>
        </p:nvSpPr>
        <p:spPr>
          <a:xfrm>
            <a:off x="555031" y="2281863"/>
            <a:ext cx="539656" cy="369332"/>
          </a:xfrm>
          <a:prstGeom prst="rect">
            <a:avLst/>
          </a:prstGeom>
          <a:noFill/>
        </p:spPr>
        <p:txBody>
          <a:bodyPr wrap="square" rtlCol="0">
            <a:spAutoFit/>
          </a:bodyPr>
          <a:lstStyle/>
          <a:p>
            <a:r>
              <a:rPr lang="en-US" dirty="0" smtClean="0">
                <a:ea typeface="Adobe Heiti Std R" pitchFamily="34" charset="-128"/>
                <a:cs typeface="Segoe UI" pitchFamily="34" charset="0"/>
              </a:rPr>
              <a:t>1)</a:t>
            </a:r>
            <a:endParaRPr lang="en-GB" dirty="0">
              <a:ea typeface="Adobe Heiti Std R" pitchFamily="34" charset="-128"/>
              <a:cs typeface="Segoe UI" pitchFamily="34" charset="0"/>
            </a:endParaRPr>
          </a:p>
        </p:txBody>
      </p:sp>
      <p:sp>
        <p:nvSpPr>
          <p:cNvPr id="3" name="Subtile"/>
          <p:cNvSpPr txBox="1"/>
          <p:nvPr/>
        </p:nvSpPr>
        <p:spPr>
          <a:xfrm>
            <a:off x="884687" y="1704290"/>
            <a:ext cx="2958560" cy="461665"/>
          </a:xfrm>
          <a:prstGeom prst="rect">
            <a:avLst/>
          </a:prstGeom>
          <a:noFill/>
        </p:spPr>
        <p:txBody>
          <a:bodyPr wrap="square" rtlCol="0">
            <a:spAutoFit/>
          </a:bodyPr>
          <a:lstStyle/>
          <a:p>
            <a:r>
              <a:rPr lang="en-NZ" sz="2400" b="1" dirty="0" smtClean="0">
                <a:ea typeface="Adobe Heiti Std R" pitchFamily="34" charset="-128"/>
              </a:rPr>
              <a:t>The students will:</a:t>
            </a:r>
            <a:endParaRPr lang="en-GB" sz="2400" b="1" dirty="0">
              <a:ea typeface="Adobe Heiti Std R" pitchFamily="34" charset="-128"/>
            </a:endParaRPr>
          </a:p>
        </p:txBody>
      </p:sp>
      <p:pic>
        <p:nvPicPr>
          <p:cNvPr id="22"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421276" y="165736"/>
            <a:ext cx="1529682" cy="10642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2" name="Title"/>
          <p:cNvSpPr>
            <a:spLocks noGrp="1"/>
          </p:cNvSpPr>
          <p:nvPr>
            <p:ph type="ctrTitle"/>
          </p:nvPr>
        </p:nvSpPr>
        <p:spPr>
          <a:xfrm>
            <a:off x="539552" y="0"/>
            <a:ext cx="7772400" cy="900000"/>
          </a:xfrm>
        </p:spPr>
        <p:txBody>
          <a:bodyPr>
            <a:normAutofit/>
          </a:bodyPr>
          <a:lstStyle/>
          <a:p>
            <a:r>
              <a:rPr lang="en-NZ" sz="4000" dirty="0">
                <a:latin typeface="+mj-lt"/>
              </a:rPr>
              <a:t>Learning Intentions</a:t>
            </a:r>
            <a:endParaRPr lang="en-GB" sz="4000" dirty="0">
              <a:solidFill>
                <a:schemeClr val="bg1"/>
              </a:solidFill>
              <a:latin typeface="+mj-lt"/>
            </a:endParaRPr>
          </a:p>
        </p:txBody>
      </p:sp>
      <p:sp>
        <p:nvSpPr>
          <p:cNvPr id="4"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S-02</a:t>
            </a:r>
            <a:endParaRPr lang="en-GB" sz="900" b="1" dirty="0">
              <a:solidFill>
                <a:srgbClr val="002060"/>
              </a:solidFill>
              <a:latin typeface="Arial" pitchFamily="34" charset="0"/>
              <a:cs typeface="Arial" pitchFamily="34" charset="0"/>
            </a:endParaRPr>
          </a:p>
        </p:txBody>
      </p:sp>
      <p:sp>
        <p:nvSpPr>
          <p:cNvPr id="5"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6"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7" name="Textbox: Tool instructions"/>
          <p:cNvSpPr txBox="1"/>
          <p:nvPr/>
        </p:nvSpPr>
        <p:spPr>
          <a:xfrm>
            <a:off x="3759118" y="4912668"/>
            <a:ext cx="1625765" cy="230832"/>
          </a:xfrm>
          <a:prstGeom prst="rect">
            <a:avLst/>
          </a:prstGeom>
          <a:noFill/>
        </p:spPr>
        <p:txBody>
          <a:bodyPr wrap="none" rtlCol="0">
            <a:spAutoFit/>
          </a:bodyPr>
          <a:lstStyle/>
          <a:p>
            <a:pPr algn="ctr"/>
            <a:r>
              <a:rPr lang="en-GB" sz="900" dirty="0" smtClean="0">
                <a:ea typeface="Adobe Heiti Std R" pitchFamily="34" charset="-128"/>
                <a:cs typeface="Arial" pitchFamily="34" charset="0"/>
              </a:rPr>
              <a:t>Click the borders to reveal text</a:t>
            </a:r>
            <a:endParaRPr lang="en-GB" sz="900" dirty="0">
              <a:ea typeface="Adobe Heiti Std R" pitchFamily="34" charset="-128"/>
              <a:cs typeface="Arial" pitchFamily="34" charset="0"/>
            </a:endParaRPr>
          </a:p>
        </p:txBody>
      </p:sp>
    </p:spTree>
    <p:extLst>
      <p:ext uri="{BB962C8B-B14F-4D97-AF65-F5344CB8AC3E}">
        <p14:creationId xmlns:p14="http://schemas.microsoft.com/office/powerpoint/2010/main" val="2230791730"/>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11"/>
                    </p:tgtEl>
                  </p:cond>
                </p:stCondLst>
                <p:endSync evt="end" delay="0">
                  <p:rtn val="all"/>
                </p:endSync>
                <p:childTnLst>
                  <p:par>
                    <p:cTn id="3" fill="hold">
                      <p:stCondLst>
                        <p:cond delay="0"/>
                      </p:stCondLst>
                      <p:childTnLst>
                        <p:par>
                          <p:cTn id="4" fill="hold">
                            <p:stCondLst>
                              <p:cond delay="0"/>
                            </p:stCondLst>
                            <p:childTnLst>
                              <p:par>
                                <p:cTn id="5" presetID="3" presetClass="emph" presetSubtype="2" fill="hold" grpId="0" nodeType="afterEffect">
                                  <p:stCondLst>
                                    <p:cond delay="0"/>
                                  </p:stCondLst>
                                  <p:childTnLst>
                                    <p:animClr clrSpc="rgb" dir="cw">
                                      <p:cBhvr override="childStyle">
                                        <p:cTn id="6" dur="2000" fill="hold"/>
                                        <p:tgtEl>
                                          <p:spTgt spid="9"/>
                                        </p:tgtEl>
                                        <p:attrNameLst>
                                          <p:attrName>style.color</p:attrName>
                                        </p:attrNameLst>
                                      </p:cBhvr>
                                      <p:to>
                                        <a:srgbClr val="B39217"/>
                                      </p:to>
                                    </p:animClr>
                                  </p:childTnLst>
                                </p:cTn>
                              </p:par>
                              <p:par>
                                <p:cTn id="7" presetID="10"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animEffect transition="in" filter="fade">
                                      <p:cBhvr>
                                        <p:cTn id="9" dur="500"/>
                                        <p:tgtEl>
                                          <p:spTgt spid="8"/>
                                        </p:tgtEl>
                                      </p:cBhvr>
                                    </p:animEffect>
                                  </p:childTnLst>
                                </p:cTn>
                              </p:par>
                            </p:childTnLst>
                          </p:cTn>
                        </p:par>
                      </p:childTnLst>
                    </p:cTn>
                  </p:par>
                </p:childTnLst>
              </p:cTn>
              <p:nextCondLst>
                <p:cond evt="onClick" delay="0">
                  <p:tgtEl>
                    <p:spTgt spid="11"/>
                  </p:tgtEl>
                </p:cond>
              </p:nextCondLst>
            </p:seq>
            <p:seq concurrent="1" nextAc="seek">
              <p:cTn id="10" restart="whenNotActive" fill="hold" evtFilter="cancelBubble" nodeType="interactiveSeq">
                <p:stCondLst>
                  <p:cond evt="onClick" delay="0">
                    <p:tgtEl>
                      <p:spTgt spid="5"/>
                    </p:tgtEl>
                  </p:cond>
                </p:stCondLst>
                <p:endSync evt="end" delay="0">
                  <p:rtn val="all"/>
                </p:endSync>
                <p:childTnLst>
                  <p:par>
                    <p:cTn id="11" fill="hold">
                      <p:stCondLst>
                        <p:cond delay="0"/>
                      </p:stCondLst>
                      <p:childTnLst>
                        <p:par>
                          <p:cTn id="12" fill="hold">
                            <p:stCondLst>
                              <p:cond delay="0"/>
                            </p:stCondLst>
                            <p:childTnLst>
                              <p:par>
                                <p:cTn id="13" presetID="3" presetClass="emph" presetSubtype="2" fill="hold" grpId="1" nodeType="withEffect">
                                  <p:stCondLst>
                                    <p:cond delay="0"/>
                                  </p:stCondLst>
                                  <p:childTnLst>
                                    <p:animClr clrSpc="rgb" dir="cw">
                                      <p:cBhvr override="childStyle">
                                        <p:cTn id="14" dur="100" fill="hold"/>
                                        <p:tgtEl>
                                          <p:spTgt spid="9"/>
                                        </p:tgtEl>
                                        <p:attrNameLst>
                                          <p:attrName>style.color</p:attrName>
                                        </p:attrNameLst>
                                      </p:cBhvr>
                                      <p:to>
                                        <a:schemeClr val="tx1"/>
                                      </p:to>
                                    </p:animClr>
                                  </p:childTnLst>
                                </p:cTn>
                              </p:par>
                              <p:par>
                                <p:cTn id="15" presetID="1" presetClass="exit" presetSubtype="0" fill="hold" grpId="1" nodeType="withEffect">
                                  <p:stCondLst>
                                    <p:cond delay="0"/>
                                  </p:stCondLst>
                                  <p:childTnLst>
                                    <p:set>
                                      <p:cBhvr>
                                        <p:cTn id="16"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5"/>
                  </p:tgtEl>
                </p:cond>
              </p:nextCondLst>
            </p:seq>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3" presetClass="emph" presetSubtype="2" fill="hold" grpId="2" nodeType="withEffect">
                                  <p:stCondLst>
                                    <p:cond delay="0"/>
                                  </p:stCondLst>
                                  <p:childTnLst>
                                    <p:animClr clrSpc="rgb" dir="cw">
                                      <p:cBhvr override="childStyle">
                                        <p:cTn id="21" dur="100" fill="hold"/>
                                        <p:tgtEl>
                                          <p:spTgt spid="9"/>
                                        </p:tgtEl>
                                        <p:attrNameLst>
                                          <p:attrName>style.color</p:attrName>
                                        </p:attrNameLst>
                                      </p:cBhvr>
                                      <p:to>
                                        <a:schemeClr val="tx1"/>
                                      </p:to>
                                    </p:animClr>
                                  </p:childTnLst>
                                </p:cTn>
                              </p:par>
                              <p:par>
                                <p:cTn id="22" presetID="1" presetClass="exit" presetSubtype="0" fill="hold" grpId="2" nodeType="withEffect">
                                  <p:stCondLst>
                                    <p:cond delay="0"/>
                                  </p:stCondLst>
                                  <p:childTnLst>
                                    <p:set>
                                      <p:cBhvr>
                                        <p:cTn id="23" dur="1" fill="hold">
                                          <p:stCondLst>
                                            <p:cond delay="0"/>
                                          </p:stCondLst>
                                        </p:cTn>
                                        <p:tgtEl>
                                          <p:spTgt spid="8"/>
                                        </p:tgtEl>
                                        <p:attrNameLst>
                                          <p:attrName>style.visibility</p:attrName>
                                        </p:attrNameLst>
                                      </p:cBhvr>
                                      <p:to>
                                        <p:strVal val="hidden"/>
                                      </p:to>
                                    </p:set>
                                  </p:childTnLst>
                                </p:cTn>
                              </p:par>
                            </p:childTnLst>
                          </p:cTn>
                        </p:par>
                      </p:childTnLst>
                    </p:cTn>
                  </p:par>
                </p:childTnLst>
              </p:cTn>
              <p:nextCondLst>
                <p:cond evt="onClick" delay="0">
                  <p:tgtEl>
                    <p:spTgt spid="6"/>
                  </p:tgtEl>
                </p:cond>
              </p:nextCondLst>
            </p:seq>
          </p:childTnLst>
        </p:cTn>
      </p:par>
    </p:tnLst>
    <p:bldLst>
      <p:bldP spid="8" grpId="0"/>
      <p:bldP spid="8" grpId="1"/>
      <p:bldP spid="8" grpId="2"/>
      <p:bldP spid="9" grpId="0"/>
      <p:bldP spid="9" grpId="1"/>
      <p:bldP spid="9" grpId="2"/>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Reveal 2"/>
          <p:cNvSpPr/>
          <p:nvPr/>
        </p:nvSpPr>
        <p:spPr>
          <a:xfrm>
            <a:off x="390524" y="3731884"/>
            <a:ext cx="8429476" cy="1162050"/>
          </a:xfrm>
          <a:prstGeom prst="roundRect">
            <a:avLst/>
          </a:prstGeom>
          <a:solidFill>
            <a:srgbClr val="FFFF66">
              <a:alpha val="40000"/>
            </a:srgb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r>
              <a:rPr lang="en-US" dirty="0">
                <a:solidFill>
                  <a:sysClr val="windowText" lastClr="000000"/>
                </a:solidFill>
              </a:rPr>
              <a:t>It is both. The season of Christmas begins at mid night on the eve of Christmas day.                                         Christmas is more than just a day; it is also a season, sometimes called Christmastide. The Christmas season lasts from December 25th through until the Baptism of our Lord, which comes after the Epiphany. </a:t>
            </a:r>
            <a:endParaRPr lang="en-GB" dirty="0">
              <a:solidFill>
                <a:sysClr val="windowText" lastClr="000000"/>
              </a:solidFill>
            </a:endParaRPr>
          </a:p>
        </p:txBody>
      </p:sp>
      <p:sp>
        <p:nvSpPr>
          <p:cNvPr id="14" name="Line 2"/>
          <p:cNvSpPr txBox="1"/>
          <p:nvPr/>
        </p:nvSpPr>
        <p:spPr>
          <a:xfrm>
            <a:off x="1345712" y="3077075"/>
            <a:ext cx="3787397" cy="400110"/>
          </a:xfrm>
          <a:prstGeom prst="rect">
            <a:avLst/>
          </a:prstGeom>
          <a:noFill/>
        </p:spPr>
        <p:txBody>
          <a:bodyPr wrap="square" rtlCol="0">
            <a:spAutoFit/>
          </a:bodyPr>
          <a:lstStyle/>
          <a:p>
            <a:r>
              <a:rPr lang="en-NZ" sz="2000" dirty="0"/>
              <a:t>Is Christmas a feast or a season?</a:t>
            </a:r>
            <a:endParaRPr lang="en-GB" sz="2000" dirty="0"/>
          </a:p>
        </p:txBody>
      </p:sp>
      <p:pic>
        <p:nvPicPr>
          <p:cNvPr id="13" name="Icon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0524" y="2905441"/>
            <a:ext cx="781050" cy="74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Reveal 1"/>
          <p:cNvSpPr/>
          <p:nvPr/>
        </p:nvSpPr>
        <p:spPr>
          <a:xfrm>
            <a:off x="476251" y="1685925"/>
            <a:ext cx="5943600" cy="1162050"/>
          </a:xfrm>
          <a:prstGeom prst="roundRect">
            <a:avLst/>
          </a:prstGeom>
          <a:solidFill>
            <a:srgbClr val="FFFF66">
              <a:alpha val="40000"/>
            </a:srgb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r>
              <a:rPr lang="en-GB" dirty="0" smtClean="0">
                <a:solidFill>
                  <a:sysClr val="windowText" lastClr="000000"/>
                </a:solidFill>
              </a:rPr>
              <a:t>The Catholic Church sets aside certain days and seasons of each year to recall and celebrate various events in the life of Christ. The two major feasts and seasons are Christmas and Easter which celebrate Christ’s birth and his resurrection.</a:t>
            </a:r>
            <a:endParaRPr lang="en-GB" dirty="0">
              <a:solidFill>
                <a:sysClr val="windowText" lastClr="000000"/>
              </a:solidFill>
            </a:endParaRPr>
          </a:p>
        </p:txBody>
      </p:sp>
      <p:sp>
        <p:nvSpPr>
          <p:cNvPr id="9" name="Line 1"/>
          <p:cNvSpPr txBox="1"/>
          <p:nvPr/>
        </p:nvSpPr>
        <p:spPr>
          <a:xfrm>
            <a:off x="1457325" y="927998"/>
            <a:ext cx="4733925" cy="707886"/>
          </a:xfrm>
          <a:prstGeom prst="rect">
            <a:avLst/>
          </a:prstGeom>
          <a:noFill/>
        </p:spPr>
        <p:txBody>
          <a:bodyPr wrap="square" rtlCol="0">
            <a:spAutoFit/>
          </a:bodyPr>
          <a:lstStyle/>
          <a:p>
            <a:r>
              <a:rPr lang="en-NZ" sz="2000" dirty="0"/>
              <a:t>What do the major feasts and seasons in the Liturgical Year celebrate?</a:t>
            </a:r>
            <a:endParaRPr lang="en-GB" sz="2000" dirty="0"/>
          </a:p>
        </p:txBody>
      </p:sp>
      <p:pic>
        <p:nvPicPr>
          <p:cNvPr id="2051" name="Icon 1"/>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879475"/>
            <a:ext cx="781050" cy="74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8779" y="800584"/>
            <a:ext cx="2307208" cy="24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cNvSpPr txBox="1">
            <a:spLocks/>
          </p:cNvSpPr>
          <p:nvPr/>
        </p:nvSpPr>
        <p:spPr>
          <a:xfrm>
            <a:off x="539552" y="0"/>
            <a:ext cx="7772400" cy="90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4000" dirty="0">
                <a:latin typeface="+mj-lt"/>
              </a:rPr>
              <a:t>The Christmas Season</a:t>
            </a:r>
            <a:endParaRPr lang="en-GB" sz="4000" dirty="0">
              <a:solidFill>
                <a:schemeClr val="bg1"/>
              </a:solidFill>
              <a:latin typeface="+mj-l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S-03A</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820838" y="4912668"/>
            <a:ext cx="1502334" cy="230832"/>
          </a:xfrm>
          <a:prstGeom prst="rect">
            <a:avLst/>
          </a:prstGeom>
          <a:noFill/>
        </p:spPr>
        <p:txBody>
          <a:bodyPr wrap="none" rtlCol="0">
            <a:spAutoFit/>
          </a:bodyPr>
          <a:lstStyle/>
          <a:p>
            <a:pPr algn="ctr"/>
            <a:r>
              <a:rPr lang="en-GB" sz="900" dirty="0" smtClean="0">
                <a:ea typeface="Adobe Heiti Std R" pitchFamily="34" charset="-128"/>
                <a:cs typeface="Arial" pitchFamily="34" charset="0"/>
              </a:rPr>
              <a:t>Click the icons to reveal text</a:t>
            </a:r>
            <a:endParaRPr lang="en-GB" sz="900" dirty="0">
              <a:ea typeface="Adobe Heiti Std R" pitchFamily="34" charset="-128"/>
              <a:cs typeface="Arial" pitchFamily="34" charset="0"/>
            </a:endParaRPr>
          </a:p>
        </p:txBody>
      </p:sp>
    </p:spTree>
    <p:extLst>
      <p:ext uri="{BB962C8B-B14F-4D97-AF65-F5344CB8AC3E}">
        <p14:creationId xmlns:p14="http://schemas.microsoft.com/office/powerpoint/2010/main" val="161440094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5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51"/>
                  </p:tgtEl>
                </p:cond>
              </p:nextCondLst>
            </p:seq>
            <p:seq concurrent="1" nextAc="seek">
              <p:cTn id="10" restart="whenNotActive" fill="hold" evtFilter="cancelBubble" nodeType="interactiveSeq">
                <p:stCondLst>
                  <p:cond evt="onClick" delay="0">
                    <p:tgtEl>
                      <p:spTgt spid="13"/>
                    </p:tgtEl>
                  </p:cond>
                </p:stCondLst>
                <p:endSync evt="end" delay="0">
                  <p:rtn val="all"/>
                </p:endSync>
                <p:childTnLst>
                  <p:par>
                    <p:cTn id="11" fill="hold">
                      <p:stCondLst>
                        <p:cond delay="0"/>
                      </p:stCondLst>
                      <p:childTnLst>
                        <p:par>
                          <p:cTn id="12" fill="hold">
                            <p:stCondLst>
                              <p:cond delay="0"/>
                            </p:stCondLst>
                            <p:childTnLst>
                              <p:par>
                                <p:cTn id="13" presetID="42" presetClass="entr" presetSubtype="0" fill="hold" grpId="0" nodeType="click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1000"/>
                                        <p:tgtEl>
                                          <p:spTgt spid="16"/>
                                        </p:tgtEl>
                                      </p:cBhvr>
                                    </p:animEffect>
                                    <p:anim calcmode="lin" valueType="num">
                                      <p:cBhvr>
                                        <p:cTn id="16" dur="1000" fill="hold"/>
                                        <p:tgtEl>
                                          <p:spTgt spid="16"/>
                                        </p:tgtEl>
                                        <p:attrNameLst>
                                          <p:attrName>ppt_x</p:attrName>
                                        </p:attrNameLst>
                                      </p:cBhvr>
                                      <p:tavLst>
                                        <p:tav tm="0">
                                          <p:val>
                                            <p:strVal val="#ppt_x"/>
                                          </p:val>
                                        </p:tav>
                                        <p:tav tm="100000">
                                          <p:val>
                                            <p:strVal val="#ppt_x"/>
                                          </p:val>
                                        </p:tav>
                                      </p:tavLst>
                                    </p:anim>
                                    <p:anim calcmode="lin" valueType="num">
                                      <p:cBhvr>
                                        <p:cTn id="17" dur="1000" fill="hold"/>
                                        <p:tgtEl>
                                          <p:spTgt spid="16"/>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3"/>
                  </p:tgtEl>
                </p:cond>
              </p:nextCondLst>
            </p:seq>
            <p:seq concurrent="1" nextAc="seek">
              <p:cTn id="18" restart="whenNotActive" fill="hold" evtFilter="cancelBubble" nodeType="interactiveSeq">
                <p:stCondLst>
                  <p:cond evt="onClick" delay="0">
                    <p:tgtEl>
                      <p:spTgt spid="6"/>
                    </p:tgtEl>
                  </p:cond>
                </p:stCondLst>
                <p:endSync evt="end" delay="0">
                  <p:rtn val="all"/>
                </p:endSync>
                <p:childTnLst>
                  <p:par>
                    <p:cTn id="19" fill="hold">
                      <p:stCondLst>
                        <p:cond delay="0"/>
                      </p:stCondLst>
                      <p:childTnLst>
                        <p:par>
                          <p:cTn id="20" fill="hold">
                            <p:stCondLst>
                              <p:cond delay="0"/>
                            </p:stCondLst>
                            <p:childTnLst>
                              <p:par>
                                <p:cTn id="21" presetID="1" presetClass="exit" presetSubtype="0" fill="hold" grpId="1" nodeType="withEffect">
                                  <p:stCondLst>
                                    <p:cond delay="0"/>
                                  </p:stCondLst>
                                  <p:childTnLst>
                                    <p:set>
                                      <p:cBhvr>
                                        <p:cTn id="22" dur="1" fill="hold">
                                          <p:stCondLst>
                                            <p:cond delay="0"/>
                                          </p:stCondLst>
                                        </p:cTn>
                                        <p:tgtEl>
                                          <p:spTgt spid="11"/>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5" restart="whenNotActive" fill="hold" evtFilter="cancelBubble" nodeType="interactiveSeq">
                <p:stCondLst>
                  <p:cond evt="onClick" delay="0">
                    <p:tgtEl>
                      <p:spTgt spid="7"/>
                    </p:tgtEl>
                  </p:cond>
                </p:stCondLst>
                <p:endSync evt="end" delay="0">
                  <p:rtn val="all"/>
                </p:endSync>
                <p:childTnLst>
                  <p:par>
                    <p:cTn id="26" fill="hold">
                      <p:stCondLst>
                        <p:cond delay="0"/>
                      </p:stCondLst>
                      <p:childTnLst>
                        <p:par>
                          <p:cTn id="27" fill="hold">
                            <p:stCondLst>
                              <p:cond delay="0"/>
                            </p:stCondLst>
                            <p:childTnLst>
                              <p:par>
                                <p:cTn id="28" presetID="1" presetClass="exit" presetSubtype="0" fill="hold" grpId="2" nodeType="withEffect">
                                  <p:stCondLst>
                                    <p:cond delay="0"/>
                                  </p:stCondLst>
                                  <p:childTnLst>
                                    <p:set>
                                      <p:cBhvr>
                                        <p:cTn id="29" dur="1" fill="hold">
                                          <p:stCondLst>
                                            <p:cond delay="0"/>
                                          </p:stCondLst>
                                        </p:cTn>
                                        <p:tgtEl>
                                          <p:spTgt spid="11"/>
                                        </p:tgtEl>
                                        <p:attrNameLst>
                                          <p:attrName>style.visibility</p:attrName>
                                        </p:attrNameLst>
                                      </p:cBhvr>
                                      <p:to>
                                        <p:strVal val="hidden"/>
                                      </p:to>
                                    </p:set>
                                  </p:childTnLst>
                                </p:cTn>
                              </p:par>
                              <p:par>
                                <p:cTn id="30" presetID="1" presetClass="exit" presetSubtype="0" fill="hold" grpId="2" nodeType="withEffect">
                                  <p:stCondLst>
                                    <p:cond delay="0"/>
                                  </p:stCondLst>
                                  <p:childTnLst>
                                    <p:set>
                                      <p:cBhvr>
                                        <p:cTn id="31"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6" grpId="0" animBg="1"/>
      <p:bldP spid="16" grpId="1" animBg="1"/>
      <p:bldP spid="16" grpId="2" animBg="1"/>
      <p:bldP spid="11" grpId="0" animBg="1"/>
      <p:bldP spid="11" grpId="1" animBg="1"/>
      <p:bldP spid="11" grpId="2"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Reveal 3"/>
          <p:cNvSpPr/>
          <p:nvPr/>
        </p:nvSpPr>
        <p:spPr>
          <a:xfrm>
            <a:off x="792480" y="2379675"/>
            <a:ext cx="7924255" cy="2323979"/>
          </a:xfrm>
          <a:prstGeom prst="roundRect">
            <a:avLst/>
          </a:prstGeom>
          <a:solidFill>
            <a:srgbClr val="FFFF66">
              <a:alpha val="40000"/>
            </a:srgb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r>
              <a:rPr lang="en-NZ" dirty="0">
                <a:solidFill>
                  <a:schemeClr val="tx1"/>
                </a:solidFill>
              </a:rPr>
              <a:t>Catholics have many more days in which to </a:t>
            </a:r>
            <a:r>
              <a:rPr lang="en-NZ" dirty="0" smtClean="0">
                <a:solidFill>
                  <a:schemeClr val="tx1"/>
                </a:solidFill>
              </a:rPr>
              <a:t>celebrate</a:t>
            </a:r>
            <a:br>
              <a:rPr lang="en-NZ" dirty="0" smtClean="0">
                <a:solidFill>
                  <a:schemeClr val="tx1"/>
                </a:solidFill>
              </a:rPr>
            </a:br>
            <a:r>
              <a:rPr lang="en-NZ" dirty="0" smtClean="0">
                <a:solidFill>
                  <a:schemeClr val="tx1"/>
                </a:solidFill>
              </a:rPr>
              <a:t>special </a:t>
            </a:r>
            <a:r>
              <a:rPr lang="en-NZ" dirty="0">
                <a:solidFill>
                  <a:schemeClr val="tx1"/>
                </a:solidFill>
              </a:rPr>
              <a:t>feasts in the Christmas </a:t>
            </a:r>
            <a:r>
              <a:rPr lang="en-NZ" dirty="0" smtClean="0">
                <a:solidFill>
                  <a:schemeClr val="tx1"/>
                </a:solidFill>
              </a:rPr>
              <a:t>season:</a:t>
            </a:r>
            <a:endParaRPr lang="en-GB" dirty="0">
              <a:solidFill>
                <a:schemeClr val="tx1"/>
              </a:solidFill>
            </a:endParaRPr>
          </a:p>
          <a:p>
            <a:endParaRPr lang="en-GB" sz="500" dirty="0">
              <a:solidFill>
                <a:schemeClr val="tx1"/>
              </a:solidFill>
            </a:endParaRPr>
          </a:p>
          <a:p>
            <a:pPr>
              <a:tabLst>
                <a:tab pos="180975" algn="l"/>
                <a:tab pos="4124325" algn="l"/>
              </a:tabLst>
            </a:pPr>
            <a:r>
              <a:rPr lang="en-NZ" dirty="0" smtClean="0">
                <a:solidFill>
                  <a:schemeClr val="tx1"/>
                </a:solidFill>
              </a:rPr>
              <a:t>	December </a:t>
            </a:r>
            <a:r>
              <a:rPr lang="en-NZ" dirty="0">
                <a:solidFill>
                  <a:schemeClr val="tx1"/>
                </a:solidFill>
              </a:rPr>
              <a:t>28 The Holy </a:t>
            </a:r>
            <a:r>
              <a:rPr lang="en-NZ" dirty="0" smtClean="0">
                <a:solidFill>
                  <a:schemeClr val="tx1"/>
                </a:solidFill>
              </a:rPr>
              <a:t>Innocents,	December </a:t>
            </a:r>
            <a:r>
              <a:rPr lang="en-NZ" dirty="0">
                <a:solidFill>
                  <a:schemeClr val="tx1"/>
                </a:solidFill>
              </a:rPr>
              <a:t>30 The Holy </a:t>
            </a:r>
            <a:r>
              <a:rPr lang="en-NZ" dirty="0" smtClean="0">
                <a:solidFill>
                  <a:schemeClr val="tx1"/>
                </a:solidFill>
              </a:rPr>
              <a:t>Family,</a:t>
            </a:r>
          </a:p>
          <a:p>
            <a:pPr>
              <a:tabLst>
                <a:tab pos="180975" algn="l"/>
                <a:tab pos="4124325" algn="l"/>
              </a:tabLst>
            </a:pPr>
            <a:r>
              <a:rPr lang="en-NZ" dirty="0" smtClean="0">
                <a:solidFill>
                  <a:schemeClr val="tx1"/>
                </a:solidFill>
              </a:rPr>
              <a:t>	January </a:t>
            </a:r>
            <a:r>
              <a:rPr lang="en-NZ" dirty="0">
                <a:solidFill>
                  <a:schemeClr val="tx1"/>
                </a:solidFill>
              </a:rPr>
              <a:t>1 Mary, Mother of </a:t>
            </a:r>
            <a:r>
              <a:rPr lang="en-NZ" dirty="0" smtClean="0">
                <a:solidFill>
                  <a:schemeClr val="tx1"/>
                </a:solidFill>
              </a:rPr>
              <a:t>God	Sunday </a:t>
            </a:r>
            <a:r>
              <a:rPr lang="en-NZ" dirty="0">
                <a:solidFill>
                  <a:schemeClr val="tx1"/>
                </a:solidFill>
              </a:rPr>
              <a:t>after January 1 the </a:t>
            </a:r>
            <a:r>
              <a:rPr lang="en-NZ" dirty="0" smtClean="0">
                <a:solidFill>
                  <a:schemeClr val="tx1"/>
                </a:solidFill>
              </a:rPr>
              <a:t>Epiphany.</a:t>
            </a:r>
          </a:p>
          <a:p>
            <a:pPr>
              <a:tabLst>
                <a:tab pos="4124325" algn="l"/>
              </a:tabLst>
            </a:pPr>
            <a:endParaRPr lang="en-NZ" sz="500" dirty="0">
              <a:solidFill>
                <a:schemeClr val="tx1"/>
              </a:solidFill>
            </a:endParaRPr>
          </a:p>
          <a:p>
            <a:pPr>
              <a:tabLst>
                <a:tab pos="4124325" algn="l"/>
              </a:tabLst>
            </a:pPr>
            <a:r>
              <a:rPr lang="en-NZ" dirty="0" smtClean="0">
                <a:solidFill>
                  <a:schemeClr val="tx1"/>
                </a:solidFill>
              </a:rPr>
              <a:t>The </a:t>
            </a:r>
            <a:r>
              <a:rPr lang="en-NZ" dirty="0">
                <a:solidFill>
                  <a:schemeClr val="tx1"/>
                </a:solidFill>
              </a:rPr>
              <a:t>season of Christmas ends on the feast of </a:t>
            </a:r>
            <a:r>
              <a:rPr lang="en-NZ" dirty="0" smtClean="0">
                <a:solidFill>
                  <a:schemeClr val="tx1"/>
                </a:solidFill>
              </a:rPr>
              <a:t>the Baptism of the Lord on</a:t>
            </a:r>
            <a:br>
              <a:rPr lang="en-NZ" dirty="0" smtClean="0">
                <a:solidFill>
                  <a:schemeClr val="tx1"/>
                </a:solidFill>
              </a:rPr>
            </a:br>
            <a:r>
              <a:rPr lang="en-NZ" dirty="0" smtClean="0">
                <a:solidFill>
                  <a:schemeClr val="tx1"/>
                </a:solidFill>
              </a:rPr>
              <a:t>the Sunday after </a:t>
            </a:r>
            <a:r>
              <a:rPr lang="en-NZ" dirty="0">
                <a:solidFill>
                  <a:schemeClr val="tx1"/>
                </a:solidFill>
              </a:rPr>
              <a:t>the Epiphany around January 6.</a:t>
            </a:r>
            <a:endParaRPr lang="en-GB" dirty="0">
              <a:solidFill>
                <a:schemeClr val="tx1"/>
              </a:solidFill>
            </a:endParaRPr>
          </a:p>
        </p:txBody>
      </p:sp>
      <p:sp>
        <p:nvSpPr>
          <p:cNvPr id="9" name="Line 3"/>
          <p:cNvSpPr txBox="1"/>
          <p:nvPr/>
        </p:nvSpPr>
        <p:spPr>
          <a:xfrm>
            <a:off x="1457325" y="1671789"/>
            <a:ext cx="4733925" cy="707886"/>
          </a:xfrm>
          <a:prstGeom prst="rect">
            <a:avLst/>
          </a:prstGeom>
          <a:noFill/>
        </p:spPr>
        <p:txBody>
          <a:bodyPr wrap="square" rtlCol="0">
            <a:spAutoFit/>
          </a:bodyPr>
          <a:lstStyle/>
          <a:p>
            <a:r>
              <a:rPr lang="en-US" sz="2000" dirty="0"/>
              <a:t>What are the feasts in the Christmas season and when do they occur?</a:t>
            </a:r>
            <a:endParaRPr lang="en-GB" sz="2000" dirty="0"/>
          </a:p>
        </p:txBody>
      </p:sp>
      <p:pic>
        <p:nvPicPr>
          <p:cNvPr id="2051" name="Icon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66725" y="1623266"/>
            <a:ext cx="781050" cy="7433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050" name="Pictur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558779" y="800584"/>
            <a:ext cx="2307208" cy="24827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cNvSpPr txBox="1">
            <a:spLocks/>
          </p:cNvSpPr>
          <p:nvPr/>
        </p:nvSpPr>
        <p:spPr>
          <a:xfrm>
            <a:off x="539552" y="0"/>
            <a:ext cx="7772400" cy="90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4000" dirty="0">
                <a:latin typeface="+mj-lt"/>
              </a:rPr>
              <a:t>The Christmas Season</a:t>
            </a:r>
            <a:endParaRPr lang="en-GB" sz="4000" dirty="0">
              <a:solidFill>
                <a:schemeClr val="bg1"/>
              </a:solidFill>
              <a:latin typeface="+mj-l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S-03B</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820838" y="4912668"/>
            <a:ext cx="1502334" cy="230832"/>
          </a:xfrm>
          <a:prstGeom prst="rect">
            <a:avLst/>
          </a:prstGeom>
          <a:noFill/>
        </p:spPr>
        <p:txBody>
          <a:bodyPr wrap="none" rtlCol="0">
            <a:spAutoFit/>
          </a:bodyPr>
          <a:lstStyle/>
          <a:p>
            <a:pPr algn="ctr"/>
            <a:r>
              <a:rPr lang="en-GB" sz="900" dirty="0" smtClean="0">
                <a:ea typeface="Adobe Heiti Std R" pitchFamily="34" charset="-128"/>
                <a:cs typeface="Arial" pitchFamily="34" charset="0"/>
              </a:rPr>
              <a:t>Click the icon to reveal text</a:t>
            </a:r>
            <a:endParaRPr lang="en-GB" sz="900" dirty="0">
              <a:ea typeface="Adobe Heiti Std R" pitchFamily="34" charset="-128"/>
              <a:cs typeface="Arial" pitchFamily="34" charset="0"/>
            </a:endParaRPr>
          </a:p>
        </p:txBody>
      </p:sp>
    </p:spTree>
    <p:extLst>
      <p:ext uri="{BB962C8B-B14F-4D97-AF65-F5344CB8AC3E}">
        <p14:creationId xmlns:p14="http://schemas.microsoft.com/office/powerpoint/2010/main" val="1092934669"/>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2051"/>
                    </p:tgtEl>
                  </p:cond>
                </p:stCondLst>
                <p:endSync evt="end" delay="0">
                  <p:rtn val="all"/>
                </p:endSync>
                <p:childTnLst>
                  <p:par>
                    <p:cTn id="3" fill="hold">
                      <p:stCondLst>
                        <p:cond delay="0"/>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051"/>
                  </p:tgtEl>
                </p:cond>
              </p:nextCondLst>
            </p:seq>
          </p:childTnLst>
        </p:cTn>
      </p:par>
    </p:tnLst>
    <p:bldLst>
      <p:bldP spid="11"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nstruction"/>
          <p:cNvSpPr/>
          <p:nvPr/>
        </p:nvSpPr>
        <p:spPr>
          <a:xfrm>
            <a:off x="244278" y="4000518"/>
            <a:ext cx="5623122" cy="929382"/>
          </a:xfrm>
          <a:prstGeom prst="roundRect">
            <a:avLst/>
          </a:prstGeom>
          <a:solidFill>
            <a:srgbClr val="FFFF66">
              <a:alpha val="40000"/>
            </a:srgb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r>
              <a:rPr lang="en-US" dirty="0">
                <a:solidFill>
                  <a:schemeClr val="tx1"/>
                </a:solidFill>
              </a:rPr>
              <a:t>Look at the images of the feasts in the Christmas season </a:t>
            </a:r>
          </a:p>
          <a:p>
            <a:r>
              <a:rPr lang="en-US" dirty="0">
                <a:solidFill>
                  <a:schemeClr val="tx1"/>
                </a:solidFill>
              </a:rPr>
              <a:t>Name each image and briefly describe what it is about.</a:t>
            </a:r>
          </a:p>
          <a:p>
            <a:r>
              <a:rPr lang="en-US" dirty="0">
                <a:solidFill>
                  <a:schemeClr val="tx1"/>
                </a:solidFill>
              </a:rPr>
              <a:t>Click to check your response</a:t>
            </a:r>
          </a:p>
        </p:txBody>
      </p:sp>
      <p:sp>
        <p:nvSpPr>
          <p:cNvPr id="12" name="TextBox 3"/>
          <p:cNvSpPr txBox="1"/>
          <p:nvPr/>
        </p:nvSpPr>
        <p:spPr>
          <a:xfrm>
            <a:off x="5972175" y="3368674"/>
            <a:ext cx="3086100" cy="923330"/>
          </a:xfrm>
          <a:prstGeom prst="rect">
            <a:avLst/>
          </a:prstGeom>
          <a:noFill/>
        </p:spPr>
        <p:txBody>
          <a:bodyPr wrap="square" rtlCol="0">
            <a:spAutoFit/>
          </a:bodyPr>
          <a:lstStyle/>
          <a:p>
            <a:r>
              <a:rPr lang="en-NZ" b="1" dirty="0"/>
              <a:t>The Feast of the Holy Family</a:t>
            </a:r>
            <a:endParaRPr lang="en-GB" b="1" dirty="0"/>
          </a:p>
          <a:p>
            <a:pPr algn="ctr"/>
            <a:r>
              <a:rPr lang="en-NZ" i="1" dirty="0"/>
              <a:t>December </a:t>
            </a:r>
            <a:r>
              <a:rPr lang="en-NZ" i="1" dirty="0" smtClean="0"/>
              <a:t>30</a:t>
            </a:r>
          </a:p>
          <a:p>
            <a:pPr algn="ctr"/>
            <a:r>
              <a:rPr lang="en-NZ" i="1" dirty="0" smtClean="0"/>
              <a:t>Sunday </a:t>
            </a:r>
            <a:r>
              <a:rPr lang="en-NZ" i="1" dirty="0"/>
              <a:t>after Christmas </a:t>
            </a:r>
            <a:r>
              <a:rPr lang="en-NZ" i="1" dirty="0" smtClean="0"/>
              <a:t>day</a:t>
            </a:r>
            <a:endParaRPr lang="en-GB" dirty="0"/>
          </a:p>
        </p:txBody>
      </p:sp>
      <p:pic>
        <p:nvPicPr>
          <p:cNvPr id="307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6739543" y="936624"/>
            <a:ext cx="1712913" cy="244456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2"/>
          <p:cNvSpPr txBox="1"/>
          <p:nvPr/>
        </p:nvSpPr>
        <p:spPr>
          <a:xfrm>
            <a:off x="2674740" y="773112"/>
            <a:ext cx="3506986" cy="707886"/>
          </a:xfrm>
          <a:prstGeom prst="rect">
            <a:avLst/>
          </a:prstGeom>
          <a:noFill/>
        </p:spPr>
        <p:txBody>
          <a:bodyPr wrap="square" rtlCol="0">
            <a:spAutoFit/>
          </a:bodyPr>
          <a:lstStyle>
            <a:defPPr>
              <a:defRPr lang="en-US"/>
            </a:defPPr>
            <a:lvl1pPr algn="ctr">
              <a:defRPr sz="2000" b="1"/>
            </a:lvl1pPr>
          </a:lstStyle>
          <a:p>
            <a:r>
              <a:rPr lang="en-NZ" dirty="0"/>
              <a:t>The Feast of the Holy Innocents</a:t>
            </a:r>
            <a:endParaRPr lang="en-GB" dirty="0"/>
          </a:p>
          <a:p>
            <a:r>
              <a:rPr lang="en-NZ" b="0" i="1" dirty="0"/>
              <a:t>December </a:t>
            </a:r>
            <a:r>
              <a:rPr lang="en-NZ" b="0" i="1" dirty="0" smtClean="0"/>
              <a:t>28</a:t>
            </a:r>
            <a:endParaRPr lang="en-GB" b="0" i="1" dirty="0"/>
          </a:p>
        </p:txBody>
      </p:sp>
      <p:pic>
        <p:nvPicPr>
          <p:cNvPr id="3075"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205214" y="1457316"/>
            <a:ext cx="2560337" cy="2482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1"/>
          <p:cNvSpPr txBox="1"/>
          <p:nvPr/>
        </p:nvSpPr>
        <p:spPr>
          <a:xfrm>
            <a:off x="102989" y="3041558"/>
            <a:ext cx="2628901" cy="707886"/>
          </a:xfrm>
          <a:prstGeom prst="rect">
            <a:avLst/>
          </a:prstGeom>
          <a:noFill/>
        </p:spPr>
        <p:txBody>
          <a:bodyPr wrap="square" rtlCol="0">
            <a:spAutoFit/>
          </a:bodyPr>
          <a:lstStyle/>
          <a:p>
            <a:pPr algn="ctr"/>
            <a:r>
              <a:rPr lang="en-NZ" sz="2000" b="1" dirty="0"/>
              <a:t>The Feast of </a:t>
            </a:r>
            <a:r>
              <a:rPr lang="en-NZ" sz="2000" b="1" dirty="0" smtClean="0"/>
              <a:t>Christmas</a:t>
            </a:r>
            <a:br>
              <a:rPr lang="en-NZ" sz="2000" b="1" dirty="0" smtClean="0"/>
            </a:br>
            <a:r>
              <a:rPr lang="en-NZ" sz="2000" i="1" dirty="0" smtClean="0"/>
              <a:t>December 25</a:t>
            </a:r>
            <a:endParaRPr lang="en-GB" sz="2000" dirty="0"/>
          </a:p>
        </p:txBody>
      </p:sp>
      <p:pic>
        <p:nvPicPr>
          <p:cNvPr id="3074" name="Picture 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244278" y="847633"/>
            <a:ext cx="2249487" cy="227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cNvSpPr txBox="1">
            <a:spLocks/>
          </p:cNvSpPr>
          <p:nvPr/>
        </p:nvSpPr>
        <p:spPr>
          <a:xfrm>
            <a:off x="539552" y="0"/>
            <a:ext cx="7772400" cy="90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4000" dirty="0">
                <a:latin typeface="+mj-lt"/>
              </a:rPr>
              <a:t>The Feasts in the Christmas season </a:t>
            </a:r>
            <a:endParaRPr lang="en-GB" sz="4000" dirty="0">
              <a:solidFill>
                <a:schemeClr val="bg1"/>
              </a:solidFill>
              <a:latin typeface="+mj-l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S-04A</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763131" y="4912668"/>
            <a:ext cx="1617752" cy="230832"/>
          </a:xfrm>
          <a:prstGeom prst="rect">
            <a:avLst/>
          </a:prstGeom>
          <a:noFill/>
        </p:spPr>
        <p:txBody>
          <a:bodyPr wrap="none" rtlCol="0">
            <a:spAutoFit/>
          </a:bodyPr>
          <a:lstStyle/>
          <a:p>
            <a:pPr algn="ctr"/>
            <a:r>
              <a:rPr lang="en-GB" sz="900" dirty="0" smtClean="0">
                <a:ea typeface="Adobe Heiti Std R" pitchFamily="34" charset="-128"/>
                <a:cs typeface="Arial" pitchFamily="34" charset="0"/>
              </a:rPr>
              <a:t>Click the images to reveal text</a:t>
            </a:r>
            <a:endParaRPr lang="en-GB" sz="900" dirty="0">
              <a:ea typeface="Adobe Heiti Std R" pitchFamily="34" charset="-128"/>
              <a:cs typeface="Arial" pitchFamily="34" charset="0"/>
            </a:endParaRPr>
          </a:p>
        </p:txBody>
      </p:sp>
    </p:spTree>
    <p:extLst>
      <p:ext uri="{BB962C8B-B14F-4D97-AF65-F5344CB8AC3E}">
        <p14:creationId xmlns:p14="http://schemas.microsoft.com/office/powerpoint/2010/main" val="26362347"/>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3074"/>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nextCondLst>
                <p:cond evt="onClick" delay="0">
                  <p:tgtEl>
                    <p:spTgt spid="3074"/>
                  </p:tgtEl>
                </p:cond>
              </p:nextCondLst>
            </p:seq>
            <p:seq concurrent="1" nextAc="seek">
              <p:cTn id="8" restart="whenNotActive" fill="hold" evtFilter="cancelBubble" nodeType="interactiveSeq">
                <p:stCondLst>
                  <p:cond evt="onClick" delay="0">
                    <p:tgtEl>
                      <p:spTgt spid="3075"/>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after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nextCondLst>
                <p:cond evt="onClick" delay="0">
                  <p:tgtEl>
                    <p:spTgt spid="3075"/>
                  </p:tgtEl>
                </p:cond>
              </p:nextCondLst>
            </p:seq>
            <p:seq concurrent="1" nextAc="seek">
              <p:cTn id="14" restart="whenNotActive" fill="hold" evtFilter="cancelBubble" nodeType="interactiveSeq">
                <p:stCondLst>
                  <p:cond evt="onClick" delay="0">
                    <p:tgtEl>
                      <p:spTgt spid="3077"/>
                    </p:tgtEl>
                  </p:cond>
                </p:stCondLst>
                <p:endSync evt="end" delay="0">
                  <p:rtn val="all"/>
                </p:endSync>
                <p:childTnLst>
                  <p:par>
                    <p:cTn id="15" fill="hold">
                      <p:stCondLst>
                        <p:cond delay="0"/>
                      </p:stCondLst>
                      <p:childTnLst>
                        <p:par>
                          <p:cTn id="16" fill="hold">
                            <p:stCondLst>
                              <p:cond delay="0"/>
                            </p:stCondLst>
                            <p:childTnLst>
                              <p:par>
                                <p:cTn id="17" presetID="22" presetClass="entr" presetSubtype="1" fill="hold" grpId="0" nodeType="after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up)">
                                      <p:cBhvr>
                                        <p:cTn id="19" dur="500"/>
                                        <p:tgtEl>
                                          <p:spTgt spid="12"/>
                                        </p:tgtEl>
                                      </p:cBhvr>
                                    </p:animEffect>
                                  </p:childTnLst>
                                </p:cTn>
                              </p:par>
                            </p:childTnLst>
                          </p:cTn>
                        </p:par>
                      </p:childTnLst>
                    </p:cTn>
                  </p:par>
                </p:childTnLst>
              </p:cTn>
              <p:nextCondLst>
                <p:cond evt="onClick" delay="0">
                  <p:tgtEl>
                    <p:spTgt spid="3077"/>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withEffect">
                                  <p:stCondLst>
                                    <p:cond delay="0"/>
                                  </p:stCondLst>
                                  <p:childTnLst>
                                    <p:set>
                                      <p:cBhvr>
                                        <p:cTn id="33" dur="1" fill="hold">
                                          <p:stCondLst>
                                            <p:cond delay="0"/>
                                          </p:stCondLst>
                                        </p:cTn>
                                        <p:tgtEl>
                                          <p:spTgt spid="3"/>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grpId="2"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2" grpId="1"/>
      <p:bldP spid="12" grpId="2"/>
      <p:bldP spid="10" grpId="0"/>
      <p:bldP spid="10" grpId="1"/>
      <p:bldP spid="10" grpId="2"/>
      <p:bldP spid="3" grpId="0"/>
      <p:bldP spid="3" grpId="1"/>
      <p:bldP spid="3" grpId="2"/>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Instruction"/>
          <p:cNvSpPr/>
          <p:nvPr/>
        </p:nvSpPr>
        <p:spPr>
          <a:xfrm>
            <a:off x="244278" y="4000518"/>
            <a:ext cx="5623122" cy="929382"/>
          </a:xfrm>
          <a:prstGeom prst="roundRect">
            <a:avLst/>
          </a:prstGeom>
          <a:solidFill>
            <a:srgbClr val="FFFF66">
              <a:alpha val="40000"/>
            </a:srgbClr>
          </a:solidFill>
          <a:ln>
            <a:solidFill>
              <a:srgbClr val="FFD700"/>
            </a:solidFill>
          </a:ln>
        </p:spPr>
        <p:style>
          <a:lnRef idx="2">
            <a:schemeClr val="accent1">
              <a:shade val="50000"/>
            </a:schemeClr>
          </a:lnRef>
          <a:fillRef idx="1">
            <a:schemeClr val="accent1"/>
          </a:fillRef>
          <a:effectRef idx="0">
            <a:schemeClr val="accent1"/>
          </a:effectRef>
          <a:fontRef idx="minor">
            <a:schemeClr val="lt1"/>
          </a:fontRef>
        </p:style>
        <p:txBody>
          <a:bodyPr lIns="72000" tIns="0" rIns="72000" bIns="0" rtlCol="0" anchor="ctr"/>
          <a:lstStyle/>
          <a:p>
            <a:r>
              <a:rPr lang="en-US" dirty="0">
                <a:solidFill>
                  <a:schemeClr val="tx1"/>
                </a:solidFill>
              </a:rPr>
              <a:t>Look at the images of the feasts in the Christmas season </a:t>
            </a:r>
          </a:p>
          <a:p>
            <a:r>
              <a:rPr lang="en-US" dirty="0">
                <a:solidFill>
                  <a:schemeClr val="tx1"/>
                </a:solidFill>
              </a:rPr>
              <a:t>Name each image and briefly describe what it is about.</a:t>
            </a:r>
          </a:p>
          <a:p>
            <a:r>
              <a:rPr lang="en-US" dirty="0">
                <a:solidFill>
                  <a:schemeClr val="tx1"/>
                </a:solidFill>
              </a:rPr>
              <a:t>Click to check your response</a:t>
            </a:r>
          </a:p>
        </p:txBody>
      </p:sp>
      <p:sp>
        <p:nvSpPr>
          <p:cNvPr id="12" name="TextBox 6"/>
          <p:cNvSpPr txBox="1"/>
          <p:nvPr/>
        </p:nvSpPr>
        <p:spPr>
          <a:xfrm>
            <a:off x="5205043" y="1010969"/>
            <a:ext cx="4039437" cy="707886"/>
          </a:xfrm>
          <a:prstGeom prst="rect">
            <a:avLst/>
          </a:prstGeom>
          <a:noFill/>
        </p:spPr>
        <p:txBody>
          <a:bodyPr wrap="square" lIns="0" rIns="0" rtlCol="0">
            <a:spAutoFit/>
          </a:bodyPr>
          <a:lstStyle/>
          <a:p>
            <a:pPr algn="ctr"/>
            <a:r>
              <a:rPr lang="en-NZ" sz="2000" b="1" dirty="0"/>
              <a:t>The Feast of the Baptism of the </a:t>
            </a:r>
            <a:r>
              <a:rPr lang="en-NZ" sz="2000" b="1" dirty="0" smtClean="0"/>
              <a:t>Lord</a:t>
            </a:r>
          </a:p>
          <a:p>
            <a:pPr algn="ctr"/>
            <a:r>
              <a:rPr lang="en-NZ" sz="2000" dirty="0" smtClean="0"/>
              <a:t>January - Sunday </a:t>
            </a:r>
            <a:r>
              <a:rPr lang="en-NZ" sz="2000" dirty="0"/>
              <a:t>after the Epiphany</a:t>
            </a:r>
            <a:endParaRPr lang="en-GB" sz="2000" dirty="0"/>
          </a:p>
        </p:txBody>
      </p:sp>
      <p:pic>
        <p:nvPicPr>
          <p:cNvPr id="1026" name="Picture 6"/>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852417" y="1716235"/>
            <a:ext cx="3029921" cy="2217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0" name="TextBox 5"/>
          <p:cNvSpPr txBox="1"/>
          <p:nvPr/>
        </p:nvSpPr>
        <p:spPr>
          <a:xfrm>
            <a:off x="1953269" y="3193958"/>
            <a:ext cx="3859410" cy="707886"/>
          </a:xfrm>
          <a:prstGeom prst="rect">
            <a:avLst/>
          </a:prstGeom>
          <a:noFill/>
        </p:spPr>
        <p:txBody>
          <a:bodyPr wrap="square" rtlCol="0">
            <a:spAutoFit/>
          </a:bodyPr>
          <a:lstStyle>
            <a:defPPr>
              <a:defRPr lang="en-US"/>
            </a:defPPr>
            <a:lvl1pPr algn="ctr">
              <a:defRPr sz="2000" b="1"/>
            </a:lvl1pPr>
          </a:lstStyle>
          <a:p>
            <a:r>
              <a:rPr lang="en-NZ" dirty="0"/>
              <a:t>The Feast of the Epiphany </a:t>
            </a:r>
            <a:endParaRPr lang="en-GB" dirty="0"/>
          </a:p>
          <a:p>
            <a:r>
              <a:rPr lang="en-NZ" b="0" i="1" dirty="0" smtClean="0"/>
              <a:t>January </a:t>
            </a:r>
            <a:r>
              <a:rPr lang="en-NZ" b="0" i="1" dirty="0"/>
              <a:t>6 – Sunday after January 1</a:t>
            </a:r>
            <a:endParaRPr lang="en-GB" b="0" i="1" dirty="0"/>
          </a:p>
        </p:txBody>
      </p:sp>
      <p:pic>
        <p:nvPicPr>
          <p:cNvPr id="410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378049" y="903822"/>
            <a:ext cx="2768699" cy="227102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TextBox 4"/>
          <p:cNvSpPr txBox="1"/>
          <p:nvPr/>
        </p:nvSpPr>
        <p:spPr>
          <a:xfrm>
            <a:off x="6152" y="720667"/>
            <a:ext cx="2440186" cy="1015663"/>
          </a:xfrm>
          <a:prstGeom prst="rect">
            <a:avLst/>
          </a:prstGeom>
          <a:noFill/>
        </p:spPr>
        <p:txBody>
          <a:bodyPr wrap="square" rtlCol="0">
            <a:spAutoFit/>
          </a:bodyPr>
          <a:lstStyle/>
          <a:p>
            <a:pPr algn="ctr"/>
            <a:r>
              <a:rPr lang="en-NZ" sz="2000" b="1" dirty="0"/>
              <a:t>The Feast of </a:t>
            </a:r>
            <a:r>
              <a:rPr lang="en-NZ" sz="2000" b="1" dirty="0" smtClean="0"/>
              <a:t>Mary</a:t>
            </a:r>
            <a:br>
              <a:rPr lang="en-NZ" sz="2000" b="1" dirty="0" smtClean="0"/>
            </a:br>
            <a:r>
              <a:rPr lang="en-NZ" sz="2000" b="1" dirty="0" smtClean="0"/>
              <a:t>the </a:t>
            </a:r>
            <a:r>
              <a:rPr lang="en-NZ" sz="2000" b="1" dirty="0"/>
              <a:t>Mother of God</a:t>
            </a:r>
            <a:endParaRPr lang="en-GB" sz="2000" b="1" dirty="0"/>
          </a:p>
          <a:p>
            <a:pPr algn="ctr"/>
            <a:r>
              <a:rPr lang="en-NZ" sz="2000" i="1" dirty="0"/>
              <a:t>January 1</a:t>
            </a:r>
            <a:endParaRPr lang="en-GB" sz="2000" i="1" dirty="0"/>
          </a:p>
        </p:txBody>
      </p:sp>
      <p:pic>
        <p:nvPicPr>
          <p:cNvPr id="4099" name="Picture 4"/>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77627" y="1693580"/>
            <a:ext cx="1620837" cy="224021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cNvSpPr txBox="1">
            <a:spLocks/>
          </p:cNvSpPr>
          <p:nvPr/>
        </p:nvSpPr>
        <p:spPr>
          <a:xfrm>
            <a:off x="539552" y="0"/>
            <a:ext cx="7772400" cy="900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Adobe Heiti Std R" pitchFamily="34" charset="-128"/>
                <a:ea typeface="Adobe Heiti Std R" pitchFamily="34" charset="-128"/>
                <a:cs typeface="+mj-cs"/>
              </a:defRPr>
            </a:lvl1pPr>
          </a:lstStyle>
          <a:p>
            <a:r>
              <a:rPr lang="en-NZ" sz="4000" dirty="0">
                <a:latin typeface="+mj-lt"/>
              </a:rPr>
              <a:t>The Feasts in the Christmas season </a:t>
            </a:r>
            <a:endParaRPr lang="en-GB" sz="4000" dirty="0">
              <a:solidFill>
                <a:schemeClr val="bg1"/>
              </a:solidFill>
              <a:latin typeface="+mj-lt"/>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S-04B</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8" name="Textbox: Tool instructions"/>
          <p:cNvSpPr txBox="1"/>
          <p:nvPr/>
        </p:nvSpPr>
        <p:spPr>
          <a:xfrm>
            <a:off x="3763131" y="4912668"/>
            <a:ext cx="1617752" cy="230832"/>
          </a:xfrm>
          <a:prstGeom prst="rect">
            <a:avLst/>
          </a:prstGeom>
          <a:noFill/>
        </p:spPr>
        <p:txBody>
          <a:bodyPr wrap="none" rtlCol="0">
            <a:spAutoFit/>
          </a:bodyPr>
          <a:lstStyle/>
          <a:p>
            <a:pPr algn="ctr"/>
            <a:r>
              <a:rPr lang="en-GB" sz="900" dirty="0" smtClean="0">
                <a:ea typeface="Adobe Heiti Std R" pitchFamily="34" charset="-128"/>
                <a:cs typeface="Arial" pitchFamily="34" charset="0"/>
              </a:rPr>
              <a:t>Click the images to reveal text</a:t>
            </a:r>
            <a:endParaRPr lang="en-GB" sz="900" dirty="0">
              <a:ea typeface="Adobe Heiti Std R" pitchFamily="34" charset="-128"/>
              <a:cs typeface="Arial" pitchFamily="34" charset="0"/>
            </a:endParaRPr>
          </a:p>
        </p:txBody>
      </p:sp>
    </p:spTree>
    <p:extLst>
      <p:ext uri="{BB962C8B-B14F-4D97-AF65-F5344CB8AC3E}">
        <p14:creationId xmlns:p14="http://schemas.microsoft.com/office/powerpoint/2010/main" val="4284310521"/>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restart="whenNotActive" fill="hold" evtFilter="cancelBubble" nodeType="interactiveSeq">
                <p:stCondLst>
                  <p:cond evt="onClick" delay="0">
                    <p:tgtEl>
                      <p:spTgt spid="4099"/>
                    </p:tgtEl>
                  </p:cond>
                </p:stCondLst>
                <p:endSync evt="end" delay="0">
                  <p:rtn val="all"/>
                </p:endSync>
                <p:childTnLst>
                  <p:par>
                    <p:cTn id="3" fill="hold">
                      <p:stCondLst>
                        <p:cond delay="0"/>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up)">
                                      <p:cBhvr>
                                        <p:cTn id="7" dur="500"/>
                                        <p:tgtEl>
                                          <p:spTgt spid="3"/>
                                        </p:tgtEl>
                                      </p:cBhvr>
                                    </p:animEffect>
                                  </p:childTnLst>
                                </p:cTn>
                              </p:par>
                            </p:childTnLst>
                          </p:cTn>
                        </p:par>
                      </p:childTnLst>
                    </p:cTn>
                  </p:par>
                </p:childTnLst>
              </p:cTn>
              <p:nextCondLst>
                <p:cond evt="onClick" delay="0">
                  <p:tgtEl>
                    <p:spTgt spid="4099"/>
                  </p:tgtEl>
                </p:cond>
              </p:nextCondLst>
            </p:seq>
            <p:seq concurrent="1" nextAc="seek">
              <p:cTn id="8" restart="whenNotActive" fill="hold" evtFilter="cancelBubble" nodeType="interactiveSeq">
                <p:stCondLst>
                  <p:cond evt="onClick" delay="0">
                    <p:tgtEl>
                      <p:spTgt spid="4100"/>
                    </p:tgtEl>
                  </p:cond>
                </p:stCondLst>
                <p:endSync evt="end" delay="0">
                  <p:rtn val="all"/>
                </p:endSync>
                <p:childTnLst>
                  <p:par>
                    <p:cTn id="9" fill="hold">
                      <p:stCondLst>
                        <p:cond delay="0"/>
                      </p:stCondLst>
                      <p:childTnLst>
                        <p:par>
                          <p:cTn id="10" fill="hold">
                            <p:stCondLst>
                              <p:cond delay="0"/>
                            </p:stCondLst>
                            <p:childTnLst>
                              <p:par>
                                <p:cTn id="11" presetID="22" presetClass="entr" presetSubtype="1" fill="hold" grpId="0" nodeType="clickEffect">
                                  <p:stCondLst>
                                    <p:cond delay="0"/>
                                  </p:stCondLst>
                                  <p:childTnLst>
                                    <p:set>
                                      <p:cBhvr>
                                        <p:cTn id="12" dur="1" fill="hold">
                                          <p:stCondLst>
                                            <p:cond delay="0"/>
                                          </p:stCondLst>
                                        </p:cTn>
                                        <p:tgtEl>
                                          <p:spTgt spid="10"/>
                                        </p:tgtEl>
                                        <p:attrNameLst>
                                          <p:attrName>style.visibility</p:attrName>
                                        </p:attrNameLst>
                                      </p:cBhvr>
                                      <p:to>
                                        <p:strVal val="visible"/>
                                      </p:to>
                                    </p:set>
                                    <p:animEffect transition="in" filter="wipe(up)">
                                      <p:cBhvr>
                                        <p:cTn id="13" dur="500"/>
                                        <p:tgtEl>
                                          <p:spTgt spid="10"/>
                                        </p:tgtEl>
                                      </p:cBhvr>
                                    </p:animEffect>
                                  </p:childTnLst>
                                </p:cTn>
                              </p:par>
                            </p:childTnLst>
                          </p:cTn>
                        </p:par>
                      </p:childTnLst>
                    </p:cTn>
                  </p:par>
                </p:childTnLst>
              </p:cTn>
              <p:nextCondLst>
                <p:cond evt="onClick" delay="0">
                  <p:tgtEl>
                    <p:spTgt spid="4100"/>
                  </p:tgtEl>
                </p:cond>
              </p:nextCondLst>
            </p:seq>
            <p:seq concurrent="1" nextAc="seek">
              <p:cTn id="14" restart="whenNotActive" fill="hold" evtFilter="cancelBubble" nodeType="interactiveSeq">
                <p:stCondLst>
                  <p:cond evt="onClick" delay="0">
                    <p:tgtEl>
                      <p:spTgt spid="1026"/>
                    </p:tgtEl>
                  </p:cond>
                </p:stCondLst>
                <p:endSync evt="end" delay="0">
                  <p:rtn val="all"/>
                </p:endSync>
                <p:childTnLst>
                  <p:par>
                    <p:cTn id="15" fill="hold">
                      <p:stCondLst>
                        <p:cond delay="0"/>
                      </p:stCondLst>
                      <p:childTnLst>
                        <p:par>
                          <p:cTn id="16" fill="hold">
                            <p:stCondLst>
                              <p:cond delay="0"/>
                            </p:stCondLst>
                            <p:childTnLst>
                              <p:par>
                                <p:cTn id="17" presetID="10" presetClass="entr" presetSubtype="0" fill="hold" grpId="2"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childTnLst>
                          </p:cTn>
                        </p:par>
                      </p:childTnLst>
                    </p:cTn>
                  </p:par>
                </p:childTnLst>
              </p:cTn>
              <p:nextCondLst>
                <p:cond evt="onClick" delay="0">
                  <p:tgtEl>
                    <p:spTgt spid="1026"/>
                  </p:tgtEl>
                </p:cond>
              </p:nextCondLst>
            </p:seq>
            <p:seq concurrent="1" nextAc="seek">
              <p:cTn id="20" restart="whenNotActive" fill="hold" evtFilter="cancelBubble" nodeType="interactiveSeq">
                <p:stCondLst>
                  <p:cond evt="onClick" delay="0">
                    <p:tgtEl>
                      <p:spTgt spid="6"/>
                    </p:tgtEl>
                  </p:cond>
                </p:stCondLst>
                <p:endSync evt="end" delay="0">
                  <p:rtn val="all"/>
                </p:endSync>
                <p:childTnLst>
                  <p:par>
                    <p:cTn id="21" fill="hold">
                      <p:stCondLst>
                        <p:cond delay="0"/>
                      </p:stCondLst>
                      <p:childTnLst>
                        <p:par>
                          <p:cTn id="22" fill="hold">
                            <p:stCondLst>
                              <p:cond delay="0"/>
                            </p:stCondLst>
                            <p:childTnLst>
                              <p:par>
                                <p:cTn id="23" presetID="1" presetClass="exit" presetSubtype="0" fill="hold" grpId="1" nodeType="withEffect">
                                  <p:stCondLst>
                                    <p:cond delay="0"/>
                                  </p:stCondLst>
                                  <p:childTnLst>
                                    <p:set>
                                      <p:cBhvr>
                                        <p:cTn id="24" dur="1" fill="hold">
                                          <p:stCondLst>
                                            <p:cond delay="0"/>
                                          </p:stCondLst>
                                        </p:cTn>
                                        <p:tgtEl>
                                          <p:spTgt spid="3"/>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0"/>
                                        </p:tgtEl>
                                        <p:attrNameLst>
                                          <p:attrName>style.visibility</p:attrName>
                                        </p:attrNameLst>
                                      </p:cBhvr>
                                      <p:to>
                                        <p:strVal val="hidden"/>
                                      </p:to>
                                    </p:set>
                                  </p:childTnLst>
                                </p:cTn>
                              </p:par>
                              <p:par>
                                <p:cTn id="27" presetID="1" presetClass="exit" presetSubtype="0" fill="hold" grpId="0" nodeType="withEffect">
                                  <p:stCondLst>
                                    <p:cond delay="0"/>
                                  </p:stCondLst>
                                  <p:childTnLst>
                                    <p:set>
                                      <p:cBhvr>
                                        <p:cTn id="28"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6"/>
                  </p:tgtEl>
                </p:cond>
              </p:nextCondLst>
            </p:seq>
            <p:seq concurrent="1" nextAc="seek">
              <p:cTn id="29" restart="whenNotActive" fill="hold" evtFilter="cancelBubble" nodeType="interactiveSeq">
                <p:stCondLst>
                  <p:cond evt="onClick" delay="0">
                    <p:tgtEl>
                      <p:spTgt spid="7"/>
                    </p:tgtEl>
                  </p:cond>
                </p:stCondLst>
                <p:endSync evt="end" delay="0">
                  <p:rtn val="all"/>
                </p:endSync>
                <p:childTnLst>
                  <p:par>
                    <p:cTn id="30" fill="hold">
                      <p:stCondLst>
                        <p:cond delay="0"/>
                      </p:stCondLst>
                      <p:childTnLst>
                        <p:par>
                          <p:cTn id="31" fill="hold">
                            <p:stCondLst>
                              <p:cond delay="0"/>
                            </p:stCondLst>
                            <p:childTnLst>
                              <p:par>
                                <p:cTn id="32" presetID="1" presetClass="exit" presetSubtype="0" fill="hold" grpId="2" nodeType="withEffect">
                                  <p:stCondLst>
                                    <p:cond delay="0"/>
                                  </p:stCondLst>
                                  <p:childTnLst>
                                    <p:set>
                                      <p:cBhvr>
                                        <p:cTn id="33" dur="1" fill="hold">
                                          <p:stCondLst>
                                            <p:cond delay="0"/>
                                          </p:stCondLst>
                                        </p:cTn>
                                        <p:tgtEl>
                                          <p:spTgt spid="3"/>
                                        </p:tgtEl>
                                        <p:attrNameLst>
                                          <p:attrName>style.visibility</p:attrName>
                                        </p:attrNameLst>
                                      </p:cBhvr>
                                      <p:to>
                                        <p:strVal val="hidden"/>
                                      </p:to>
                                    </p:set>
                                  </p:childTnLst>
                                </p:cTn>
                              </p:par>
                              <p:par>
                                <p:cTn id="34" presetID="1" presetClass="exit" presetSubtype="0" fill="hold" grpId="2" nodeType="withEffect">
                                  <p:stCondLst>
                                    <p:cond delay="0"/>
                                  </p:stCondLst>
                                  <p:childTnLst>
                                    <p:set>
                                      <p:cBhvr>
                                        <p:cTn id="35" dur="1" fill="hold">
                                          <p:stCondLst>
                                            <p:cond delay="0"/>
                                          </p:stCondLst>
                                        </p:cTn>
                                        <p:tgtEl>
                                          <p:spTgt spid="10"/>
                                        </p:tgtEl>
                                        <p:attrNameLst>
                                          <p:attrName>style.visibility</p:attrName>
                                        </p:attrNameLst>
                                      </p:cBhvr>
                                      <p:to>
                                        <p:strVal val="hidden"/>
                                      </p:to>
                                    </p:set>
                                  </p:childTnLst>
                                </p:cTn>
                              </p:par>
                              <p:par>
                                <p:cTn id="36" presetID="1" presetClass="exit" presetSubtype="0" fill="hold" grpId="1" nodeType="withEffect">
                                  <p:stCondLst>
                                    <p:cond delay="0"/>
                                  </p:stCondLst>
                                  <p:childTnLst>
                                    <p:set>
                                      <p:cBhvr>
                                        <p:cTn id="37" dur="1" fill="hold">
                                          <p:stCondLst>
                                            <p:cond delay="0"/>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7"/>
                  </p:tgtEl>
                </p:cond>
              </p:nextCondLst>
            </p:seq>
          </p:childTnLst>
        </p:cTn>
      </p:par>
    </p:tnLst>
    <p:bldLst>
      <p:bldP spid="12" grpId="0"/>
      <p:bldP spid="12" grpId="1"/>
      <p:bldP spid="12" grpId="2"/>
      <p:bldP spid="10" grpId="0"/>
      <p:bldP spid="10" grpId="1"/>
      <p:bldP spid="10" grpId="2"/>
      <p:bldP spid="3" grpId="0"/>
      <p:bldP spid="3" grpId="1"/>
      <p:bldP spid="3" grpId="2"/>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Border"/>
          <p:cNvSpPr/>
          <p:nvPr/>
        </p:nvSpPr>
        <p:spPr>
          <a:xfrm>
            <a:off x="244276" y="3400425"/>
            <a:ext cx="7071097" cy="1535628"/>
          </a:xfrm>
          <a:prstGeom prst="roundRect">
            <a:avLst/>
          </a:prstGeom>
          <a:solidFill>
            <a:srgbClr val="FFFF66">
              <a:alpha val="40000"/>
            </a:srgbClr>
          </a:solidFill>
          <a:ln>
            <a:solidFill>
              <a:srgbClr val="FFD700">
                <a:alpha val="50000"/>
              </a:srgb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ookman Old Style" pitchFamily="18" charset="0"/>
            </a:endParaRPr>
          </a:p>
        </p:txBody>
      </p:sp>
      <p:sp>
        <p:nvSpPr>
          <p:cNvPr id="9" name="Sentences"/>
          <p:cNvSpPr txBox="1"/>
          <p:nvPr/>
        </p:nvSpPr>
        <p:spPr>
          <a:xfrm>
            <a:off x="108645" y="677441"/>
            <a:ext cx="7344480" cy="2451953"/>
          </a:xfrm>
          <a:prstGeom prst="rect">
            <a:avLst/>
          </a:prstGeom>
          <a:noFill/>
        </p:spPr>
        <p:txBody>
          <a:bodyPr wrap="square" rtlCol="0">
            <a:spAutoFit/>
          </a:bodyPr>
          <a:lstStyle/>
          <a:p>
            <a:pPr marL="266700" lvl="0" indent="-266700">
              <a:spcAft>
                <a:spcPts val="1900"/>
              </a:spcAft>
              <a:buFont typeface="+mj-lt"/>
              <a:buAutoNum type="arabicParenR"/>
            </a:pPr>
            <a:r>
              <a:rPr lang="en-NZ" dirty="0"/>
              <a:t>Christ was born to bring </a:t>
            </a:r>
            <a:r>
              <a:rPr lang="en-NZ" dirty="0" smtClean="0"/>
              <a:t>people</a:t>
            </a:r>
          </a:p>
          <a:p>
            <a:pPr marL="266700" lvl="0" indent="-266700">
              <a:spcAft>
                <a:spcPts val="1900"/>
              </a:spcAft>
              <a:buFont typeface="+mj-lt"/>
              <a:buAutoNum type="arabicParenR"/>
            </a:pPr>
            <a:r>
              <a:rPr lang="en-NZ" dirty="0"/>
              <a:t>By the way he lived and what he taught, </a:t>
            </a:r>
            <a:r>
              <a:rPr lang="en-NZ" dirty="0" smtClean="0"/>
              <a:t>Christ</a:t>
            </a:r>
          </a:p>
          <a:p>
            <a:pPr marL="266700" lvl="0" indent="-266700">
              <a:spcAft>
                <a:spcPts val="1900"/>
              </a:spcAft>
              <a:buFont typeface="+mj-lt"/>
              <a:buAutoNum type="arabicParenR"/>
            </a:pPr>
            <a:r>
              <a:rPr lang="en-NZ" dirty="0" smtClean="0"/>
              <a:t>His </a:t>
            </a:r>
            <a:r>
              <a:rPr lang="en-NZ" dirty="0"/>
              <a:t>message to people was to reject unkind words and </a:t>
            </a:r>
            <a:r>
              <a:rPr lang="en-NZ" dirty="0" smtClean="0"/>
              <a:t>actions</a:t>
            </a:r>
          </a:p>
          <a:p>
            <a:pPr marL="266700" lvl="0" indent="-266700">
              <a:spcAft>
                <a:spcPts val="1900"/>
              </a:spcAft>
              <a:buFont typeface="+mj-lt"/>
              <a:buAutoNum type="arabicParenR"/>
            </a:pPr>
            <a:r>
              <a:rPr lang="en-NZ" dirty="0" smtClean="0"/>
              <a:t>Jesus</a:t>
            </a:r>
            <a:r>
              <a:rPr lang="en-NZ" dirty="0"/>
              <a:t>’ message was for all people </a:t>
            </a:r>
            <a:r>
              <a:rPr lang="en-NZ" dirty="0" smtClean="0"/>
              <a:t>regardless of</a:t>
            </a:r>
          </a:p>
          <a:p>
            <a:pPr marL="266700" lvl="0" indent="-266700">
              <a:spcAft>
                <a:spcPts val="1900"/>
              </a:spcAft>
              <a:buFont typeface="+mj-lt"/>
              <a:buAutoNum type="arabicParenR"/>
            </a:pPr>
            <a:r>
              <a:rPr lang="en-NZ" dirty="0" smtClean="0"/>
              <a:t>It </a:t>
            </a:r>
            <a:r>
              <a:rPr lang="en-NZ" dirty="0"/>
              <a:t>was Jesus’ life that led him to his death on the cross</a:t>
            </a:r>
            <a:endParaRPr lang="en-GB" dirty="0"/>
          </a:p>
        </p:txBody>
      </p:sp>
      <p:sp>
        <p:nvSpPr>
          <p:cNvPr id="15" name="Answer E"/>
          <p:cNvSpPr txBox="1"/>
          <p:nvPr/>
        </p:nvSpPr>
        <p:spPr>
          <a:xfrm>
            <a:off x="431726" y="4563507"/>
            <a:ext cx="6883647" cy="369332"/>
          </a:xfrm>
          <a:prstGeom prst="rect">
            <a:avLst/>
          </a:prstGeom>
          <a:noFill/>
        </p:spPr>
        <p:txBody>
          <a:bodyPr wrap="square" lIns="0" rIns="0" rtlCol="0">
            <a:spAutoFit/>
          </a:bodyPr>
          <a:lstStyle/>
          <a:p>
            <a:pPr lvl="0"/>
            <a:r>
              <a:rPr lang="en-NZ" dirty="0" smtClean="0">
                <a:ea typeface="Adobe Fan Heiti Std B" pitchFamily="34" charset="-128"/>
              </a:rPr>
              <a:t>E) </a:t>
            </a:r>
            <a:r>
              <a:rPr lang="en-NZ" dirty="0"/>
              <a:t>and through this he won back a place in God’s kingdom for everyone.</a:t>
            </a:r>
            <a:endParaRPr lang="en-GB" dirty="0"/>
          </a:p>
        </p:txBody>
      </p:sp>
      <p:sp>
        <p:nvSpPr>
          <p:cNvPr id="14" name="Answer D"/>
          <p:cNvSpPr txBox="1"/>
          <p:nvPr/>
        </p:nvSpPr>
        <p:spPr>
          <a:xfrm>
            <a:off x="431726" y="4274832"/>
            <a:ext cx="6778699" cy="369332"/>
          </a:xfrm>
          <a:prstGeom prst="rect">
            <a:avLst/>
          </a:prstGeom>
          <a:noFill/>
        </p:spPr>
        <p:txBody>
          <a:bodyPr wrap="square" lIns="0" rIns="0" rtlCol="0">
            <a:spAutoFit/>
          </a:bodyPr>
          <a:lstStyle/>
          <a:p>
            <a:pPr lvl="0"/>
            <a:r>
              <a:rPr lang="en-US" dirty="0" smtClean="0">
                <a:ea typeface="Adobe Fan Heiti Std B" pitchFamily="34" charset="-128"/>
              </a:rPr>
              <a:t>D) </a:t>
            </a:r>
            <a:r>
              <a:rPr lang="en-NZ" dirty="0"/>
              <a:t>and to seek forgiveness and begin again with love in their hearts.</a:t>
            </a:r>
            <a:endParaRPr lang="en-GB" dirty="0"/>
          </a:p>
        </p:txBody>
      </p:sp>
      <p:sp>
        <p:nvSpPr>
          <p:cNvPr id="13" name="Answer C"/>
          <p:cNvSpPr txBox="1"/>
          <p:nvPr/>
        </p:nvSpPr>
        <p:spPr>
          <a:xfrm>
            <a:off x="431725" y="3986157"/>
            <a:ext cx="6778699" cy="369332"/>
          </a:xfrm>
          <a:prstGeom prst="rect">
            <a:avLst/>
          </a:prstGeom>
          <a:noFill/>
        </p:spPr>
        <p:txBody>
          <a:bodyPr wrap="square" lIns="0" rIns="0" rtlCol="0">
            <a:spAutoFit/>
          </a:bodyPr>
          <a:lstStyle/>
          <a:p>
            <a:pPr lvl="0"/>
            <a:r>
              <a:rPr lang="en-NZ" dirty="0" smtClean="0">
                <a:ea typeface="Adobe Fan Heiti Std B" pitchFamily="34" charset="-128"/>
              </a:rPr>
              <a:t>C) </a:t>
            </a:r>
            <a:r>
              <a:rPr lang="en-NZ" dirty="0"/>
              <a:t>back into friendship with God so they can be part of God’s kingdom.</a:t>
            </a:r>
            <a:endParaRPr lang="en-GB" dirty="0"/>
          </a:p>
        </p:txBody>
      </p:sp>
      <p:sp>
        <p:nvSpPr>
          <p:cNvPr id="12" name="Answer B"/>
          <p:cNvSpPr txBox="1"/>
          <p:nvPr/>
        </p:nvSpPr>
        <p:spPr>
          <a:xfrm>
            <a:off x="431726" y="3697482"/>
            <a:ext cx="3899594" cy="369332"/>
          </a:xfrm>
          <a:prstGeom prst="rect">
            <a:avLst/>
          </a:prstGeom>
          <a:noFill/>
        </p:spPr>
        <p:txBody>
          <a:bodyPr wrap="none" lIns="0" rIns="0" rtlCol="0">
            <a:spAutoFit/>
          </a:bodyPr>
          <a:lstStyle/>
          <a:p>
            <a:pPr lvl="0"/>
            <a:r>
              <a:rPr lang="en-NZ" dirty="0" smtClean="0">
                <a:ea typeface="Adobe Fan Heiti Std B" pitchFamily="34" charset="-128"/>
              </a:rPr>
              <a:t>B) </a:t>
            </a:r>
            <a:r>
              <a:rPr lang="en-NZ" dirty="0"/>
              <a:t>who they were or what they had done.</a:t>
            </a:r>
            <a:endParaRPr lang="en-GB" dirty="0"/>
          </a:p>
        </p:txBody>
      </p:sp>
      <p:sp>
        <p:nvSpPr>
          <p:cNvPr id="10" name="Answer A"/>
          <p:cNvSpPr txBox="1"/>
          <p:nvPr/>
        </p:nvSpPr>
        <p:spPr>
          <a:xfrm>
            <a:off x="431726" y="3408807"/>
            <a:ext cx="4582793" cy="369332"/>
          </a:xfrm>
          <a:prstGeom prst="rect">
            <a:avLst/>
          </a:prstGeom>
          <a:noFill/>
        </p:spPr>
        <p:txBody>
          <a:bodyPr wrap="none" lIns="0" rIns="0" rtlCol="0">
            <a:spAutoFit/>
          </a:bodyPr>
          <a:lstStyle/>
          <a:p>
            <a:pPr lvl="0"/>
            <a:r>
              <a:rPr lang="en-NZ" dirty="0" smtClean="0">
                <a:ea typeface="Adobe Fan Heiti Std B" pitchFamily="34" charset="-128"/>
              </a:rPr>
              <a:t>A) </a:t>
            </a:r>
            <a:r>
              <a:rPr lang="en-NZ" dirty="0"/>
              <a:t>challenged people </a:t>
            </a:r>
            <a:r>
              <a:rPr lang="en-NZ" dirty="0" smtClean="0"/>
              <a:t>to </a:t>
            </a:r>
            <a:r>
              <a:rPr lang="en-NZ" dirty="0"/>
              <a:t>live in a new loving way.</a:t>
            </a:r>
            <a:endParaRPr lang="en-GB" dirty="0"/>
          </a:p>
        </p:txBody>
      </p:sp>
      <p:sp>
        <p:nvSpPr>
          <p:cNvPr id="24" name="Sentence 5"/>
          <p:cNvSpPr/>
          <p:nvPr/>
        </p:nvSpPr>
        <p:spPr>
          <a:xfrm>
            <a:off x="727373" y="3073748"/>
            <a:ext cx="6588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dirty="0">
                <a:solidFill>
                  <a:schemeClr val="tx1"/>
                </a:solidFill>
              </a:rPr>
              <a:t>and through this he won back a place in God’s kingdom for everyone.</a:t>
            </a:r>
            <a:endParaRPr lang="en-GB" dirty="0">
              <a:solidFill>
                <a:schemeClr val="tx1"/>
              </a:solidFill>
            </a:endParaRPr>
          </a:p>
        </p:txBody>
      </p:sp>
      <p:sp>
        <p:nvSpPr>
          <p:cNvPr id="23" name="Sentence 4"/>
          <p:cNvSpPr/>
          <p:nvPr/>
        </p:nvSpPr>
        <p:spPr>
          <a:xfrm>
            <a:off x="727373" y="2550125"/>
            <a:ext cx="6588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dirty="0">
                <a:solidFill>
                  <a:schemeClr val="tx1"/>
                </a:solidFill>
              </a:rPr>
              <a:t>who they were or what they had done.</a:t>
            </a:r>
            <a:endParaRPr lang="en-GB" dirty="0">
              <a:solidFill>
                <a:schemeClr val="tx1"/>
              </a:solidFill>
            </a:endParaRPr>
          </a:p>
        </p:txBody>
      </p:sp>
      <p:sp>
        <p:nvSpPr>
          <p:cNvPr id="22" name="Sentence 3"/>
          <p:cNvSpPr/>
          <p:nvPr/>
        </p:nvSpPr>
        <p:spPr>
          <a:xfrm>
            <a:off x="727373" y="2026503"/>
            <a:ext cx="6588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dirty="0">
                <a:solidFill>
                  <a:schemeClr val="tx1"/>
                </a:solidFill>
              </a:rPr>
              <a:t>and to seek forgiveness and begin again with love in their hearts.</a:t>
            </a:r>
            <a:endParaRPr lang="en-GB" dirty="0">
              <a:solidFill>
                <a:schemeClr val="tx1"/>
              </a:solidFill>
            </a:endParaRPr>
          </a:p>
        </p:txBody>
      </p:sp>
      <p:sp>
        <p:nvSpPr>
          <p:cNvPr id="21" name="Sentence 2"/>
          <p:cNvSpPr/>
          <p:nvPr/>
        </p:nvSpPr>
        <p:spPr>
          <a:xfrm>
            <a:off x="727373" y="1502881"/>
            <a:ext cx="6588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dirty="0">
                <a:solidFill>
                  <a:schemeClr val="tx1"/>
                </a:solidFill>
              </a:rPr>
              <a:t>challenged people  to live in a new loving way.</a:t>
            </a:r>
            <a:endParaRPr lang="en-GB" dirty="0">
              <a:solidFill>
                <a:schemeClr val="tx1"/>
              </a:solidFill>
            </a:endParaRPr>
          </a:p>
        </p:txBody>
      </p:sp>
      <p:sp>
        <p:nvSpPr>
          <p:cNvPr id="17" name="Sentence 1"/>
          <p:cNvSpPr/>
          <p:nvPr/>
        </p:nvSpPr>
        <p:spPr>
          <a:xfrm>
            <a:off x="727373" y="979259"/>
            <a:ext cx="6588000" cy="252000"/>
          </a:xfrm>
          <a:prstGeom prst="rect">
            <a:avLst/>
          </a:prstGeom>
          <a:solidFill>
            <a:schemeClr val="bg1">
              <a:alpha val="0"/>
            </a:schemeClr>
          </a:solidFill>
          <a:ln w="3175">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wrap="none" lIns="72000" tIns="0" rIns="0" bIns="0" rtlCol="0" anchor="ctr"/>
          <a:lstStyle/>
          <a:p>
            <a:pPr lvl="0"/>
            <a:r>
              <a:rPr lang="en-NZ" dirty="0">
                <a:solidFill>
                  <a:schemeClr val="tx1"/>
                </a:solidFill>
              </a:rPr>
              <a:t>back into friendship with God so they can be part of God’s kingdom.</a:t>
            </a:r>
            <a:endParaRPr lang="en-GB" dirty="0">
              <a:solidFill>
                <a:schemeClr val="tx1"/>
              </a:solidFill>
            </a:endParaRPr>
          </a:p>
        </p:txBody>
      </p:sp>
      <p:pic>
        <p:nvPicPr>
          <p:cNvPr id="2" name="Picture"/>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393639" y="1362076"/>
            <a:ext cx="1673572" cy="16735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4" name="Title"/>
          <p:cNvSpPr txBox="1">
            <a:spLocks/>
          </p:cNvSpPr>
          <p:nvPr/>
        </p:nvSpPr>
        <p:spPr>
          <a:xfrm>
            <a:off x="0" y="-1"/>
            <a:ext cx="9144000" cy="6858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4000" dirty="0"/>
              <a:t>Why was Christ born?</a:t>
            </a:r>
            <a:endParaRPr lang="en-GB" sz="4000" dirty="0">
              <a:latin typeface="Bookman Old Style" pitchFamily="18" charset="0"/>
              <a:ea typeface="Adobe Heiti Std R" pitchFamily="34" charset="-128"/>
            </a:endParaRPr>
          </a:p>
        </p:txBody>
      </p:sp>
      <p:sp>
        <p:nvSpPr>
          <p:cNvPr id="5"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S-05</a:t>
            </a:r>
            <a:endParaRPr lang="en-GB" sz="900" b="1" dirty="0">
              <a:solidFill>
                <a:srgbClr val="002060"/>
              </a:solidFill>
              <a:latin typeface="Arial" pitchFamily="34" charset="0"/>
              <a:cs typeface="Arial" pitchFamily="34" charset="0"/>
            </a:endParaRPr>
          </a:p>
        </p:txBody>
      </p:sp>
      <p:sp>
        <p:nvSpPr>
          <p:cNvPr id="6"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ookman Old Style" pitchFamily="18" charset="0"/>
            </a:endParaRPr>
          </a:p>
        </p:txBody>
      </p:sp>
      <p:sp>
        <p:nvSpPr>
          <p:cNvPr id="7"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solidFill>
                <a:schemeClr val="tx1"/>
              </a:solidFill>
              <a:latin typeface="Bookman Old Style" pitchFamily="18" charset="0"/>
            </a:endParaRPr>
          </a:p>
        </p:txBody>
      </p:sp>
      <p:sp>
        <p:nvSpPr>
          <p:cNvPr id="11" name="Textbox: Tool instructions"/>
          <p:cNvSpPr txBox="1"/>
          <p:nvPr/>
        </p:nvSpPr>
        <p:spPr>
          <a:xfrm>
            <a:off x="2833411" y="4912668"/>
            <a:ext cx="3477234" cy="230832"/>
          </a:xfrm>
          <a:prstGeom prst="rect">
            <a:avLst/>
          </a:prstGeom>
          <a:noFill/>
        </p:spPr>
        <p:txBody>
          <a:bodyPr wrap="none" rtlCol="0">
            <a:spAutoFit/>
          </a:bodyPr>
          <a:lstStyle/>
          <a:p>
            <a:pPr algn="ctr"/>
            <a:r>
              <a:rPr lang="en-GB" sz="900" dirty="0" smtClean="0">
                <a:ea typeface="Adobe Fan Heiti Std B" pitchFamily="34" charset="-128"/>
                <a:cs typeface="Arial" pitchFamily="34" charset="0"/>
              </a:rPr>
              <a:t>Click a sentence-end or an empty space to correctly connect the parts.</a:t>
            </a:r>
            <a:endParaRPr lang="en-GB" sz="900" dirty="0">
              <a:ea typeface="Adobe Fan Heiti Std B" pitchFamily="34" charset="-128"/>
              <a:cs typeface="Arial" pitchFamily="34" charset="0"/>
            </a:endParaRPr>
          </a:p>
        </p:txBody>
      </p:sp>
    </p:spTree>
    <p:extLst>
      <p:ext uri="{BB962C8B-B14F-4D97-AF65-F5344CB8AC3E}">
        <p14:creationId xmlns:p14="http://schemas.microsoft.com/office/powerpoint/2010/main" val="1115442214"/>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17"/>
                    </p:tgtEl>
                  </p:cond>
                </p:stCondLst>
                <p:endSync evt="end" delay="0">
                  <p:rtn val="all"/>
                </p:endSync>
                <p:childTnLst>
                  <p:par>
                    <p:cTn id="9" fill="hold">
                      <p:stCondLst>
                        <p:cond delay="0"/>
                      </p:stCondLst>
                      <p:childTnLst>
                        <p:par>
                          <p:cTn id="10" fill="hold">
                            <p:stCondLst>
                              <p:cond delay="0"/>
                            </p:stCondLst>
                            <p:childTnLst>
                              <p:par>
                                <p:cTn id="11" presetID="47" presetClass="exit" presetSubtype="0" fill="hold" grpId="0" nodeType="withEffect">
                                  <p:stCondLst>
                                    <p:cond delay="0"/>
                                  </p:stCondLst>
                                  <p:childTnLst>
                                    <p:animEffect transition="out" filter="fade">
                                      <p:cBhvr>
                                        <p:cTn id="12" dur="1000"/>
                                        <p:tgtEl>
                                          <p:spTgt spid="13"/>
                                        </p:tgtEl>
                                      </p:cBhvr>
                                    </p:animEffect>
                                    <p:anim calcmode="lin" valueType="num">
                                      <p:cBhvr>
                                        <p:cTn id="13" dur="1000"/>
                                        <p:tgtEl>
                                          <p:spTgt spid="13"/>
                                        </p:tgtEl>
                                        <p:attrNameLst>
                                          <p:attrName>ppt_x</p:attrName>
                                        </p:attrNameLst>
                                      </p:cBhvr>
                                      <p:tavLst>
                                        <p:tav tm="0">
                                          <p:val>
                                            <p:strVal val="ppt_x"/>
                                          </p:val>
                                        </p:tav>
                                        <p:tav tm="100000">
                                          <p:val>
                                            <p:strVal val="ppt_x"/>
                                          </p:val>
                                        </p:tav>
                                      </p:tavLst>
                                    </p:anim>
                                    <p:anim calcmode="lin" valueType="num">
                                      <p:cBhvr>
                                        <p:cTn id="14" dur="1000"/>
                                        <p:tgtEl>
                                          <p:spTgt spid="13"/>
                                        </p:tgtEl>
                                        <p:attrNameLst>
                                          <p:attrName>ppt_y</p:attrName>
                                        </p:attrNameLst>
                                      </p:cBhvr>
                                      <p:tavLst>
                                        <p:tav tm="0">
                                          <p:val>
                                            <p:strVal val="ppt_y"/>
                                          </p:val>
                                        </p:tav>
                                        <p:tav tm="100000">
                                          <p:val>
                                            <p:strVal val="ppt_y-.1"/>
                                          </p:val>
                                        </p:tav>
                                      </p:tavLst>
                                    </p:anim>
                                    <p:set>
                                      <p:cBhvr>
                                        <p:cTn id="15" dur="1" fill="hold">
                                          <p:stCondLst>
                                            <p:cond delay="999"/>
                                          </p:stCondLst>
                                        </p:cTn>
                                        <p:tgtEl>
                                          <p:spTgt spid="13"/>
                                        </p:tgtEl>
                                        <p:attrNameLst>
                                          <p:attrName>style.visibility</p:attrName>
                                        </p:attrNameLst>
                                      </p:cBhvr>
                                      <p:to>
                                        <p:strVal val="hidden"/>
                                      </p:to>
                                    </p:set>
                                  </p:childTnLst>
                                </p:cTn>
                              </p:par>
                              <p:par>
                                <p:cTn id="16" presetID="42" presetClass="entr" presetSubtype="0" fill="hold" grpId="0" nodeType="withEffect">
                                  <p:stCondLst>
                                    <p:cond delay="0"/>
                                  </p:stCondLst>
                                  <p:childTnLst>
                                    <p:set>
                                      <p:cBhvr>
                                        <p:cTn id="17" dur="1" fill="hold">
                                          <p:stCondLst>
                                            <p:cond delay="0"/>
                                          </p:stCondLst>
                                        </p:cTn>
                                        <p:tgtEl>
                                          <p:spTgt spid="17">
                                            <p:txEl>
                                              <p:charRg st="4294967295" end="4294967295"/>
                                            </p:txEl>
                                          </p:spTgt>
                                        </p:tgtEl>
                                        <p:attrNameLst>
                                          <p:attrName>style.visibility</p:attrName>
                                        </p:attrNameLst>
                                      </p:cBhvr>
                                      <p:to>
                                        <p:strVal val="visible"/>
                                      </p:to>
                                    </p:set>
                                    <p:animEffect transition="in" filter="fade">
                                      <p:cBhvr>
                                        <p:cTn id="18" dur="1000"/>
                                        <p:tgtEl>
                                          <p:spTgt spid="17">
                                            <p:txEl>
                                              <p:charRg st="4294967295" end="4294967295"/>
                                            </p:txEl>
                                          </p:spTgt>
                                        </p:tgtEl>
                                      </p:cBhvr>
                                    </p:animEffect>
                                    <p:anim calcmode="lin" valueType="num">
                                      <p:cBhvr>
                                        <p:cTn id="19" dur="1000" fill="hold"/>
                                        <p:tgtEl>
                                          <p:spTgt spid="17">
                                            <p:txEl>
                                              <p:charRg st="4294967295" end="4294967295"/>
                                            </p:txEl>
                                          </p:spTgt>
                                        </p:tgtEl>
                                        <p:attrNameLst>
                                          <p:attrName>ppt_x</p:attrName>
                                        </p:attrNameLst>
                                      </p:cBhvr>
                                      <p:tavLst>
                                        <p:tav tm="0">
                                          <p:val>
                                            <p:strVal val="#ppt_x"/>
                                          </p:val>
                                        </p:tav>
                                        <p:tav tm="100000">
                                          <p:val>
                                            <p:strVal val="#ppt_x"/>
                                          </p:val>
                                        </p:tav>
                                      </p:tavLst>
                                    </p:anim>
                                    <p:anim calcmode="lin" valueType="num">
                                      <p:cBhvr>
                                        <p:cTn id="20" dur="1000" fill="hold"/>
                                        <p:tgtEl>
                                          <p:spTgt spid="17">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17"/>
                  </p:tgtEl>
                </p:cond>
              </p:nextCondLst>
            </p:seq>
            <p:seq concurrent="1" nextAc="seek">
              <p:cTn id="21" restart="whenNotActive" fill="hold" evtFilter="cancelBubble" nodeType="interactiveSeq">
                <p:stCondLst>
                  <p:cond evt="onClick" delay="0">
                    <p:tgtEl>
                      <p:spTgt spid="21"/>
                    </p:tgtEl>
                  </p:cond>
                </p:stCondLst>
                <p:endSync evt="end" delay="0">
                  <p:rtn val="all"/>
                </p:endSync>
                <p:childTnLst>
                  <p:par>
                    <p:cTn id="22" fill="hold">
                      <p:stCondLst>
                        <p:cond delay="0"/>
                      </p:stCondLst>
                      <p:childTnLst>
                        <p:par>
                          <p:cTn id="23" fill="hold">
                            <p:stCondLst>
                              <p:cond delay="0"/>
                            </p:stCondLst>
                            <p:childTnLst>
                              <p:par>
                                <p:cTn id="24" presetID="47" presetClass="exit" presetSubtype="0" fill="hold" grpId="0" nodeType="clickEffect">
                                  <p:stCondLst>
                                    <p:cond delay="0"/>
                                  </p:stCondLst>
                                  <p:childTnLst>
                                    <p:animEffect transition="out" filter="fade">
                                      <p:cBhvr>
                                        <p:cTn id="25" dur="1000"/>
                                        <p:tgtEl>
                                          <p:spTgt spid="10"/>
                                        </p:tgtEl>
                                      </p:cBhvr>
                                    </p:animEffect>
                                    <p:anim calcmode="lin" valueType="num">
                                      <p:cBhvr>
                                        <p:cTn id="26" dur="1000"/>
                                        <p:tgtEl>
                                          <p:spTgt spid="10"/>
                                        </p:tgtEl>
                                        <p:attrNameLst>
                                          <p:attrName>ppt_x</p:attrName>
                                        </p:attrNameLst>
                                      </p:cBhvr>
                                      <p:tavLst>
                                        <p:tav tm="0">
                                          <p:val>
                                            <p:strVal val="ppt_x"/>
                                          </p:val>
                                        </p:tav>
                                        <p:tav tm="100000">
                                          <p:val>
                                            <p:strVal val="ppt_x"/>
                                          </p:val>
                                        </p:tav>
                                      </p:tavLst>
                                    </p:anim>
                                    <p:anim calcmode="lin" valueType="num">
                                      <p:cBhvr>
                                        <p:cTn id="27" dur="1000"/>
                                        <p:tgtEl>
                                          <p:spTgt spid="10"/>
                                        </p:tgtEl>
                                        <p:attrNameLst>
                                          <p:attrName>ppt_y</p:attrName>
                                        </p:attrNameLst>
                                      </p:cBhvr>
                                      <p:tavLst>
                                        <p:tav tm="0">
                                          <p:val>
                                            <p:strVal val="ppt_y"/>
                                          </p:val>
                                        </p:tav>
                                        <p:tav tm="100000">
                                          <p:val>
                                            <p:strVal val="ppt_y-.1"/>
                                          </p:val>
                                        </p:tav>
                                      </p:tavLst>
                                    </p:anim>
                                    <p:set>
                                      <p:cBhvr>
                                        <p:cTn id="28" dur="1" fill="hold">
                                          <p:stCondLst>
                                            <p:cond delay="999"/>
                                          </p:stCondLst>
                                        </p:cTn>
                                        <p:tgtEl>
                                          <p:spTgt spid="10"/>
                                        </p:tgtEl>
                                        <p:attrNameLst>
                                          <p:attrName>style.visibility</p:attrName>
                                        </p:attrNameLst>
                                      </p:cBhvr>
                                      <p:to>
                                        <p:strVal val="hidden"/>
                                      </p:to>
                                    </p:set>
                                  </p:childTnLst>
                                </p:cTn>
                              </p:par>
                              <p:par>
                                <p:cTn id="29" presetID="42" presetClass="entr" presetSubtype="0" fill="hold" grpId="0" nodeType="withEffect">
                                  <p:stCondLst>
                                    <p:cond delay="0"/>
                                  </p:stCondLst>
                                  <p:childTnLst>
                                    <p:set>
                                      <p:cBhvr>
                                        <p:cTn id="30"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31" dur="1000"/>
                                        <p:tgtEl>
                                          <p:spTgt spid="21">
                                            <p:txEl>
                                              <p:charRg st="4294967295" end="4294967295"/>
                                            </p:txEl>
                                          </p:spTgt>
                                        </p:tgtEl>
                                      </p:cBhvr>
                                    </p:animEffect>
                                    <p:anim calcmode="lin" valueType="num">
                                      <p:cBhvr>
                                        <p:cTn id="32"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1"/>
                  </p:tgtEl>
                </p:cond>
              </p:nextCondLst>
            </p:seq>
            <p:seq concurrent="1" nextAc="seek">
              <p:cTn id="34" restart="whenNotActive" fill="hold" evtFilter="cancelBubble" nodeType="interactiveSeq">
                <p:stCondLst>
                  <p:cond evt="onClick" delay="0">
                    <p:tgtEl>
                      <p:spTgt spid="22"/>
                    </p:tgtEl>
                  </p:cond>
                </p:stCondLst>
                <p:endSync evt="end" delay="0">
                  <p:rtn val="all"/>
                </p:endSync>
                <p:childTnLst>
                  <p:par>
                    <p:cTn id="35" fill="hold">
                      <p:stCondLst>
                        <p:cond delay="0"/>
                      </p:stCondLst>
                      <p:childTnLst>
                        <p:par>
                          <p:cTn id="36" fill="hold">
                            <p:stCondLst>
                              <p:cond delay="0"/>
                            </p:stCondLst>
                            <p:childTnLst>
                              <p:par>
                                <p:cTn id="37" presetID="42" presetClass="entr" presetSubtype="0" fill="hold" grpId="0" nodeType="withEffect">
                                  <p:stCondLst>
                                    <p:cond delay="0"/>
                                  </p:stCondLst>
                                  <p:childTnLst>
                                    <p:set>
                                      <p:cBhvr>
                                        <p:cTn id="38"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39" dur="1000"/>
                                        <p:tgtEl>
                                          <p:spTgt spid="22">
                                            <p:txEl>
                                              <p:charRg st="4294967295" end="4294967295"/>
                                            </p:txEl>
                                          </p:spTgt>
                                        </p:tgtEl>
                                      </p:cBhvr>
                                    </p:animEffect>
                                    <p:anim calcmode="lin" valueType="num">
                                      <p:cBhvr>
                                        <p:cTn id="40"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41"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par>
                                <p:cTn id="42" presetID="47" presetClass="exit" presetSubtype="0" fill="hold" grpId="0" nodeType="withEffect">
                                  <p:stCondLst>
                                    <p:cond delay="0"/>
                                  </p:stCondLst>
                                  <p:childTnLst>
                                    <p:animEffect transition="out" filter="fade">
                                      <p:cBhvr>
                                        <p:cTn id="43" dur="1000"/>
                                        <p:tgtEl>
                                          <p:spTgt spid="14"/>
                                        </p:tgtEl>
                                      </p:cBhvr>
                                    </p:animEffect>
                                    <p:anim calcmode="lin" valueType="num">
                                      <p:cBhvr>
                                        <p:cTn id="44" dur="1000"/>
                                        <p:tgtEl>
                                          <p:spTgt spid="14"/>
                                        </p:tgtEl>
                                        <p:attrNameLst>
                                          <p:attrName>ppt_x</p:attrName>
                                        </p:attrNameLst>
                                      </p:cBhvr>
                                      <p:tavLst>
                                        <p:tav tm="0">
                                          <p:val>
                                            <p:strVal val="ppt_x"/>
                                          </p:val>
                                        </p:tav>
                                        <p:tav tm="100000">
                                          <p:val>
                                            <p:strVal val="ppt_x"/>
                                          </p:val>
                                        </p:tav>
                                      </p:tavLst>
                                    </p:anim>
                                    <p:anim calcmode="lin" valueType="num">
                                      <p:cBhvr>
                                        <p:cTn id="45" dur="1000"/>
                                        <p:tgtEl>
                                          <p:spTgt spid="14"/>
                                        </p:tgtEl>
                                        <p:attrNameLst>
                                          <p:attrName>ppt_y</p:attrName>
                                        </p:attrNameLst>
                                      </p:cBhvr>
                                      <p:tavLst>
                                        <p:tav tm="0">
                                          <p:val>
                                            <p:strVal val="ppt_y"/>
                                          </p:val>
                                        </p:tav>
                                        <p:tav tm="100000">
                                          <p:val>
                                            <p:strVal val="ppt_y-.1"/>
                                          </p:val>
                                        </p:tav>
                                      </p:tavLst>
                                    </p:anim>
                                    <p:set>
                                      <p:cBhvr>
                                        <p:cTn id="46"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22"/>
                  </p:tgtEl>
                </p:cond>
              </p:nextCondLst>
            </p:seq>
            <p:seq concurrent="1" nextAc="seek">
              <p:cTn id="47" restart="whenNotActive" fill="hold" evtFilter="cancelBubble" nodeType="interactiveSeq">
                <p:stCondLst>
                  <p:cond evt="onClick" delay="0">
                    <p:tgtEl>
                      <p:spTgt spid="23"/>
                    </p:tgtEl>
                  </p:cond>
                </p:stCondLst>
                <p:endSync evt="end" delay="0">
                  <p:rtn val="all"/>
                </p:endSync>
                <p:childTnLst>
                  <p:par>
                    <p:cTn id="48" fill="hold">
                      <p:stCondLst>
                        <p:cond delay="0"/>
                      </p:stCondLst>
                      <p:childTnLst>
                        <p:par>
                          <p:cTn id="49" fill="hold">
                            <p:stCondLst>
                              <p:cond delay="0"/>
                            </p:stCondLst>
                            <p:childTnLst>
                              <p:par>
                                <p:cTn id="50" presetID="47" presetClass="exit" presetSubtype="0" fill="hold" grpId="0" nodeType="withEffect">
                                  <p:stCondLst>
                                    <p:cond delay="0"/>
                                  </p:stCondLst>
                                  <p:childTnLst>
                                    <p:animEffect transition="out" filter="fade">
                                      <p:cBhvr>
                                        <p:cTn id="51" dur="1000"/>
                                        <p:tgtEl>
                                          <p:spTgt spid="12"/>
                                        </p:tgtEl>
                                      </p:cBhvr>
                                    </p:animEffect>
                                    <p:anim calcmode="lin" valueType="num">
                                      <p:cBhvr>
                                        <p:cTn id="52" dur="1000"/>
                                        <p:tgtEl>
                                          <p:spTgt spid="12"/>
                                        </p:tgtEl>
                                        <p:attrNameLst>
                                          <p:attrName>ppt_x</p:attrName>
                                        </p:attrNameLst>
                                      </p:cBhvr>
                                      <p:tavLst>
                                        <p:tav tm="0">
                                          <p:val>
                                            <p:strVal val="ppt_x"/>
                                          </p:val>
                                        </p:tav>
                                        <p:tav tm="100000">
                                          <p:val>
                                            <p:strVal val="ppt_x"/>
                                          </p:val>
                                        </p:tav>
                                      </p:tavLst>
                                    </p:anim>
                                    <p:anim calcmode="lin" valueType="num">
                                      <p:cBhvr>
                                        <p:cTn id="53" dur="1000"/>
                                        <p:tgtEl>
                                          <p:spTgt spid="12"/>
                                        </p:tgtEl>
                                        <p:attrNameLst>
                                          <p:attrName>ppt_y</p:attrName>
                                        </p:attrNameLst>
                                      </p:cBhvr>
                                      <p:tavLst>
                                        <p:tav tm="0">
                                          <p:val>
                                            <p:strVal val="ppt_y"/>
                                          </p:val>
                                        </p:tav>
                                        <p:tav tm="100000">
                                          <p:val>
                                            <p:strVal val="ppt_y-.1"/>
                                          </p:val>
                                        </p:tav>
                                      </p:tavLst>
                                    </p:anim>
                                    <p:set>
                                      <p:cBhvr>
                                        <p:cTn id="54" dur="1" fill="hold">
                                          <p:stCondLst>
                                            <p:cond delay="999"/>
                                          </p:stCondLst>
                                        </p:cTn>
                                        <p:tgtEl>
                                          <p:spTgt spid="12"/>
                                        </p:tgtEl>
                                        <p:attrNameLst>
                                          <p:attrName>style.visibility</p:attrName>
                                        </p:attrNameLst>
                                      </p:cBhvr>
                                      <p:to>
                                        <p:strVal val="hidden"/>
                                      </p:to>
                                    </p:set>
                                  </p:childTnLst>
                                </p:cTn>
                              </p:par>
                              <p:par>
                                <p:cTn id="55" presetID="42" presetClass="entr" presetSubtype="0" fill="hold" grpId="0" nodeType="withEffect">
                                  <p:stCondLst>
                                    <p:cond delay="0"/>
                                  </p:stCondLst>
                                  <p:childTnLst>
                                    <p:set>
                                      <p:cBhvr>
                                        <p:cTn id="56"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57" dur="1000"/>
                                        <p:tgtEl>
                                          <p:spTgt spid="23">
                                            <p:txEl>
                                              <p:charRg st="4294967295" end="4294967295"/>
                                            </p:txEl>
                                          </p:spTgt>
                                        </p:tgtEl>
                                      </p:cBhvr>
                                    </p:animEffect>
                                    <p:anim calcmode="lin" valueType="num">
                                      <p:cBhvr>
                                        <p:cTn id="58"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59"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childTnLst>
                          </p:cTn>
                        </p:par>
                      </p:childTnLst>
                    </p:cTn>
                  </p:par>
                </p:childTnLst>
              </p:cTn>
              <p:nextCondLst>
                <p:cond evt="onClick" delay="0">
                  <p:tgtEl>
                    <p:spTgt spid="23"/>
                  </p:tgtEl>
                </p:cond>
              </p:nextCondLst>
            </p:seq>
            <p:seq concurrent="1" nextAc="seek">
              <p:cTn id="60" restart="whenNotActive" fill="hold" evtFilter="cancelBubble" nodeType="interactiveSeq">
                <p:stCondLst>
                  <p:cond evt="onClick" delay="0">
                    <p:tgtEl>
                      <p:spTgt spid="24"/>
                    </p:tgtEl>
                  </p:cond>
                </p:stCondLst>
                <p:endSync evt="end" delay="0">
                  <p:rtn val="all"/>
                </p:endSync>
                <p:childTnLst>
                  <p:par>
                    <p:cTn id="61" fill="hold">
                      <p:stCondLst>
                        <p:cond delay="0"/>
                      </p:stCondLst>
                      <p:childTnLst>
                        <p:par>
                          <p:cTn id="62" fill="hold">
                            <p:stCondLst>
                              <p:cond delay="0"/>
                            </p:stCondLst>
                            <p:childTnLst>
                              <p:par>
                                <p:cTn id="63" presetID="42" presetClass="entr" presetSubtype="0" fill="hold" grpId="0" nodeType="withEffect">
                                  <p:stCondLst>
                                    <p:cond delay="0"/>
                                  </p:stCondLst>
                                  <p:childTnLst>
                                    <p:set>
                                      <p:cBhvr>
                                        <p:cTn id="64"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65" dur="1000"/>
                                        <p:tgtEl>
                                          <p:spTgt spid="24">
                                            <p:txEl>
                                              <p:charRg st="4294967295" end="4294967295"/>
                                            </p:txEl>
                                          </p:spTgt>
                                        </p:tgtEl>
                                      </p:cBhvr>
                                    </p:animEffect>
                                    <p:anim calcmode="lin" valueType="num">
                                      <p:cBhvr>
                                        <p:cTn id="66"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67"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par>
                                <p:cTn id="68" presetID="47" presetClass="exit" presetSubtype="0" fill="hold" grpId="0" nodeType="withEffect">
                                  <p:stCondLst>
                                    <p:cond delay="0"/>
                                  </p:stCondLst>
                                  <p:childTnLst>
                                    <p:animEffect transition="out" filter="fade">
                                      <p:cBhvr>
                                        <p:cTn id="69" dur="1000"/>
                                        <p:tgtEl>
                                          <p:spTgt spid="15"/>
                                        </p:tgtEl>
                                      </p:cBhvr>
                                    </p:animEffect>
                                    <p:anim calcmode="lin" valueType="num">
                                      <p:cBhvr>
                                        <p:cTn id="70" dur="1000"/>
                                        <p:tgtEl>
                                          <p:spTgt spid="15"/>
                                        </p:tgtEl>
                                        <p:attrNameLst>
                                          <p:attrName>ppt_x</p:attrName>
                                        </p:attrNameLst>
                                      </p:cBhvr>
                                      <p:tavLst>
                                        <p:tav tm="0">
                                          <p:val>
                                            <p:strVal val="ppt_x"/>
                                          </p:val>
                                        </p:tav>
                                        <p:tav tm="100000">
                                          <p:val>
                                            <p:strVal val="ppt_x"/>
                                          </p:val>
                                        </p:tav>
                                      </p:tavLst>
                                    </p:anim>
                                    <p:anim calcmode="lin" valueType="num">
                                      <p:cBhvr>
                                        <p:cTn id="71" dur="1000"/>
                                        <p:tgtEl>
                                          <p:spTgt spid="15"/>
                                        </p:tgtEl>
                                        <p:attrNameLst>
                                          <p:attrName>ppt_y</p:attrName>
                                        </p:attrNameLst>
                                      </p:cBhvr>
                                      <p:tavLst>
                                        <p:tav tm="0">
                                          <p:val>
                                            <p:strVal val="ppt_y"/>
                                          </p:val>
                                        </p:tav>
                                        <p:tav tm="100000">
                                          <p:val>
                                            <p:strVal val="ppt_y-.1"/>
                                          </p:val>
                                        </p:tav>
                                      </p:tavLst>
                                    </p:anim>
                                    <p:set>
                                      <p:cBhvr>
                                        <p:cTn id="72"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73" restart="whenNotActive" fill="hold" evtFilter="cancelBubble" nodeType="interactiveSeq">
                <p:stCondLst>
                  <p:cond evt="onClick" delay="0">
                    <p:tgtEl>
                      <p:spTgt spid="12"/>
                    </p:tgtEl>
                  </p:cond>
                </p:stCondLst>
                <p:endSync evt="end" delay="0">
                  <p:rtn val="all"/>
                </p:endSync>
                <p:childTnLst>
                  <p:par>
                    <p:cTn id="74" fill="hold">
                      <p:stCondLst>
                        <p:cond delay="0"/>
                      </p:stCondLst>
                      <p:childTnLst>
                        <p:par>
                          <p:cTn id="75" fill="hold">
                            <p:stCondLst>
                              <p:cond delay="0"/>
                            </p:stCondLst>
                            <p:childTnLst>
                              <p:par>
                                <p:cTn id="76" presetID="42" presetClass="entr" presetSubtype="0" fill="hold" grpId="1" nodeType="withEffect">
                                  <p:stCondLst>
                                    <p:cond delay="0"/>
                                  </p:stCondLst>
                                  <p:childTnLst>
                                    <p:set>
                                      <p:cBhvr>
                                        <p:cTn id="77" dur="1" fill="hold">
                                          <p:stCondLst>
                                            <p:cond delay="0"/>
                                          </p:stCondLst>
                                        </p:cTn>
                                        <p:tgtEl>
                                          <p:spTgt spid="23">
                                            <p:txEl>
                                              <p:charRg st="4294967295" end="4294967295"/>
                                            </p:txEl>
                                          </p:spTgt>
                                        </p:tgtEl>
                                        <p:attrNameLst>
                                          <p:attrName>style.visibility</p:attrName>
                                        </p:attrNameLst>
                                      </p:cBhvr>
                                      <p:to>
                                        <p:strVal val="visible"/>
                                      </p:to>
                                    </p:set>
                                    <p:animEffect transition="in" filter="fade">
                                      <p:cBhvr>
                                        <p:cTn id="78" dur="1000"/>
                                        <p:tgtEl>
                                          <p:spTgt spid="23">
                                            <p:txEl>
                                              <p:charRg st="4294967295" end="4294967295"/>
                                            </p:txEl>
                                          </p:spTgt>
                                        </p:tgtEl>
                                      </p:cBhvr>
                                    </p:animEffect>
                                    <p:anim calcmode="lin" valueType="num">
                                      <p:cBhvr>
                                        <p:cTn id="79" dur="1000" fill="hold"/>
                                        <p:tgtEl>
                                          <p:spTgt spid="23">
                                            <p:txEl>
                                              <p:charRg st="4294967295" end="4294967295"/>
                                            </p:txEl>
                                          </p:spTgt>
                                        </p:tgtEl>
                                        <p:attrNameLst>
                                          <p:attrName>ppt_x</p:attrName>
                                        </p:attrNameLst>
                                      </p:cBhvr>
                                      <p:tavLst>
                                        <p:tav tm="0">
                                          <p:val>
                                            <p:strVal val="#ppt_x"/>
                                          </p:val>
                                        </p:tav>
                                        <p:tav tm="100000">
                                          <p:val>
                                            <p:strVal val="#ppt_x"/>
                                          </p:val>
                                        </p:tav>
                                      </p:tavLst>
                                    </p:anim>
                                    <p:anim calcmode="lin" valueType="num">
                                      <p:cBhvr>
                                        <p:cTn id="80" dur="1000" fill="hold"/>
                                        <p:tgtEl>
                                          <p:spTgt spid="23">
                                            <p:txEl>
                                              <p:charRg st="4294967295" end="4294967295"/>
                                            </p:txEl>
                                          </p:spTgt>
                                        </p:tgtEl>
                                        <p:attrNameLst>
                                          <p:attrName>ppt_y</p:attrName>
                                        </p:attrNameLst>
                                      </p:cBhvr>
                                      <p:tavLst>
                                        <p:tav tm="0">
                                          <p:val>
                                            <p:strVal val="#ppt_y+.1"/>
                                          </p:val>
                                        </p:tav>
                                        <p:tav tm="100000">
                                          <p:val>
                                            <p:strVal val="#ppt_y"/>
                                          </p:val>
                                        </p:tav>
                                      </p:tavLst>
                                    </p:anim>
                                  </p:childTnLst>
                                </p:cTn>
                              </p:par>
                              <p:par>
                                <p:cTn id="81" presetID="47" presetClass="exit" presetSubtype="0" fill="hold" grpId="1" nodeType="withEffect">
                                  <p:stCondLst>
                                    <p:cond delay="0"/>
                                  </p:stCondLst>
                                  <p:childTnLst>
                                    <p:animEffect transition="out" filter="fade">
                                      <p:cBhvr>
                                        <p:cTn id="82" dur="1000"/>
                                        <p:tgtEl>
                                          <p:spTgt spid="12"/>
                                        </p:tgtEl>
                                      </p:cBhvr>
                                    </p:animEffect>
                                    <p:anim calcmode="lin" valueType="num">
                                      <p:cBhvr>
                                        <p:cTn id="83" dur="1000"/>
                                        <p:tgtEl>
                                          <p:spTgt spid="12"/>
                                        </p:tgtEl>
                                        <p:attrNameLst>
                                          <p:attrName>ppt_x</p:attrName>
                                        </p:attrNameLst>
                                      </p:cBhvr>
                                      <p:tavLst>
                                        <p:tav tm="0">
                                          <p:val>
                                            <p:strVal val="ppt_x"/>
                                          </p:val>
                                        </p:tav>
                                        <p:tav tm="100000">
                                          <p:val>
                                            <p:strVal val="ppt_x"/>
                                          </p:val>
                                        </p:tav>
                                      </p:tavLst>
                                    </p:anim>
                                    <p:anim calcmode="lin" valueType="num">
                                      <p:cBhvr>
                                        <p:cTn id="84" dur="1000"/>
                                        <p:tgtEl>
                                          <p:spTgt spid="12"/>
                                        </p:tgtEl>
                                        <p:attrNameLst>
                                          <p:attrName>ppt_y</p:attrName>
                                        </p:attrNameLst>
                                      </p:cBhvr>
                                      <p:tavLst>
                                        <p:tav tm="0">
                                          <p:val>
                                            <p:strVal val="ppt_y"/>
                                          </p:val>
                                        </p:tav>
                                        <p:tav tm="100000">
                                          <p:val>
                                            <p:strVal val="ppt_y-.1"/>
                                          </p:val>
                                        </p:tav>
                                      </p:tavLst>
                                    </p:anim>
                                    <p:set>
                                      <p:cBhvr>
                                        <p:cTn id="85" dur="1" fill="hold">
                                          <p:stCondLst>
                                            <p:cond delay="999"/>
                                          </p:stCondLst>
                                        </p:cTn>
                                        <p:tgtEl>
                                          <p:spTgt spid="12"/>
                                        </p:tgtEl>
                                        <p:attrNameLst>
                                          <p:attrName>style.visibility</p:attrName>
                                        </p:attrNameLst>
                                      </p:cBhvr>
                                      <p:to>
                                        <p:strVal val="hidden"/>
                                      </p:to>
                                    </p:set>
                                  </p:childTnLst>
                                </p:cTn>
                              </p:par>
                            </p:childTnLst>
                          </p:cTn>
                        </p:par>
                      </p:childTnLst>
                    </p:cTn>
                  </p:par>
                </p:childTnLst>
              </p:cTn>
              <p:nextCondLst>
                <p:cond evt="onClick" delay="0">
                  <p:tgtEl>
                    <p:spTgt spid="12"/>
                  </p:tgtEl>
                </p:cond>
              </p:nextCondLst>
            </p:seq>
            <p:seq concurrent="1" nextAc="seek">
              <p:cTn id="86" restart="whenNotActive" fill="hold" evtFilter="cancelBubble" nodeType="interactiveSeq">
                <p:stCondLst>
                  <p:cond evt="onClick" delay="0">
                    <p:tgtEl>
                      <p:spTgt spid="14"/>
                    </p:tgtEl>
                  </p:cond>
                </p:stCondLst>
                <p:endSync evt="end" delay="0">
                  <p:rtn val="all"/>
                </p:endSync>
                <p:childTnLst>
                  <p:par>
                    <p:cTn id="87" fill="hold">
                      <p:stCondLst>
                        <p:cond delay="0"/>
                      </p:stCondLst>
                      <p:childTnLst>
                        <p:par>
                          <p:cTn id="88" fill="hold">
                            <p:stCondLst>
                              <p:cond delay="0"/>
                            </p:stCondLst>
                            <p:childTnLst>
                              <p:par>
                                <p:cTn id="89" presetID="42" presetClass="entr" presetSubtype="0" fill="hold" grpId="1" nodeType="withEffect">
                                  <p:stCondLst>
                                    <p:cond delay="0"/>
                                  </p:stCondLst>
                                  <p:childTnLst>
                                    <p:set>
                                      <p:cBhvr>
                                        <p:cTn id="90" dur="1" fill="hold">
                                          <p:stCondLst>
                                            <p:cond delay="0"/>
                                          </p:stCondLst>
                                        </p:cTn>
                                        <p:tgtEl>
                                          <p:spTgt spid="22">
                                            <p:txEl>
                                              <p:charRg st="4294967295" end="4294967295"/>
                                            </p:txEl>
                                          </p:spTgt>
                                        </p:tgtEl>
                                        <p:attrNameLst>
                                          <p:attrName>style.visibility</p:attrName>
                                        </p:attrNameLst>
                                      </p:cBhvr>
                                      <p:to>
                                        <p:strVal val="visible"/>
                                      </p:to>
                                    </p:set>
                                    <p:animEffect transition="in" filter="fade">
                                      <p:cBhvr>
                                        <p:cTn id="91" dur="1000"/>
                                        <p:tgtEl>
                                          <p:spTgt spid="22">
                                            <p:txEl>
                                              <p:charRg st="4294967295" end="4294967295"/>
                                            </p:txEl>
                                          </p:spTgt>
                                        </p:tgtEl>
                                      </p:cBhvr>
                                    </p:animEffect>
                                    <p:anim calcmode="lin" valueType="num">
                                      <p:cBhvr>
                                        <p:cTn id="92" dur="1000" fill="hold"/>
                                        <p:tgtEl>
                                          <p:spTgt spid="22">
                                            <p:txEl>
                                              <p:charRg st="4294967295" end="4294967295"/>
                                            </p:txEl>
                                          </p:spTgt>
                                        </p:tgtEl>
                                        <p:attrNameLst>
                                          <p:attrName>ppt_x</p:attrName>
                                        </p:attrNameLst>
                                      </p:cBhvr>
                                      <p:tavLst>
                                        <p:tav tm="0">
                                          <p:val>
                                            <p:strVal val="#ppt_x"/>
                                          </p:val>
                                        </p:tav>
                                        <p:tav tm="100000">
                                          <p:val>
                                            <p:strVal val="#ppt_x"/>
                                          </p:val>
                                        </p:tav>
                                      </p:tavLst>
                                    </p:anim>
                                    <p:anim calcmode="lin" valueType="num">
                                      <p:cBhvr>
                                        <p:cTn id="93" dur="1000" fill="hold"/>
                                        <p:tgtEl>
                                          <p:spTgt spid="22">
                                            <p:txEl>
                                              <p:charRg st="4294967295" end="4294967295"/>
                                            </p:txEl>
                                          </p:spTgt>
                                        </p:tgtEl>
                                        <p:attrNameLst>
                                          <p:attrName>ppt_y</p:attrName>
                                        </p:attrNameLst>
                                      </p:cBhvr>
                                      <p:tavLst>
                                        <p:tav tm="0">
                                          <p:val>
                                            <p:strVal val="#ppt_y+.1"/>
                                          </p:val>
                                        </p:tav>
                                        <p:tav tm="100000">
                                          <p:val>
                                            <p:strVal val="#ppt_y"/>
                                          </p:val>
                                        </p:tav>
                                      </p:tavLst>
                                    </p:anim>
                                  </p:childTnLst>
                                </p:cTn>
                              </p:par>
                              <p:par>
                                <p:cTn id="94" presetID="47" presetClass="exit" presetSubtype="0" fill="hold" grpId="1" nodeType="withEffect">
                                  <p:stCondLst>
                                    <p:cond delay="0"/>
                                  </p:stCondLst>
                                  <p:childTnLst>
                                    <p:animEffect transition="out" filter="fade">
                                      <p:cBhvr>
                                        <p:cTn id="95" dur="1000"/>
                                        <p:tgtEl>
                                          <p:spTgt spid="14"/>
                                        </p:tgtEl>
                                      </p:cBhvr>
                                    </p:animEffect>
                                    <p:anim calcmode="lin" valueType="num">
                                      <p:cBhvr>
                                        <p:cTn id="96" dur="1000"/>
                                        <p:tgtEl>
                                          <p:spTgt spid="14"/>
                                        </p:tgtEl>
                                        <p:attrNameLst>
                                          <p:attrName>ppt_x</p:attrName>
                                        </p:attrNameLst>
                                      </p:cBhvr>
                                      <p:tavLst>
                                        <p:tav tm="0">
                                          <p:val>
                                            <p:strVal val="ppt_x"/>
                                          </p:val>
                                        </p:tav>
                                        <p:tav tm="100000">
                                          <p:val>
                                            <p:strVal val="ppt_x"/>
                                          </p:val>
                                        </p:tav>
                                      </p:tavLst>
                                    </p:anim>
                                    <p:anim calcmode="lin" valueType="num">
                                      <p:cBhvr>
                                        <p:cTn id="97" dur="1000"/>
                                        <p:tgtEl>
                                          <p:spTgt spid="14"/>
                                        </p:tgtEl>
                                        <p:attrNameLst>
                                          <p:attrName>ppt_y</p:attrName>
                                        </p:attrNameLst>
                                      </p:cBhvr>
                                      <p:tavLst>
                                        <p:tav tm="0">
                                          <p:val>
                                            <p:strVal val="ppt_y"/>
                                          </p:val>
                                        </p:tav>
                                        <p:tav tm="100000">
                                          <p:val>
                                            <p:strVal val="ppt_y-.1"/>
                                          </p:val>
                                        </p:tav>
                                      </p:tavLst>
                                    </p:anim>
                                    <p:set>
                                      <p:cBhvr>
                                        <p:cTn id="98" dur="1" fill="hold">
                                          <p:stCondLst>
                                            <p:cond delay="999"/>
                                          </p:stCondLst>
                                        </p:cTn>
                                        <p:tgtEl>
                                          <p:spTgt spid="14"/>
                                        </p:tgtEl>
                                        <p:attrNameLst>
                                          <p:attrName>style.visibility</p:attrName>
                                        </p:attrNameLst>
                                      </p:cBhvr>
                                      <p:to>
                                        <p:strVal val="hidden"/>
                                      </p:to>
                                    </p:set>
                                  </p:childTnLst>
                                </p:cTn>
                              </p:par>
                            </p:childTnLst>
                          </p:cTn>
                        </p:par>
                      </p:childTnLst>
                    </p:cTn>
                  </p:par>
                </p:childTnLst>
              </p:cTn>
              <p:nextCondLst>
                <p:cond evt="onClick" delay="0">
                  <p:tgtEl>
                    <p:spTgt spid="14"/>
                  </p:tgtEl>
                </p:cond>
              </p:nextCondLst>
            </p:seq>
            <p:seq concurrent="1" nextAc="seek">
              <p:cTn id="99" restart="whenNotActive" fill="hold" evtFilter="cancelBubble" nodeType="interactiveSeq">
                <p:stCondLst>
                  <p:cond evt="onClick" delay="0">
                    <p:tgtEl>
                      <p:spTgt spid="10"/>
                    </p:tgtEl>
                  </p:cond>
                </p:stCondLst>
                <p:endSync evt="end" delay="0">
                  <p:rtn val="all"/>
                </p:endSync>
                <p:childTnLst>
                  <p:par>
                    <p:cTn id="100" fill="hold">
                      <p:stCondLst>
                        <p:cond delay="0"/>
                      </p:stCondLst>
                      <p:childTnLst>
                        <p:par>
                          <p:cTn id="101" fill="hold">
                            <p:stCondLst>
                              <p:cond delay="0"/>
                            </p:stCondLst>
                            <p:childTnLst>
                              <p:par>
                                <p:cTn id="102" presetID="42" presetClass="entr" presetSubtype="0" fill="hold" grpId="1" nodeType="withEffect">
                                  <p:stCondLst>
                                    <p:cond delay="0"/>
                                  </p:stCondLst>
                                  <p:childTnLst>
                                    <p:set>
                                      <p:cBhvr>
                                        <p:cTn id="103" dur="1" fill="hold">
                                          <p:stCondLst>
                                            <p:cond delay="0"/>
                                          </p:stCondLst>
                                        </p:cTn>
                                        <p:tgtEl>
                                          <p:spTgt spid="21">
                                            <p:txEl>
                                              <p:charRg st="4294967295" end="4294967295"/>
                                            </p:txEl>
                                          </p:spTgt>
                                        </p:tgtEl>
                                        <p:attrNameLst>
                                          <p:attrName>style.visibility</p:attrName>
                                        </p:attrNameLst>
                                      </p:cBhvr>
                                      <p:to>
                                        <p:strVal val="visible"/>
                                      </p:to>
                                    </p:set>
                                    <p:animEffect transition="in" filter="fade">
                                      <p:cBhvr>
                                        <p:cTn id="104" dur="1000"/>
                                        <p:tgtEl>
                                          <p:spTgt spid="21">
                                            <p:txEl>
                                              <p:charRg st="4294967295" end="4294967295"/>
                                            </p:txEl>
                                          </p:spTgt>
                                        </p:tgtEl>
                                      </p:cBhvr>
                                    </p:animEffect>
                                    <p:anim calcmode="lin" valueType="num">
                                      <p:cBhvr>
                                        <p:cTn id="105" dur="1000" fill="hold"/>
                                        <p:tgtEl>
                                          <p:spTgt spid="21">
                                            <p:txEl>
                                              <p:charRg st="4294967295" end="4294967295"/>
                                            </p:txEl>
                                          </p:spTgt>
                                        </p:tgtEl>
                                        <p:attrNameLst>
                                          <p:attrName>ppt_x</p:attrName>
                                        </p:attrNameLst>
                                      </p:cBhvr>
                                      <p:tavLst>
                                        <p:tav tm="0">
                                          <p:val>
                                            <p:strVal val="#ppt_x"/>
                                          </p:val>
                                        </p:tav>
                                        <p:tav tm="100000">
                                          <p:val>
                                            <p:strVal val="#ppt_x"/>
                                          </p:val>
                                        </p:tav>
                                      </p:tavLst>
                                    </p:anim>
                                    <p:anim calcmode="lin" valueType="num">
                                      <p:cBhvr>
                                        <p:cTn id="106" dur="1000" fill="hold"/>
                                        <p:tgtEl>
                                          <p:spTgt spid="21">
                                            <p:txEl>
                                              <p:charRg st="4294967295" end="4294967295"/>
                                            </p:txEl>
                                          </p:spTgt>
                                        </p:tgtEl>
                                        <p:attrNameLst>
                                          <p:attrName>ppt_y</p:attrName>
                                        </p:attrNameLst>
                                      </p:cBhvr>
                                      <p:tavLst>
                                        <p:tav tm="0">
                                          <p:val>
                                            <p:strVal val="#ppt_y+.1"/>
                                          </p:val>
                                        </p:tav>
                                        <p:tav tm="100000">
                                          <p:val>
                                            <p:strVal val="#ppt_y"/>
                                          </p:val>
                                        </p:tav>
                                      </p:tavLst>
                                    </p:anim>
                                  </p:childTnLst>
                                </p:cTn>
                              </p:par>
                              <p:par>
                                <p:cTn id="107" presetID="47" presetClass="exit" presetSubtype="0" fill="hold" grpId="1" nodeType="withEffect">
                                  <p:stCondLst>
                                    <p:cond delay="0"/>
                                  </p:stCondLst>
                                  <p:childTnLst>
                                    <p:animEffect transition="out" filter="fade">
                                      <p:cBhvr>
                                        <p:cTn id="108" dur="1000"/>
                                        <p:tgtEl>
                                          <p:spTgt spid="10"/>
                                        </p:tgtEl>
                                      </p:cBhvr>
                                    </p:animEffect>
                                    <p:anim calcmode="lin" valueType="num">
                                      <p:cBhvr>
                                        <p:cTn id="109" dur="1000"/>
                                        <p:tgtEl>
                                          <p:spTgt spid="10"/>
                                        </p:tgtEl>
                                        <p:attrNameLst>
                                          <p:attrName>ppt_x</p:attrName>
                                        </p:attrNameLst>
                                      </p:cBhvr>
                                      <p:tavLst>
                                        <p:tav tm="0">
                                          <p:val>
                                            <p:strVal val="ppt_x"/>
                                          </p:val>
                                        </p:tav>
                                        <p:tav tm="100000">
                                          <p:val>
                                            <p:strVal val="ppt_x"/>
                                          </p:val>
                                        </p:tav>
                                      </p:tavLst>
                                    </p:anim>
                                    <p:anim calcmode="lin" valueType="num">
                                      <p:cBhvr>
                                        <p:cTn id="110" dur="1000"/>
                                        <p:tgtEl>
                                          <p:spTgt spid="10"/>
                                        </p:tgtEl>
                                        <p:attrNameLst>
                                          <p:attrName>ppt_y</p:attrName>
                                        </p:attrNameLst>
                                      </p:cBhvr>
                                      <p:tavLst>
                                        <p:tav tm="0">
                                          <p:val>
                                            <p:strVal val="ppt_y"/>
                                          </p:val>
                                        </p:tav>
                                        <p:tav tm="100000">
                                          <p:val>
                                            <p:strVal val="ppt_y-.1"/>
                                          </p:val>
                                        </p:tav>
                                      </p:tavLst>
                                    </p:anim>
                                    <p:set>
                                      <p:cBhvr>
                                        <p:cTn id="111" dur="1" fill="hold">
                                          <p:stCondLst>
                                            <p:cond delay="999"/>
                                          </p:stCondLst>
                                        </p:cTn>
                                        <p:tgtEl>
                                          <p:spTgt spid="10"/>
                                        </p:tgtEl>
                                        <p:attrNameLst>
                                          <p:attrName>style.visibility</p:attrName>
                                        </p:attrNameLst>
                                      </p:cBhvr>
                                      <p:to>
                                        <p:strVal val="hidden"/>
                                      </p:to>
                                    </p:set>
                                  </p:childTnLst>
                                </p:cTn>
                              </p:par>
                            </p:childTnLst>
                          </p:cTn>
                        </p:par>
                      </p:childTnLst>
                    </p:cTn>
                  </p:par>
                </p:childTnLst>
              </p:cTn>
              <p:nextCondLst>
                <p:cond evt="onClick" delay="0">
                  <p:tgtEl>
                    <p:spTgt spid="10"/>
                  </p:tgtEl>
                </p:cond>
              </p:nextCondLst>
            </p:seq>
            <p:seq concurrent="1" nextAc="seek">
              <p:cTn id="112" restart="whenNotActive" fill="hold" evtFilter="cancelBubble" nodeType="interactiveSeq">
                <p:stCondLst>
                  <p:cond evt="onClick" delay="0">
                    <p:tgtEl>
                      <p:spTgt spid="15"/>
                    </p:tgtEl>
                  </p:cond>
                </p:stCondLst>
                <p:endSync evt="end" delay="0">
                  <p:rtn val="all"/>
                </p:endSync>
                <p:childTnLst>
                  <p:par>
                    <p:cTn id="113" fill="hold">
                      <p:stCondLst>
                        <p:cond delay="0"/>
                      </p:stCondLst>
                      <p:childTnLst>
                        <p:par>
                          <p:cTn id="114" fill="hold">
                            <p:stCondLst>
                              <p:cond delay="0"/>
                            </p:stCondLst>
                            <p:childTnLst>
                              <p:par>
                                <p:cTn id="115" presetID="42" presetClass="entr" presetSubtype="0" fill="hold" grpId="1" nodeType="withEffect">
                                  <p:stCondLst>
                                    <p:cond delay="0"/>
                                  </p:stCondLst>
                                  <p:childTnLst>
                                    <p:set>
                                      <p:cBhvr>
                                        <p:cTn id="116" dur="1" fill="hold">
                                          <p:stCondLst>
                                            <p:cond delay="0"/>
                                          </p:stCondLst>
                                        </p:cTn>
                                        <p:tgtEl>
                                          <p:spTgt spid="24">
                                            <p:txEl>
                                              <p:charRg st="4294967295" end="4294967295"/>
                                            </p:txEl>
                                          </p:spTgt>
                                        </p:tgtEl>
                                        <p:attrNameLst>
                                          <p:attrName>style.visibility</p:attrName>
                                        </p:attrNameLst>
                                      </p:cBhvr>
                                      <p:to>
                                        <p:strVal val="visible"/>
                                      </p:to>
                                    </p:set>
                                    <p:animEffect transition="in" filter="fade">
                                      <p:cBhvr>
                                        <p:cTn id="117" dur="1000"/>
                                        <p:tgtEl>
                                          <p:spTgt spid="24">
                                            <p:txEl>
                                              <p:charRg st="4294967295" end="4294967295"/>
                                            </p:txEl>
                                          </p:spTgt>
                                        </p:tgtEl>
                                      </p:cBhvr>
                                    </p:animEffect>
                                    <p:anim calcmode="lin" valueType="num">
                                      <p:cBhvr>
                                        <p:cTn id="118" dur="1000" fill="hold"/>
                                        <p:tgtEl>
                                          <p:spTgt spid="24">
                                            <p:txEl>
                                              <p:charRg st="4294967295" end="4294967295"/>
                                            </p:txEl>
                                          </p:spTgt>
                                        </p:tgtEl>
                                        <p:attrNameLst>
                                          <p:attrName>ppt_x</p:attrName>
                                        </p:attrNameLst>
                                      </p:cBhvr>
                                      <p:tavLst>
                                        <p:tav tm="0">
                                          <p:val>
                                            <p:strVal val="#ppt_x"/>
                                          </p:val>
                                        </p:tav>
                                        <p:tav tm="100000">
                                          <p:val>
                                            <p:strVal val="#ppt_x"/>
                                          </p:val>
                                        </p:tav>
                                      </p:tavLst>
                                    </p:anim>
                                    <p:anim calcmode="lin" valueType="num">
                                      <p:cBhvr>
                                        <p:cTn id="119" dur="1000" fill="hold"/>
                                        <p:tgtEl>
                                          <p:spTgt spid="24">
                                            <p:txEl>
                                              <p:charRg st="4294967295" end="4294967295"/>
                                            </p:txEl>
                                          </p:spTgt>
                                        </p:tgtEl>
                                        <p:attrNameLst>
                                          <p:attrName>ppt_y</p:attrName>
                                        </p:attrNameLst>
                                      </p:cBhvr>
                                      <p:tavLst>
                                        <p:tav tm="0">
                                          <p:val>
                                            <p:strVal val="#ppt_y+.1"/>
                                          </p:val>
                                        </p:tav>
                                        <p:tav tm="100000">
                                          <p:val>
                                            <p:strVal val="#ppt_y"/>
                                          </p:val>
                                        </p:tav>
                                      </p:tavLst>
                                    </p:anim>
                                  </p:childTnLst>
                                </p:cTn>
                              </p:par>
                              <p:par>
                                <p:cTn id="120" presetID="47" presetClass="exit" presetSubtype="0" fill="hold" grpId="1" nodeType="withEffect">
                                  <p:stCondLst>
                                    <p:cond delay="0"/>
                                  </p:stCondLst>
                                  <p:childTnLst>
                                    <p:animEffect transition="out" filter="fade">
                                      <p:cBhvr>
                                        <p:cTn id="121" dur="1000"/>
                                        <p:tgtEl>
                                          <p:spTgt spid="15"/>
                                        </p:tgtEl>
                                      </p:cBhvr>
                                    </p:animEffect>
                                    <p:anim calcmode="lin" valueType="num">
                                      <p:cBhvr>
                                        <p:cTn id="122" dur="1000"/>
                                        <p:tgtEl>
                                          <p:spTgt spid="15"/>
                                        </p:tgtEl>
                                        <p:attrNameLst>
                                          <p:attrName>ppt_x</p:attrName>
                                        </p:attrNameLst>
                                      </p:cBhvr>
                                      <p:tavLst>
                                        <p:tav tm="0">
                                          <p:val>
                                            <p:strVal val="ppt_x"/>
                                          </p:val>
                                        </p:tav>
                                        <p:tav tm="100000">
                                          <p:val>
                                            <p:strVal val="ppt_x"/>
                                          </p:val>
                                        </p:tav>
                                      </p:tavLst>
                                    </p:anim>
                                    <p:anim calcmode="lin" valueType="num">
                                      <p:cBhvr>
                                        <p:cTn id="123" dur="1000"/>
                                        <p:tgtEl>
                                          <p:spTgt spid="15"/>
                                        </p:tgtEl>
                                        <p:attrNameLst>
                                          <p:attrName>ppt_y</p:attrName>
                                        </p:attrNameLst>
                                      </p:cBhvr>
                                      <p:tavLst>
                                        <p:tav tm="0">
                                          <p:val>
                                            <p:strVal val="ppt_y"/>
                                          </p:val>
                                        </p:tav>
                                        <p:tav tm="100000">
                                          <p:val>
                                            <p:strVal val="ppt_y-.1"/>
                                          </p:val>
                                        </p:tav>
                                      </p:tavLst>
                                    </p:anim>
                                    <p:set>
                                      <p:cBhvr>
                                        <p:cTn id="124" dur="1" fill="hold">
                                          <p:stCondLst>
                                            <p:cond delay="999"/>
                                          </p:stCondLst>
                                        </p:cTn>
                                        <p:tgtEl>
                                          <p:spTgt spid="15"/>
                                        </p:tgtEl>
                                        <p:attrNameLst>
                                          <p:attrName>style.visibility</p:attrName>
                                        </p:attrNameLst>
                                      </p:cBhvr>
                                      <p:to>
                                        <p:strVal val="hidden"/>
                                      </p:to>
                                    </p:set>
                                  </p:childTnLst>
                                </p:cTn>
                              </p:par>
                            </p:childTnLst>
                          </p:cTn>
                        </p:par>
                      </p:childTnLst>
                    </p:cTn>
                  </p:par>
                </p:childTnLst>
              </p:cTn>
              <p:nextCondLst>
                <p:cond evt="onClick" delay="0">
                  <p:tgtEl>
                    <p:spTgt spid="15"/>
                  </p:tgtEl>
                </p:cond>
              </p:nextCondLst>
            </p:seq>
            <p:seq concurrent="1" nextAc="seek">
              <p:cTn id="125" restart="whenNotActive" fill="hold" evtFilter="cancelBubble" nodeType="interactiveSeq">
                <p:stCondLst>
                  <p:cond evt="onClick" delay="0">
                    <p:tgtEl>
                      <p:spTgt spid="13"/>
                    </p:tgtEl>
                  </p:cond>
                </p:stCondLst>
                <p:endSync evt="end" delay="0">
                  <p:rtn val="all"/>
                </p:endSync>
                <p:childTnLst>
                  <p:par>
                    <p:cTn id="126" fill="hold">
                      <p:stCondLst>
                        <p:cond delay="0"/>
                      </p:stCondLst>
                      <p:childTnLst>
                        <p:par>
                          <p:cTn id="127" fill="hold">
                            <p:stCondLst>
                              <p:cond delay="0"/>
                            </p:stCondLst>
                            <p:childTnLst>
                              <p:par>
                                <p:cTn id="128" presetID="42" presetClass="entr" presetSubtype="0" fill="hold" grpId="1" nodeType="withEffect">
                                  <p:stCondLst>
                                    <p:cond delay="0"/>
                                  </p:stCondLst>
                                  <p:childTnLst>
                                    <p:set>
                                      <p:cBhvr>
                                        <p:cTn id="129" dur="1" fill="hold">
                                          <p:stCondLst>
                                            <p:cond delay="0"/>
                                          </p:stCondLst>
                                        </p:cTn>
                                        <p:tgtEl>
                                          <p:spTgt spid="17">
                                            <p:txEl>
                                              <p:charRg st="4294967295" end="4294967295"/>
                                            </p:txEl>
                                          </p:spTgt>
                                        </p:tgtEl>
                                        <p:attrNameLst>
                                          <p:attrName>style.visibility</p:attrName>
                                        </p:attrNameLst>
                                      </p:cBhvr>
                                      <p:to>
                                        <p:strVal val="visible"/>
                                      </p:to>
                                    </p:set>
                                    <p:animEffect transition="in" filter="fade">
                                      <p:cBhvr>
                                        <p:cTn id="130" dur="1000"/>
                                        <p:tgtEl>
                                          <p:spTgt spid="17">
                                            <p:txEl>
                                              <p:charRg st="4294967295" end="4294967295"/>
                                            </p:txEl>
                                          </p:spTgt>
                                        </p:tgtEl>
                                      </p:cBhvr>
                                    </p:animEffect>
                                    <p:anim calcmode="lin" valueType="num">
                                      <p:cBhvr>
                                        <p:cTn id="131" dur="1000" fill="hold"/>
                                        <p:tgtEl>
                                          <p:spTgt spid="17">
                                            <p:txEl>
                                              <p:charRg st="4294967295" end="4294967295"/>
                                            </p:txEl>
                                          </p:spTgt>
                                        </p:tgtEl>
                                        <p:attrNameLst>
                                          <p:attrName>ppt_x</p:attrName>
                                        </p:attrNameLst>
                                      </p:cBhvr>
                                      <p:tavLst>
                                        <p:tav tm="0">
                                          <p:val>
                                            <p:strVal val="#ppt_x"/>
                                          </p:val>
                                        </p:tav>
                                        <p:tav tm="100000">
                                          <p:val>
                                            <p:strVal val="#ppt_x"/>
                                          </p:val>
                                        </p:tav>
                                      </p:tavLst>
                                    </p:anim>
                                    <p:anim calcmode="lin" valueType="num">
                                      <p:cBhvr>
                                        <p:cTn id="132" dur="1000" fill="hold"/>
                                        <p:tgtEl>
                                          <p:spTgt spid="17">
                                            <p:txEl>
                                              <p:charRg st="4294967295" end="4294967295"/>
                                            </p:txEl>
                                          </p:spTgt>
                                        </p:tgtEl>
                                        <p:attrNameLst>
                                          <p:attrName>ppt_y</p:attrName>
                                        </p:attrNameLst>
                                      </p:cBhvr>
                                      <p:tavLst>
                                        <p:tav tm="0">
                                          <p:val>
                                            <p:strVal val="#ppt_y+.1"/>
                                          </p:val>
                                        </p:tav>
                                        <p:tav tm="100000">
                                          <p:val>
                                            <p:strVal val="#ppt_y"/>
                                          </p:val>
                                        </p:tav>
                                      </p:tavLst>
                                    </p:anim>
                                  </p:childTnLst>
                                </p:cTn>
                              </p:par>
                              <p:par>
                                <p:cTn id="133" presetID="47" presetClass="exit" presetSubtype="0" fill="hold" grpId="1" nodeType="withEffect">
                                  <p:stCondLst>
                                    <p:cond delay="0"/>
                                  </p:stCondLst>
                                  <p:childTnLst>
                                    <p:animEffect transition="out" filter="fade">
                                      <p:cBhvr>
                                        <p:cTn id="134" dur="1000"/>
                                        <p:tgtEl>
                                          <p:spTgt spid="13"/>
                                        </p:tgtEl>
                                      </p:cBhvr>
                                    </p:animEffect>
                                    <p:anim calcmode="lin" valueType="num">
                                      <p:cBhvr>
                                        <p:cTn id="135" dur="1000"/>
                                        <p:tgtEl>
                                          <p:spTgt spid="13"/>
                                        </p:tgtEl>
                                        <p:attrNameLst>
                                          <p:attrName>ppt_x</p:attrName>
                                        </p:attrNameLst>
                                      </p:cBhvr>
                                      <p:tavLst>
                                        <p:tav tm="0">
                                          <p:val>
                                            <p:strVal val="ppt_x"/>
                                          </p:val>
                                        </p:tav>
                                        <p:tav tm="100000">
                                          <p:val>
                                            <p:strVal val="ppt_x"/>
                                          </p:val>
                                        </p:tav>
                                      </p:tavLst>
                                    </p:anim>
                                    <p:anim calcmode="lin" valueType="num">
                                      <p:cBhvr>
                                        <p:cTn id="136" dur="1000"/>
                                        <p:tgtEl>
                                          <p:spTgt spid="13"/>
                                        </p:tgtEl>
                                        <p:attrNameLst>
                                          <p:attrName>ppt_y</p:attrName>
                                        </p:attrNameLst>
                                      </p:cBhvr>
                                      <p:tavLst>
                                        <p:tav tm="0">
                                          <p:val>
                                            <p:strVal val="ppt_y"/>
                                          </p:val>
                                        </p:tav>
                                        <p:tav tm="100000">
                                          <p:val>
                                            <p:strVal val="ppt_y-.1"/>
                                          </p:val>
                                        </p:tav>
                                      </p:tavLst>
                                    </p:anim>
                                    <p:set>
                                      <p:cBhvr>
                                        <p:cTn id="137" dur="1" fill="hold">
                                          <p:stCondLst>
                                            <p:cond delay="999"/>
                                          </p:stCondLst>
                                        </p:cTn>
                                        <p:tgtEl>
                                          <p:spTgt spid="13"/>
                                        </p:tgtEl>
                                        <p:attrNameLst>
                                          <p:attrName>style.visibility</p:attrName>
                                        </p:attrNameLst>
                                      </p:cBhvr>
                                      <p:to>
                                        <p:strVal val="hidden"/>
                                      </p:to>
                                    </p:set>
                                  </p:childTnLst>
                                </p:cTn>
                              </p:par>
                            </p:childTnLst>
                          </p:cTn>
                        </p:par>
                      </p:childTnLst>
                    </p:cTn>
                  </p:par>
                </p:childTnLst>
              </p:cTn>
              <p:nextCondLst>
                <p:cond evt="onClick" delay="0">
                  <p:tgtEl>
                    <p:spTgt spid="13"/>
                  </p:tgtEl>
                </p:cond>
              </p:nextCondLst>
            </p:seq>
            <p:seq concurrent="1" nextAc="seek">
              <p:cTn id="138" restart="whenNotActive" fill="hold" evtFilter="cancelBubble" nodeType="interactiveSeq">
                <p:stCondLst>
                  <p:cond evt="onClick" delay="0">
                    <p:tgtEl>
                      <p:spTgt spid="6"/>
                    </p:tgtEl>
                  </p:cond>
                </p:stCondLst>
                <p:endSync evt="end" delay="0">
                  <p:rtn val="all"/>
                </p:endSync>
                <p:childTnLst>
                  <p:par>
                    <p:cTn id="139" fill="hold">
                      <p:stCondLst>
                        <p:cond delay="0"/>
                      </p:stCondLst>
                      <p:childTnLst>
                        <p:par>
                          <p:cTn id="140" fill="hold">
                            <p:stCondLst>
                              <p:cond delay="0"/>
                            </p:stCondLst>
                            <p:childTnLst>
                              <p:par>
                                <p:cTn id="141" presetID="1" presetClass="exit" presetSubtype="0" fill="hold" grpId="2" nodeType="withEffect">
                                  <p:stCondLst>
                                    <p:cond delay="0"/>
                                  </p:stCondLst>
                                  <p:childTnLst>
                                    <p:set>
                                      <p:cBhvr>
                                        <p:cTn id="142" dur="1" fill="hold">
                                          <p:stCondLst>
                                            <p:cond delay="0"/>
                                          </p:stCondLst>
                                        </p:cTn>
                                        <p:tgtEl>
                                          <p:spTgt spid="17">
                                            <p:txEl>
                                              <p:charRg st="4294967295" end="4294967295"/>
                                            </p:txEl>
                                          </p:spTgt>
                                        </p:tgtEl>
                                        <p:attrNameLst>
                                          <p:attrName>style.visibility</p:attrName>
                                        </p:attrNameLst>
                                      </p:cBhvr>
                                      <p:to>
                                        <p:strVal val="hidden"/>
                                      </p:to>
                                    </p:set>
                                  </p:childTnLst>
                                </p:cTn>
                              </p:par>
                              <p:par>
                                <p:cTn id="143" presetID="1" presetClass="exit" presetSubtype="0" fill="hold" grpId="2" nodeType="withEffect">
                                  <p:stCondLst>
                                    <p:cond delay="0"/>
                                  </p:stCondLst>
                                  <p:childTnLst>
                                    <p:set>
                                      <p:cBhvr>
                                        <p:cTn id="144" dur="1" fill="hold">
                                          <p:stCondLst>
                                            <p:cond delay="0"/>
                                          </p:stCondLst>
                                        </p:cTn>
                                        <p:tgtEl>
                                          <p:spTgt spid="21">
                                            <p:txEl>
                                              <p:charRg st="4294967295" end="4294967295"/>
                                            </p:txEl>
                                          </p:spTgt>
                                        </p:tgtEl>
                                        <p:attrNameLst>
                                          <p:attrName>style.visibility</p:attrName>
                                        </p:attrNameLst>
                                      </p:cBhvr>
                                      <p:to>
                                        <p:strVal val="hidden"/>
                                      </p:to>
                                    </p:set>
                                  </p:childTnLst>
                                </p:cTn>
                              </p:par>
                              <p:par>
                                <p:cTn id="145" presetID="1" presetClass="exit" presetSubtype="0" fill="hold" grpId="2" nodeType="withEffect">
                                  <p:stCondLst>
                                    <p:cond delay="0"/>
                                  </p:stCondLst>
                                  <p:childTnLst>
                                    <p:set>
                                      <p:cBhvr>
                                        <p:cTn id="146" dur="1" fill="hold">
                                          <p:stCondLst>
                                            <p:cond delay="0"/>
                                          </p:stCondLst>
                                        </p:cTn>
                                        <p:tgtEl>
                                          <p:spTgt spid="22">
                                            <p:txEl>
                                              <p:charRg st="4294967295" end="4294967295"/>
                                            </p:txEl>
                                          </p:spTgt>
                                        </p:tgtEl>
                                        <p:attrNameLst>
                                          <p:attrName>style.visibility</p:attrName>
                                        </p:attrNameLst>
                                      </p:cBhvr>
                                      <p:to>
                                        <p:strVal val="hidden"/>
                                      </p:to>
                                    </p:set>
                                  </p:childTnLst>
                                </p:cTn>
                              </p:par>
                              <p:par>
                                <p:cTn id="147" presetID="1" presetClass="exit" presetSubtype="0" fill="hold" grpId="2" nodeType="withEffect">
                                  <p:stCondLst>
                                    <p:cond delay="0"/>
                                  </p:stCondLst>
                                  <p:childTnLst>
                                    <p:set>
                                      <p:cBhvr>
                                        <p:cTn id="148" dur="1" fill="hold">
                                          <p:stCondLst>
                                            <p:cond delay="0"/>
                                          </p:stCondLst>
                                        </p:cTn>
                                        <p:tgtEl>
                                          <p:spTgt spid="23">
                                            <p:txEl>
                                              <p:charRg st="4294967295" end="4294967295"/>
                                            </p:txEl>
                                          </p:spTgt>
                                        </p:tgtEl>
                                        <p:attrNameLst>
                                          <p:attrName>style.visibility</p:attrName>
                                        </p:attrNameLst>
                                      </p:cBhvr>
                                      <p:to>
                                        <p:strVal val="hidden"/>
                                      </p:to>
                                    </p:set>
                                  </p:childTnLst>
                                </p:cTn>
                              </p:par>
                              <p:par>
                                <p:cTn id="149" presetID="1" presetClass="exit" presetSubtype="0" fill="hold" grpId="2" nodeType="withEffect">
                                  <p:stCondLst>
                                    <p:cond delay="0"/>
                                  </p:stCondLst>
                                  <p:childTnLst>
                                    <p:set>
                                      <p:cBhvr>
                                        <p:cTn id="150" dur="1" fill="hold">
                                          <p:stCondLst>
                                            <p:cond delay="0"/>
                                          </p:stCondLst>
                                        </p:cTn>
                                        <p:tgtEl>
                                          <p:spTgt spid="24">
                                            <p:txEl>
                                              <p:charRg st="4294967295" end="4294967295"/>
                                            </p:txEl>
                                          </p:spTgt>
                                        </p:tgtEl>
                                        <p:attrNameLst>
                                          <p:attrName>style.visibility</p:attrName>
                                        </p:attrNameLst>
                                      </p:cBhvr>
                                      <p:to>
                                        <p:strVal val="hidden"/>
                                      </p:to>
                                    </p:set>
                                  </p:childTnLst>
                                </p:cTn>
                              </p:par>
                              <p:par>
                                <p:cTn id="151" presetID="1" presetClass="entr" presetSubtype="0" fill="hold" grpId="2" nodeType="withEffect">
                                  <p:stCondLst>
                                    <p:cond delay="0"/>
                                  </p:stCondLst>
                                  <p:childTnLst>
                                    <p:set>
                                      <p:cBhvr>
                                        <p:cTn id="152" dur="1" fill="hold">
                                          <p:stCondLst>
                                            <p:cond delay="0"/>
                                          </p:stCondLst>
                                        </p:cTn>
                                        <p:tgtEl>
                                          <p:spTgt spid="12"/>
                                        </p:tgtEl>
                                        <p:attrNameLst>
                                          <p:attrName>style.visibility</p:attrName>
                                        </p:attrNameLst>
                                      </p:cBhvr>
                                      <p:to>
                                        <p:strVal val="visible"/>
                                      </p:to>
                                    </p:set>
                                  </p:childTnLst>
                                </p:cTn>
                              </p:par>
                              <p:par>
                                <p:cTn id="153" presetID="1" presetClass="entr" presetSubtype="0" fill="hold" grpId="2" nodeType="withEffect">
                                  <p:stCondLst>
                                    <p:cond delay="0"/>
                                  </p:stCondLst>
                                  <p:childTnLst>
                                    <p:set>
                                      <p:cBhvr>
                                        <p:cTn id="154" dur="1" fill="hold">
                                          <p:stCondLst>
                                            <p:cond delay="0"/>
                                          </p:stCondLst>
                                        </p:cTn>
                                        <p:tgtEl>
                                          <p:spTgt spid="14"/>
                                        </p:tgtEl>
                                        <p:attrNameLst>
                                          <p:attrName>style.visibility</p:attrName>
                                        </p:attrNameLst>
                                      </p:cBhvr>
                                      <p:to>
                                        <p:strVal val="visible"/>
                                      </p:to>
                                    </p:set>
                                  </p:childTnLst>
                                </p:cTn>
                              </p:par>
                              <p:par>
                                <p:cTn id="155" presetID="1" presetClass="entr" presetSubtype="0" fill="hold" grpId="2" nodeType="withEffect">
                                  <p:stCondLst>
                                    <p:cond delay="0"/>
                                  </p:stCondLst>
                                  <p:childTnLst>
                                    <p:set>
                                      <p:cBhvr>
                                        <p:cTn id="156" dur="1" fill="hold">
                                          <p:stCondLst>
                                            <p:cond delay="0"/>
                                          </p:stCondLst>
                                        </p:cTn>
                                        <p:tgtEl>
                                          <p:spTgt spid="10"/>
                                        </p:tgtEl>
                                        <p:attrNameLst>
                                          <p:attrName>style.visibility</p:attrName>
                                        </p:attrNameLst>
                                      </p:cBhvr>
                                      <p:to>
                                        <p:strVal val="visible"/>
                                      </p:to>
                                    </p:set>
                                  </p:childTnLst>
                                </p:cTn>
                              </p:par>
                              <p:par>
                                <p:cTn id="157" presetID="1" presetClass="entr" presetSubtype="0" fill="hold" grpId="2" nodeType="withEffect">
                                  <p:stCondLst>
                                    <p:cond delay="0"/>
                                  </p:stCondLst>
                                  <p:childTnLst>
                                    <p:set>
                                      <p:cBhvr>
                                        <p:cTn id="158" dur="1" fill="hold">
                                          <p:stCondLst>
                                            <p:cond delay="0"/>
                                          </p:stCondLst>
                                        </p:cTn>
                                        <p:tgtEl>
                                          <p:spTgt spid="15"/>
                                        </p:tgtEl>
                                        <p:attrNameLst>
                                          <p:attrName>style.visibility</p:attrName>
                                        </p:attrNameLst>
                                      </p:cBhvr>
                                      <p:to>
                                        <p:strVal val="visible"/>
                                      </p:to>
                                    </p:set>
                                  </p:childTnLst>
                                </p:cTn>
                              </p:par>
                              <p:par>
                                <p:cTn id="159" presetID="1" presetClass="entr" presetSubtype="0" fill="hold" grpId="2" nodeType="withEffect">
                                  <p:stCondLst>
                                    <p:cond delay="0"/>
                                  </p:stCondLst>
                                  <p:childTnLst>
                                    <p:set>
                                      <p:cBhvr>
                                        <p:cTn id="160"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6"/>
                  </p:tgtEl>
                </p:cond>
              </p:nextCondLst>
            </p:seq>
            <p:seq concurrent="1" nextAc="seek">
              <p:cTn id="161" restart="whenNotActive" fill="hold" evtFilter="cancelBubble" nodeType="interactiveSeq">
                <p:stCondLst>
                  <p:cond evt="onClick" delay="0">
                    <p:tgtEl>
                      <p:spTgt spid="7"/>
                    </p:tgtEl>
                  </p:cond>
                </p:stCondLst>
                <p:endSync evt="end" delay="0">
                  <p:rtn val="all"/>
                </p:endSync>
                <p:childTnLst>
                  <p:par>
                    <p:cTn id="162" fill="hold">
                      <p:stCondLst>
                        <p:cond delay="0"/>
                      </p:stCondLst>
                      <p:childTnLst>
                        <p:par>
                          <p:cTn id="163" fill="hold">
                            <p:stCondLst>
                              <p:cond delay="0"/>
                            </p:stCondLst>
                            <p:childTnLst>
                              <p:par>
                                <p:cTn id="164" presetID="1" presetClass="exit" presetSubtype="0" fill="hold" grpId="3" nodeType="withEffect">
                                  <p:stCondLst>
                                    <p:cond delay="0"/>
                                  </p:stCondLst>
                                  <p:childTnLst>
                                    <p:set>
                                      <p:cBhvr>
                                        <p:cTn id="165" dur="1" fill="hold">
                                          <p:stCondLst>
                                            <p:cond delay="0"/>
                                          </p:stCondLst>
                                        </p:cTn>
                                        <p:tgtEl>
                                          <p:spTgt spid="17">
                                            <p:txEl>
                                              <p:charRg st="4294967295" end="4294967295"/>
                                            </p:txEl>
                                          </p:spTgt>
                                        </p:tgtEl>
                                        <p:attrNameLst>
                                          <p:attrName>style.visibility</p:attrName>
                                        </p:attrNameLst>
                                      </p:cBhvr>
                                      <p:to>
                                        <p:strVal val="hidden"/>
                                      </p:to>
                                    </p:set>
                                  </p:childTnLst>
                                </p:cTn>
                              </p:par>
                              <p:par>
                                <p:cTn id="166" presetID="1" presetClass="exit" presetSubtype="0" fill="hold" grpId="3" nodeType="withEffect">
                                  <p:stCondLst>
                                    <p:cond delay="0"/>
                                  </p:stCondLst>
                                  <p:childTnLst>
                                    <p:set>
                                      <p:cBhvr>
                                        <p:cTn id="167" dur="1" fill="hold">
                                          <p:stCondLst>
                                            <p:cond delay="0"/>
                                          </p:stCondLst>
                                        </p:cTn>
                                        <p:tgtEl>
                                          <p:spTgt spid="21">
                                            <p:txEl>
                                              <p:charRg st="4294967295" end="4294967295"/>
                                            </p:txEl>
                                          </p:spTgt>
                                        </p:tgtEl>
                                        <p:attrNameLst>
                                          <p:attrName>style.visibility</p:attrName>
                                        </p:attrNameLst>
                                      </p:cBhvr>
                                      <p:to>
                                        <p:strVal val="hidden"/>
                                      </p:to>
                                    </p:set>
                                  </p:childTnLst>
                                </p:cTn>
                              </p:par>
                              <p:par>
                                <p:cTn id="168" presetID="1" presetClass="exit" presetSubtype="0" fill="hold" grpId="3" nodeType="withEffect">
                                  <p:stCondLst>
                                    <p:cond delay="0"/>
                                  </p:stCondLst>
                                  <p:childTnLst>
                                    <p:set>
                                      <p:cBhvr>
                                        <p:cTn id="169" dur="1" fill="hold">
                                          <p:stCondLst>
                                            <p:cond delay="0"/>
                                          </p:stCondLst>
                                        </p:cTn>
                                        <p:tgtEl>
                                          <p:spTgt spid="22">
                                            <p:txEl>
                                              <p:charRg st="4294967295" end="4294967295"/>
                                            </p:txEl>
                                          </p:spTgt>
                                        </p:tgtEl>
                                        <p:attrNameLst>
                                          <p:attrName>style.visibility</p:attrName>
                                        </p:attrNameLst>
                                      </p:cBhvr>
                                      <p:to>
                                        <p:strVal val="hidden"/>
                                      </p:to>
                                    </p:set>
                                  </p:childTnLst>
                                </p:cTn>
                              </p:par>
                              <p:par>
                                <p:cTn id="170" presetID="1" presetClass="exit" presetSubtype="0" fill="hold" grpId="3" nodeType="withEffect">
                                  <p:stCondLst>
                                    <p:cond delay="0"/>
                                  </p:stCondLst>
                                  <p:childTnLst>
                                    <p:set>
                                      <p:cBhvr>
                                        <p:cTn id="171" dur="1" fill="hold">
                                          <p:stCondLst>
                                            <p:cond delay="0"/>
                                          </p:stCondLst>
                                        </p:cTn>
                                        <p:tgtEl>
                                          <p:spTgt spid="23">
                                            <p:txEl>
                                              <p:charRg st="4294967295" end="4294967295"/>
                                            </p:txEl>
                                          </p:spTgt>
                                        </p:tgtEl>
                                        <p:attrNameLst>
                                          <p:attrName>style.visibility</p:attrName>
                                        </p:attrNameLst>
                                      </p:cBhvr>
                                      <p:to>
                                        <p:strVal val="hidden"/>
                                      </p:to>
                                    </p:set>
                                  </p:childTnLst>
                                </p:cTn>
                              </p:par>
                              <p:par>
                                <p:cTn id="172" presetID="1" presetClass="exit" presetSubtype="0" fill="hold" grpId="3" nodeType="withEffect">
                                  <p:stCondLst>
                                    <p:cond delay="0"/>
                                  </p:stCondLst>
                                  <p:childTnLst>
                                    <p:set>
                                      <p:cBhvr>
                                        <p:cTn id="173" dur="1" fill="hold">
                                          <p:stCondLst>
                                            <p:cond delay="0"/>
                                          </p:stCondLst>
                                        </p:cTn>
                                        <p:tgtEl>
                                          <p:spTgt spid="24">
                                            <p:txEl>
                                              <p:charRg st="4294967295" end="4294967295"/>
                                            </p:txEl>
                                          </p:spTgt>
                                        </p:tgtEl>
                                        <p:attrNameLst>
                                          <p:attrName>style.visibility</p:attrName>
                                        </p:attrNameLst>
                                      </p:cBhvr>
                                      <p:to>
                                        <p:strVal val="hidden"/>
                                      </p:to>
                                    </p:set>
                                  </p:childTnLst>
                                </p:cTn>
                              </p:par>
                              <p:par>
                                <p:cTn id="174" presetID="1" presetClass="entr" presetSubtype="0" fill="hold" grpId="3" nodeType="withEffect">
                                  <p:stCondLst>
                                    <p:cond delay="0"/>
                                  </p:stCondLst>
                                  <p:childTnLst>
                                    <p:set>
                                      <p:cBhvr>
                                        <p:cTn id="175" dur="1" fill="hold">
                                          <p:stCondLst>
                                            <p:cond delay="0"/>
                                          </p:stCondLst>
                                        </p:cTn>
                                        <p:tgtEl>
                                          <p:spTgt spid="12"/>
                                        </p:tgtEl>
                                        <p:attrNameLst>
                                          <p:attrName>style.visibility</p:attrName>
                                        </p:attrNameLst>
                                      </p:cBhvr>
                                      <p:to>
                                        <p:strVal val="visible"/>
                                      </p:to>
                                    </p:set>
                                  </p:childTnLst>
                                </p:cTn>
                              </p:par>
                              <p:par>
                                <p:cTn id="176" presetID="1" presetClass="entr" presetSubtype="0" fill="hold" grpId="3" nodeType="withEffect">
                                  <p:stCondLst>
                                    <p:cond delay="0"/>
                                  </p:stCondLst>
                                  <p:childTnLst>
                                    <p:set>
                                      <p:cBhvr>
                                        <p:cTn id="177" dur="1" fill="hold">
                                          <p:stCondLst>
                                            <p:cond delay="0"/>
                                          </p:stCondLst>
                                        </p:cTn>
                                        <p:tgtEl>
                                          <p:spTgt spid="14"/>
                                        </p:tgtEl>
                                        <p:attrNameLst>
                                          <p:attrName>style.visibility</p:attrName>
                                        </p:attrNameLst>
                                      </p:cBhvr>
                                      <p:to>
                                        <p:strVal val="visible"/>
                                      </p:to>
                                    </p:set>
                                  </p:childTnLst>
                                </p:cTn>
                              </p:par>
                              <p:par>
                                <p:cTn id="178" presetID="1" presetClass="entr" presetSubtype="0" fill="hold" grpId="3" nodeType="withEffect">
                                  <p:stCondLst>
                                    <p:cond delay="0"/>
                                  </p:stCondLst>
                                  <p:childTnLst>
                                    <p:set>
                                      <p:cBhvr>
                                        <p:cTn id="179" dur="1" fill="hold">
                                          <p:stCondLst>
                                            <p:cond delay="0"/>
                                          </p:stCondLst>
                                        </p:cTn>
                                        <p:tgtEl>
                                          <p:spTgt spid="10"/>
                                        </p:tgtEl>
                                        <p:attrNameLst>
                                          <p:attrName>style.visibility</p:attrName>
                                        </p:attrNameLst>
                                      </p:cBhvr>
                                      <p:to>
                                        <p:strVal val="visible"/>
                                      </p:to>
                                    </p:set>
                                  </p:childTnLst>
                                </p:cTn>
                              </p:par>
                              <p:par>
                                <p:cTn id="180" presetID="1" presetClass="entr" presetSubtype="0" fill="hold" grpId="3" nodeType="withEffect">
                                  <p:stCondLst>
                                    <p:cond delay="0"/>
                                  </p:stCondLst>
                                  <p:childTnLst>
                                    <p:set>
                                      <p:cBhvr>
                                        <p:cTn id="181" dur="1" fill="hold">
                                          <p:stCondLst>
                                            <p:cond delay="0"/>
                                          </p:stCondLst>
                                        </p:cTn>
                                        <p:tgtEl>
                                          <p:spTgt spid="15"/>
                                        </p:tgtEl>
                                        <p:attrNameLst>
                                          <p:attrName>style.visibility</p:attrName>
                                        </p:attrNameLst>
                                      </p:cBhvr>
                                      <p:to>
                                        <p:strVal val="visible"/>
                                      </p:to>
                                    </p:set>
                                  </p:childTnLst>
                                </p:cTn>
                              </p:par>
                              <p:par>
                                <p:cTn id="182" presetID="1" presetClass="entr" presetSubtype="0" fill="hold" grpId="3" nodeType="withEffect">
                                  <p:stCondLst>
                                    <p:cond delay="0"/>
                                  </p:stCondLst>
                                  <p:childTnLst>
                                    <p:set>
                                      <p:cBhvr>
                                        <p:cTn id="183" dur="1" fill="hold">
                                          <p:stCondLst>
                                            <p:cond delay="0"/>
                                          </p:stCondLst>
                                        </p:cTn>
                                        <p:tgtEl>
                                          <p:spTgt spid="13"/>
                                        </p:tgtEl>
                                        <p:attrNameLst>
                                          <p:attrName>style.visibility</p:attrName>
                                        </p:attrNameLst>
                                      </p:cBhvr>
                                      <p:to>
                                        <p:strVal val="visible"/>
                                      </p:to>
                                    </p:set>
                                  </p:childTnLst>
                                </p:cTn>
                              </p:par>
                            </p:childTnLst>
                          </p:cTn>
                        </p:par>
                      </p:childTnLst>
                    </p:cTn>
                  </p:par>
                </p:childTnLst>
              </p:cTn>
              <p:nextCondLst>
                <p:cond evt="onClick" delay="0">
                  <p:tgtEl>
                    <p:spTgt spid="7"/>
                  </p:tgtEl>
                </p:cond>
              </p:nextCondLst>
            </p:seq>
          </p:childTnLst>
        </p:cTn>
      </p:par>
    </p:tnLst>
    <p:bldLst>
      <p:bldP spid="15" grpId="0"/>
      <p:bldP spid="15" grpId="1"/>
      <p:bldP spid="15" grpId="2"/>
      <p:bldP spid="15" grpId="3"/>
      <p:bldP spid="14" grpId="0"/>
      <p:bldP spid="14" grpId="1"/>
      <p:bldP spid="14" grpId="2"/>
      <p:bldP spid="14" grpId="3"/>
      <p:bldP spid="13" grpId="0"/>
      <p:bldP spid="13" grpId="1"/>
      <p:bldP spid="13" grpId="2"/>
      <p:bldP spid="13" grpId="3"/>
      <p:bldP spid="12" grpId="0"/>
      <p:bldP spid="12" grpId="1"/>
      <p:bldP spid="12" grpId="2"/>
      <p:bldP spid="12" grpId="3"/>
      <p:bldP spid="10" grpId="0"/>
      <p:bldP spid="10" grpId="1"/>
      <p:bldP spid="10" grpId="2"/>
      <p:bldP spid="10" grpId="3"/>
      <p:bldP spid="24" grpId="0" autoUpdateAnimBg="0"/>
      <p:bldP spid="24" grpId="1" autoUpdateAnimBg="0"/>
      <p:bldP spid="24" grpId="2" autoUpdateAnimBg="0"/>
      <p:bldP spid="24" grpId="3" autoUpdateAnimBg="0"/>
      <p:bldP spid="23" grpId="0" autoUpdateAnimBg="0"/>
      <p:bldP spid="23" grpId="1" autoUpdateAnimBg="0"/>
      <p:bldP spid="23" grpId="2" autoUpdateAnimBg="0"/>
      <p:bldP spid="23" grpId="3" autoUpdateAnimBg="0"/>
      <p:bldP spid="22" grpId="0" autoUpdateAnimBg="0"/>
      <p:bldP spid="22" grpId="1" autoUpdateAnimBg="0"/>
      <p:bldP spid="22" grpId="2" autoUpdateAnimBg="0"/>
      <p:bldP spid="22" grpId="3" autoUpdateAnimBg="0"/>
      <p:bldP spid="21" grpId="0" autoUpdateAnimBg="0"/>
      <p:bldP spid="21" grpId="1" autoUpdateAnimBg="0"/>
      <p:bldP spid="21" grpId="2" autoUpdateAnimBg="0"/>
      <p:bldP spid="21" grpId="3" autoUpdateAnimBg="0"/>
      <p:bldP spid="17" grpId="0" autoUpdateAnimBg="0"/>
      <p:bldP spid="17" grpId="1" autoUpdateAnimBg="0"/>
      <p:bldP spid="17" grpId="2" autoUpdateAnimBg="0"/>
      <p:bldP spid="17" grpId="3" autoUpdateAnimBg="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p:cNvGraphicFramePr>
            <a:graphicFrameLocks noGrp="1"/>
          </p:cNvGraphicFramePr>
          <p:nvPr>
            <p:extLst>
              <p:ext uri="{D42A27DB-BD31-4B8C-83A1-F6EECF244321}">
                <p14:modId xmlns:p14="http://schemas.microsoft.com/office/powerpoint/2010/main" val="3443857657"/>
              </p:ext>
            </p:extLst>
          </p:nvPr>
        </p:nvGraphicFramePr>
        <p:xfrm>
          <a:off x="587895" y="628603"/>
          <a:ext cx="7944546" cy="3889503"/>
        </p:xfrm>
        <a:graphic>
          <a:graphicData uri="http://schemas.openxmlformats.org/drawingml/2006/table">
            <a:tbl>
              <a:tblPr firstRow="1" bandRow="1">
                <a:tableStyleId>{5940675A-B579-460E-94D1-54222C63F5DA}</a:tableStyleId>
              </a:tblPr>
              <a:tblGrid>
                <a:gridCol w="2648182"/>
                <a:gridCol w="2648182"/>
                <a:gridCol w="2648182"/>
              </a:tblGrid>
              <a:tr h="493615">
                <a:tc gridSpan="3">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2800" b="1" dirty="0" smtClean="0"/>
                        <a:t>Topic: </a:t>
                      </a:r>
                      <a:r>
                        <a:rPr lang="en-US" sz="2800" b="1" kern="1200" dirty="0" smtClean="0">
                          <a:solidFill>
                            <a:schemeClr val="tx1"/>
                          </a:solidFill>
                          <a:effectLst/>
                          <a:latin typeface="+mn-lt"/>
                          <a:ea typeface="+mn-ea"/>
                          <a:cs typeface="+mn-cs"/>
                        </a:rPr>
                        <a:t>The Baptism of the Lord</a:t>
                      </a:r>
                      <a:endParaRPr lang="en-GB" sz="2800" b="1" kern="1200" dirty="0" smtClean="0">
                        <a:solidFill>
                          <a:schemeClr val="tx1"/>
                        </a:solidFill>
                        <a:effectLst/>
                        <a:latin typeface="+mn-lt"/>
                        <a:ea typeface="+mn-ea"/>
                        <a:cs typeface="+mn-cs"/>
                      </a:endParaRPr>
                    </a:p>
                  </a:txBody>
                  <a:tcPr marL="90000" marR="0" marT="0" marB="0" anchor="ctr"/>
                </a:tc>
                <a:tc hMerge="1">
                  <a:txBody>
                    <a:bodyPr/>
                    <a:lstStyle/>
                    <a:p>
                      <a:endParaRPr lang="en-GB" dirty="0"/>
                    </a:p>
                  </a:txBody>
                  <a:tcPr/>
                </a:tc>
                <a:tc hMerge="1">
                  <a:txBody>
                    <a:bodyPr/>
                    <a:lstStyle/>
                    <a:p>
                      <a:endParaRPr lang="en-GB" dirty="0"/>
                    </a:p>
                  </a:txBody>
                  <a:tcPr/>
                </a:tc>
              </a:tr>
              <a:tr h="3395888">
                <a:tc>
                  <a:txBody>
                    <a:bodyPr/>
                    <a:lstStyle/>
                    <a:p>
                      <a:pPr algn="ctr"/>
                      <a:r>
                        <a:rPr lang="en-US" sz="1200" b="1" dirty="0" smtClean="0"/>
                        <a:t>What do I</a:t>
                      </a:r>
                    </a:p>
                    <a:p>
                      <a:pPr algn="ctr"/>
                      <a:r>
                        <a:rPr lang="en-US" sz="3200" b="1" dirty="0" smtClean="0"/>
                        <a:t>KNOW?</a:t>
                      </a:r>
                      <a:endParaRPr lang="en-GB" sz="3200" b="1" dirty="0"/>
                    </a:p>
                  </a:txBody>
                  <a:tcPr/>
                </a:tc>
                <a:tc>
                  <a:txBody>
                    <a:bodyPr/>
                    <a:lstStyle/>
                    <a:p>
                      <a:pPr algn="ctr"/>
                      <a:r>
                        <a:rPr lang="en-US" sz="1200" b="1" dirty="0" smtClean="0"/>
                        <a:t>What do I</a:t>
                      </a:r>
                    </a:p>
                    <a:p>
                      <a:pPr algn="ctr"/>
                      <a:r>
                        <a:rPr lang="en-US" sz="3200" b="1" dirty="0" smtClean="0"/>
                        <a:t>WONDER?</a:t>
                      </a:r>
                      <a:endParaRPr lang="en-GB" sz="3200" b="1" dirty="0" smtClean="0"/>
                    </a:p>
                    <a:p>
                      <a:endParaRPr lang="en-GB" sz="3200" dirty="0"/>
                    </a:p>
                  </a:txBody>
                  <a:tcPr/>
                </a:tc>
                <a:tc>
                  <a:txBody>
                    <a:bodyPr/>
                    <a:lstStyle/>
                    <a:p>
                      <a:pPr algn="ctr"/>
                      <a:r>
                        <a:rPr lang="en-US" sz="1200" b="1" dirty="0" smtClean="0"/>
                        <a:t>What have I</a:t>
                      </a:r>
                    </a:p>
                    <a:p>
                      <a:pPr algn="ctr"/>
                      <a:r>
                        <a:rPr lang="en-US" sz="3200" b="1" dirty="0" smtClean="0"/>
                        <a:t>LEARNT?</a:t>
                      </a:r>
                      <a:endParaRPr lang="en-GB" sz="3200" b="1" dirty="0" smtClean="0"/>
                    </a:p>
                    <a:p>
                      <a:endParaRPr lang="en-GB" dirty="0"/>
                    </a:p>
                  </a:txBody>
                  <a:tcPr/>
                </a:tc>
              </a:tr>
            </a:tbl>
          </a:graphicData>
        </a:graphic>
      </p:graphicFrame>
      <p:sp>
        <p:nvSpPr>
          <p:cNvPr id="10" name="Title"/>
          <p:cNvSpPr txBox="1">
            <a:spLocks/>
          </p:cNvSpPr>
          <p:nvPr/>
        </p:nvSpPr>
        <p:spPr>
          <a:xfrm>
            <a:off x="0" y="-1"/>
            <a:ext cx="9144000" cy="6858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2800" dirty="0"/>
              <a:t>The Feast of the Baptism of the Lord</a:t>
            </a:r>
            <a:endParaRPr lang="en-GB" sz="2800" dirty="0">
              <a:latin typeface="Bookman Old Style" pitchFamily="18" charset="0"/>
              <a:ea typeface="Adobe Heiti Std R" pitchFamily="34" charset="-128"/>
            </a:endParaRPr>
          </a:p>
        </p:txBody>
      </p:sp>
      <p:sp>
        <p:nvSpPr>
          <p:cNvPr id="9"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S-06</a:t>
            </a:r>
            <a:endParaRPr lang="en-GB" sz="900" b="1" dirty="0">
              <a:solidFill>
                <a:srgbClr val="002060"/>
              </a:solidFill>
              <a:latin typeface="Arial" pitchFamily="34" charset="0"/>
              <a:cs typeface="Arial" pitchFamily="34" charset="0"/>
            </a:endParaRPr>
          </a:p>
        </p:txBody>
      </p:sp>
      <p:sp>
        <p:nvSpPr>
          <p:cNvPr id="11"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2"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3" name="Action Button: Worksheet">
            <a:hlinkClick r:id="rId3" action="ppaction://hlinksldjump" highlightClick="1"/>
          </p:cNvPr>
          <p:cNvSpPr/>
          <p:nvPr/>
        </p:nvSpPr>
        <p:spPr>
          <a:xfrm>
            <a:off x="7092000" y="4680000"/>
            <a:ext cx="360000" cy="360000"/>
          </a:xfrm>
          <a:prstGeom prst="actionButtonDocumen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7" name="Textbox: Tool instructions"/>
          <p:cNvSpPr txBox="1"/>
          <p:nvPr/>
        </p:nvSpPr>
        <p:spPr>
          <a:xfrm>
            <a:off x="3219715" y="4912668"/>
            <a:ext cx="2704587" cy="230832"/>
          </a:xfrm>
          <a:prstGeom prst="rect">
            <a:avLst/>
          </a:prstGeom>
          <a:noFill/>
        </p:spPr>
        <p:txBody>
          <a:bodyPr wrap="none" rtlCol="0">
            <a:spAutoFit/>
          </a:bodyPr>
          <a:lstStyle/>
          <a:p>
            <a:pPr algn="ctr"/>
            <a:r>
              <a:rPr lang="en-GB" sz="900" smtClean="0">
                <a:latin typeface="Arial" pitchFamily="34" charset="0"/>
                <a:ea typeface="Segoe UI" pitchFamily="34" charset="0"/>
                <a:cs typeface="Arial" pitchFamily="34" charset="0"/>
              </a:rPr>
              <a:t>Click the worksheet button to go to the worksheet</a:t>
            </a:r>
            <a:endParaRPr lang="en-GB" sz="900">
              <a:latin typeface="Arial" pitchFamily="34" charset="0"/>
              <a:ea typeface="Segoe UI" pitchFamily="34" charset="0"/>
              <a:cs typeface="Arial" pitchFamily="34" charset="0"/>
            </a:endParaRPr>
          </a:p>
        </p:txBody>
      </p:sp>
      <p:pic>
        <p:nvPicPr>
          <p:cNvPr id="14" name="Picture 13" descr="The baptism of Jesus"/>
          <p:cNvPicPr/>
          <p:nvPr/>
        </p:nvPicPr>
        <p:blipFill>
          <a:blip r:embed="rId4" r:link="rId5" cstate="print">
            <a:extLst/>
          </a:blip>
          <a:srcRect/>
          <a:stretch>
            <a:fillRect/>
          </a:stretch>
        </p:blipFill>
        <p:spPr bwMode="auto">
          <a:xfrm>
            <a:off x="7757327" y="137066"/>
            <a:ext cx="1242673" cy="910330"/>
          </a:xfrm>
          <a:prstGeom prst="rect">
            <a:avLst/>
          </a:prstGeom>
          <a:noFill/>
          <a:ln w="9525">
            <a:noFill/>
            <a:miter lim="800000"/>
            <a:headEnd/>
            <a:tailEnd/>
          </a:ln>
        </p:spPr>
      </p:pic>
    </p:spTree>
    <p:extLst>
      <p:ext uri="{BB962C8B-B14F-4D97-AF65-F5344CB8AC3E}">
        <p14:creationId xmlns:p14="http://schemas.microsoft.com/office/powerpoint/2010/main" val="372040574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hape: Card 10L (bottom)"/>
          <p:cNvSpPr/>
          <p:nvPr/>
        </p:nvSpPr>
        <p:spPr>
          <a:xfrm>
            <a:off x="612683" y="1447825"/>
            <a:ext cx="3945600" cy="2880000"/>
          </a:xfrm>
          <a:prstGeom prst="roundRect">
            <a:avLst/>
          </a:prstGeom>
          <a:blipFill>
            <a:blip r:embed="rId3"/>
            <a:stretch>
              <a:fillRect/>
            </a:stretch>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33" name="Shape: Card 9L"/>
          <p:cNvSpPr/>
          <p:nvPr/>
        </p:nvSpPr>
        <p:spPr>
          <a:xfrm>
            <a:off x="612000" y="14483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65000"/>
                  </a:schemeClr>
                </a:solidFill>
              </a:rPr>
              <a:t>John didn’t want to baptise Jesus.</a:t>
            </a:r>
            <a:endParaRPr lang="en-GB" sz="2800" dirty="0">
              <a:solidFill>
                <a:schemeClr val="bg1">
                  <a:lumMod val="65000"/>
                </a:schemeClr>
              </a:solidFill>
            </a:endParaRPr>
          </a:p>
        </p:txBody>
      </p:sp>
      <p:sp>
        <p:nvSpPr>
          <p:cNvPr id="34" name="Shape: Card 8L"/>
          <p:cNvSpPr/>
          <p:nvPr/>
        </p:nvSpPr>
        <p:spPr>
          <a:xfrm>
            <a:off x="612000" y="14483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65000"/>
                  </a:schemeClr>
                </a:solidFill>
              </a:rPr>
              <a:t>John’s baptism called people to repent of their sins and change their lives.</a:t>
            </a:r>
            <a:endParaRPr lang="en-GB" sz="2800" dirty="0">
              <a:solidFill>
                <a:schemeClr val="bg1">
                  <a:lumMod val="65000"/>
                </a:schemeClr>
              </a:solidFill>
            </a:endParaRPr>
          </a:p>
        </p:txBody>
      </p:sp>
      <p:sp>
        <p:nvSpPr>
          <p:cNvPr id="29" name="Shape: Card 7L"/>
          <p:cNvSpPr/>
          <p:nvPr/>
        </p:nvSpPr>
        <p:spPr>
          <a:xfrm>
            <a:off x="612000" y="14483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65000"/>
                  </a:schemeClr>
                </a:solidFill>
              </a:rPr>
              <a:t>Jesus was without sin so he did not need a baptism of repentance – what does this mean?</a:t>
            </a:r>
            <a:endParaRPr lang="en-GB" sz="2800" dirty="0">
              <a:solidFill>
                <a:schemeClr val="bg1">
                  <a:lumMod val="65000"/>
                </a:schemeClr>
              </a:solidFill>
            </a:endParaRPr>
          </a:p>
        </p:txBody>
      </p:sp>
      <p:sp>
        <p:nvSpPr>
          <p:cNvPr id="30" name="Shape: Card 6L"/>
          <p:cNvSpPr/>
          <p:nvPr/>
        </p:nvSpPr>
        <p:spPr>
          <a:xfrm>
            <a:off x="612000" y="14483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65000"/>
                  </a:schemeClr>
                </a:solidFill>
              </a:rPr>
              <a:t>Jesus wanted to be baptised because it was his way of being like those who felt outside God’s kingdom.</a:t>
            </a:r>
            <a:endParaRPr lang="en-GB" sz="2800" dirty="0">
              <a:solidFill>
                <a:schemeClr val="bg1">
                  <a:lumMod val="65000"/>
                </a:schemeClr>
              </a:solidFill>
            </a:endParaRPr>
          </a:p>
        </p:txBody>
      </p:sp>
      <p:sp>
        <p:nvSpPr>
          <p:cNvPr id="12" name="Shape: Card 5L"/>
          <p:cNvSpPr/>
          <p:nvPr/>
        </p:nvSpPr>
        <p:spPr>
          <a:xfrm>
            <a:off x="612683" y="14478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65000"/>
                  </a:schemeClr>
                </a:solidFill>
              </a:rPr>
              <a:t>It prepared him to begin his work of inviting people to belong to God’s kingdom.</a:t>
            </a:r>
            <a:endParaRPr lang="en-GB" sz="2800" dirty="0">
              <a:solidFill>
                <a:schemeClr val="bg1">
                  <a:lumMod val="65000"/>
                </a:schemeClr>
              </a:solidFill>
            </a:endParaRPr>
          </a:p>
        </p:txBody>
      </p:sp>
      <p:sp>
        <p:nvSpPr>
          <p:cNvPr id="13" name="Shape: Card 4L"/>
          <p:cNvSpPr/>
          <p:nvPr/>
        </p:nvSpPr>
        <p:spPr>
          <a:xfrm>
            <a:off x="612683" y="14478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65000"/>
                  </a:schemeClr>
                </a:solidFill>
              </a:rPr>
              <a:t>He empathised with the sick by touching and healing them.</a:t>
            </a:r>
            <a:endParaRPr lang="en-GB" sz="2800" dirty="0">
              <a:solidFill>
                <a:schemeClr val="bg1">
                  <a:lumMod val="65000"/>
                </a:schemeClr>
              </a:solidFill>
            </a:endParaRPr>
          </a:p>
        </p:txBody>
      </p:sp>
      <p:sp>
        <p:nvSpPr>
          <p:cNvPr id="14" name="Shape: Card 3L"/>
          <p:cNvSpPr/>
          <p:nvPr/>
        </p:nvSpPr>
        <p:spPr>
          <a:xfrm>
            <a:off x="612683" y="14478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r>
              <a:rPr lang="en-NZ" sz="2800" dirty="0">
                <a:solidFill>
                  <a:schemeClr val="bg1">
                    <a:lumMod val="65000"/>
                  </a:schemeClr>
                </a:solidFill>
              </a:rPr>
              <a:t>He included those who were seen as unclean by spending time with them.</a:t>
            </a:r>
            <a:endParaRPr lang="en-GB" sz="2800" dirty="0">
              <a:solidFill>
                <a:schemeClr val="bg1">
                  <a:lumMod val="65000"/>
                </a:schemeClr>
              </a:solidFill>
            </a:endParaRPr>
          </a:p>
        </p:txBody>
      </p:sp>
      <p:sp>
        <p:nvSpPr>
          <p:cNvPr id="15" name="Shape: Card 2L"/>
          <p:cNvSpPr/>
          <p:nvPr/>
        </p:nvSpPr>
        <p:spPr>
          <a:xfrm>
            <a:off x="612683" y="14478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799999" rev="0"/>
              </a:camera>
              <a:lightRig rig="threePt" dir="t"/>
            </a:scene3d>
          </a:bodyPr>
          <a:lstStyle/>
          <a:p>
            <a:pPr algn="ctr"/>
            <a:r>
              <a:rPr lang="en-NZ" sz="2800" dirty="0">
                <a:solidFill>
                  <a:schemeClr val="bg1">
                    <a:lumMod val="65000"/>
                  </a:schemeClr>
                </a:solidFill>
              </a:rPr>
              <a:t>He was put to death as a sinner and a criminal so he could bring life and salvation to all people.</a:t>
            </a:r>
            <a:endParaRPr lang="en-GB" sz="2800" dirty="0">
              <a:solidFill>
                <a:schemeClr val="bg1">
                  <a:lumMod val="65000"/>
                </a:schemeClr>
              </a:solidFill>
            </a:endParaRPr>
          </a:p>
        </p:txBody>
      </p:sp>
      <p:sp>
        <p:nvSpPr>
          <p:cNvPr id="16" name="Shape: Card 1L (top)"/>
          <p:cNvSpPr/>
          <p:nvPr/>
        </p:nvSpPr>
        <p:spPr>
          <a:xfrm>
            <a:off x="612683" y="1447825"/>
            <a:ext cx="3945600" cy="2880000"/>
          </a:xfrm>
          <a:prstGeom prst="roundRect">
            <a:avLst/>
          </a:prstGeom>
          <a:blipFill>
            <a:blip r:embed="rId3"/>
            <a:stretch>
              <a:fillRect/>
            </a:stretch>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scene3d>
              <a:camera prst="orthographicFront">
                <a:rot lat="0" lon="10800000" rev="0"/>
              </a:camera>
              <a:lightRig rig="threePt" dir="t"/>
            </a:scene3d>
          </a:bodyPr>
          <a:lstStyle/>
          <a:p>
            <a:pPr algn="ctr"/>
            <a:endParaRPr lang="en-GB" sz="4000" b="1" dirty="0"/>
          </a:p>
        </p:txBody>
      </p:sp>
      <p:sp>
        <p:nvSpPr>
          <p:cNvPr id="31" name="Shape: Card 1R (bottom)"/>
          <p:cNvSpPr/>
          <p:nvPr/>
        </p:nvSpPr>
        <p:spPr>
          <a:xfrm>
            <a:off x="4644000" y="1444725"/>
            <a:ext cx="3945600" cy="2880000"/>
          </a:xfrm>
          <a:prstGeom prst="roundRect">
            <a:avLst/>
          </a:prstGeom>
          <a:blipFill>
            <a:blip r:embed="rId5"/>
            <a:stretch>
              <a:fillRect/>
            </a:stretch>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2800" dirty="0">
              <a:solidFill>
                <a:schemeClr val="tx1"/>
              </a:solidFill>
            </a:endParaRPr>
          </a:p>
        </p:txBody>
      </p:sp>
      <p:sp>
        <p:nvSpPr>
          <p:cNvPr id="32" name="Shape: Card 2R"/>
          <p:cNvSpPr/>
          <p:nvPr/>
        </p:nvSpPr>
        <p:spPr>
          <a:xfrm>
            <a:off x="4644000" y="14447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rPr>
              <a:t>He was put to death as a sinner and a criminal so he could bring life and salvation to all people.</a:t>
            </a:r>
            <a:endParaRPr lang="en-GB" sz="2800" dirty="0">
              <a:solidFill>
                <a:schemeClr val="tx1"/>
              </a:solidFill>
            </a:endParaRPr>
          </a:p>
        </p:txBody>
      </p:sp>
      <p:sp>
        <p:nvSpPr>
          <p:cNvPr id="17" name="Shape: Card 3R"/>
          <p:cNvSpPr/>
          <p:nvPr/>
        </p:nvSpPr>
        <p:spPr>
          <a:xfrm>
            <a:off x="4644008" y="1446032"/>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rPr>
              <a:t>He included those who were seen as unclean by spending time with them.</a:t>
            </a:r>
            <a:endParaRPr lang="en-GB" sz="2800" dirty="0">
              <a:solidFill>
                <a:schemeClr val="tx1"/>
              </a:solidFill>
            </a:endParaRPr>
          </a:p>
        </p:txBody>
      </p:sp>
      <p:sp>
        <p:nvSpPr>
          <p:cNvPr id="27" name="Shape: Card 4R"/>
          <p:cNvSpPr/>
          <p:nvPr/>
        </p:nvSpPr>
        <p:spPr>
          <a:xfrm>
            <a:off x="4644000" y="14447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rPr>
              <a:t>He empathised with the sick by touching and healing them.</a:t>
            </a:r>
            <a:endParaRPr lang="en-GB" sz="2800" dirty="0">
              <a:solidFill>
                <a:schemeClr val="tx1"/>
              </a:solidFill>
            </a:endParaRPr>
          </a:p>
        </p:txBody>
      </p:sp>
      <p:sp>
        <p:nvSpPr>
          <p:cNvPr id="28" name="Shape: Card 5R"/>
          <p:cNvSpPr/>
          <p:nvPr/>
        </p:nvSpPr>
        <p:spPr>
          <a:xfrm>
            <a:off x="4644000" y="1444725"/>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rPr>
              <a:t>It prepared him to begin his work of inviting people to belong to God’s kingdom.</a:t>
            </a:r>
            <a:endParaRPr lang="en-GB" sz="2800" dirty="0">
              <a:solidFill>
                <a:schemeClr val="tx1"/>
              </a:solidFill>
            </a:endParaRPr>
          </a:p>
        </p:txBody>
      </p:sp>
      <p:sp>
        <p:nvSpPr>
          <p:cNvPr id="18" name="Shape: Card 6R"/>
          <p:cNvSpPr/>
          <p:nvPr/>
        </p:nvSpPr>
        <p:spPr>
          <a:xfrm>
            <a:off x="4644008" y="1446032"/>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rPr>
              <a:t>Jesus wanted to be baptised because it was his way of being like those who felt outside God’s kingdom.</a:t>
            </a:r>
            <a:endParaRPr lang="en-GB" sz="2800" dirty="0">
              <a:solidFill>
                <a:schemeClr val="tx1"/>
              </a:solidFill>
            </a:endParaRPr>
          </a:p>
        </p:txBody>
      </p:sp>
      <p:sp>
        <p:nvSpPr>
          <p:cNvPr id="19" name="Shape: Card 7R"/>
          <p:cNvSpPr/>
          <p:nvPr/>
        </p:nvSpPr>
        <p:spPr>
          <a:xfrm>
            <a:off x="4644008" y="1446032"/>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rPr>
              <a:t>Jesus was without sin so he did not need a baptism of repentance – what does this mean?</a:t>
            </a:r>
            <a:endParaRPr lang="en-GB" sz="2800" b="1" dirty="0">
              <a:solidFill>
                <a:schemeClr val="tx1"/>
              </a:solidFill>
            </a:endParaRPr>
          </a:p>
        </p:txBody>
      </p:sp>
      <p:sp>
        <p:nvSpPr>
          <p:cNvPr id="20" name="Shape: Card 8R"/>
          <p:cNvSpPr/>
          <p:nvPr/>
        </p:nvSpPr>
        <p:spPr>
          <a:xfrm>
            <a:off x="4644008" y="1446032"/>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rPr>
              <a:t>John’s baptism called people to repent of their sins and change their lives.</a:t>
            </a:r>
            <a:endParaRPr lang="en-GB" sz="2800" dirty="0">
              <a:solidFill>
                <a:schemeClr val="tx1"/>
              </a:solidFill>
            </a:endParaRPr>
          </a:p>
        </p:txBody>
      </p:sp>
      <p:sp>
        <p:nvSpPr>
          <p:cNvPr id="21" name="Shape: Card 9R"/>
          <p:cNvSpPr/>
          <p:nvPr/>
        </p:nvSpPr>
        <p:spPr>
          <a:xfrm>
            <a:off x="4644008" y="1446032"/>
            <a:ext cx="3945600" cy="2880000"/>
          </a:xfrm>
          <a:prstGeom prst="roundRect">
            <a:avLst/>
          </a:prstGeom>
          <a:blipFill>
            <a:blip r:embed="rId4"/>
            <a:tile tx="0" ty="0" sx="100000" sy="100000" flip="none" algn="tl"/>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NZ" sz="2800" dirty="0">
                <a:solidFill>
                  <a:schemeClr val="tx1"/>
                </a:solidFill>
              </a:rPr>
              <a:t>John didn’t want to baptise Jesus.</a:t>
            </a:r>
            <a:endParaRPr lang="en-GB" sz="2800" b="1" dirty="0">
              <a:solidFill>
                <a:schemeClr val="tx1"/>
              </a:solidFill>
            </a:endParaRPr>
          </a:p>
        </p:txBody>
      </p:sp>
      <p:sp>
        <p:nvSpPr>
          <p:cNvPr id="22" name="Shape: Card 10R (top)"/>
          <p:cNvSpPr/>
          <p:nvPr/>
        </p:nvSpPr>
        <p:spPr>
          <a:xfrm>
            <a:off x="4644008" y="1446032"/>
            <a:ext cx="3945600" cy="2880000"/>
          </a:xfrm>
          <a:prstGeom prst="roundRect">
            <a:avLst/>
          </a:prstGeom>
          <a:blipFill>
            <a:blip r:embed="rId5"/>
            <a:stretch>
              <a:fillRect/>
            </a:stretch>
          </a:blipFill>
          <a:ln w="82550" cmpd="thickThin">
            <a:solidFill>
              <a:srgbClr val="FFFF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sz="4000" b="1" dirty="0"/>
          </a:p>
        </p:txBody>
      </p:sp>
      <p:sp>
        <p:nvSpPr>
          <p:cNvPr id="3" name="Instruction"/>
          <p:cNvSpPr txBox="1"/>
          <p:nvPr/>
        </p:nvSpPr>
        <p:spPr>
          <a:xfrm>
            <a:off x="757454" y="781051"/>
            <a:ext cx="7629093" cy="461665"/>
          </a:xfrm>
          <a:prstGeom prst="rect">
            <a:avLst/>
          </a:prstGeom>
          <a:noFill/>
        </p:spPr>
        <p:txBody>
          <a:bodyPr wrap="square" rtlCol="0">
            <a:spAutoFit/>
          </a:bodyPr>
          <a:lstStyle/>
          <a:p>
            <a:r>
              <a:rPr lang="en-NZ" sz="2400" b="1" dirty="0"/>
              <a:t>Read or retell the story of Jesus’ baptism </a:t>
            </a:r>
            <a:r>
              <a:rPr lang="en-NZ" sz="2400" b="1" i="1" dirty="0"/>
              <a:t>Matthew </a:t>
            </a:r>
            <a:r>
              <a:rPr lang="en-NZ" sz="2400" b="1" i="1" dirty="0" smtClean="0"/>
              <a:t>3:13-17</a:t>
            </a:r>
            <a:endParaRPr lang="en-GB" sz="2400" b="1" i="1" dirty="0"/>
          </a:p>
        </p:txBody>
      </p:sp>
      <p:sp>
        <p:nvSpPr>
          <p:cNvPr id="26" name="Title"/>
          <p:cNvSpPr txBox="1">
            <a:spLocks/>
          </p:cNvSpPr>
          <p:nvPr/>
        </p:nvSpPr>
        <p:spPr>
          <a:xfrm>
            <a:off x="0" y="-1"/>
            <a:ext cx="9144000" cy="68580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NZ" sz="4000" dirty="0"/>
              <a:t>Why did Jesus want John to baptise him?</a:t>
            </a:r>
            <a:endParaRPr lang="en-GB" sz="4000" dirty="0">
              <a:latin typeface="Bookman Old Style" pitchFamily="18" charset="0"/>
              <a:ea typeface="Adobe Heiti Std R" pitchFamily="34" charset="-128"/>
            </a:endParaRPr>
          </a:p>
        </p:txBody>
      </p:sp>
      <p:sp>
        <p:nvSpPr>
          <p:cNvPr id="23" name="TextBox: PageNumber"/>
          <p:cNvSpPr txBox="1">
            <a:spLocks/>
          </p:cNvSpPr>
          <p:nvPr/>
        </p:nvSpPr>
        <p:spPr>
          <a:xfrm>
            <a:off x="8640000" y="4680000"/>
            <a:ext cx="360000" cy="360000"/>
          </a:xfrm>
          <a:prstGeom prst="rect">
            <a:avLst/>
          </a:prstGeom>
          <a:solidFill>
            <a:schemeClr val="bg1">
              <a:lumMod val="95000"/>
            </a:schemeClr>
          </a:solidFill>
          <a:ln w="25400">
            <a:solidFill>
              <a:srgbClr val="002060"/>
            </a:solidFill>
          </a:ln>
        </p:spPr>
        <p:txBody>
          <a:bodyPr wrap="none" rtlCol="0" anchor="ctr" anchorCtr="1">
            <a:noAutofit/>
          </a:bodyPr>
          <a:lstStyle/>
          <a:p>
            <a:pPr algn="ctr"/>
            <a:r>
              <a:rPr lang="en-GB" sz="900" b="1" dirty="0" smtClean="0">
                <a:solidFill>
                  <a:srgbClr val="002060"/>
                </a:solidFill>
                <a:latin typeface="Arial" pitchFamily="34" charset="0"/>
                <a:cs typeface="Arial" pitchFamily="34" charset="0"/>
              </a:rPr>
              <a:t>L-2</a:t>
            </a:r>
          </a:p>
          <a:p>
            <a:pPr algn="ctr"/>
            <a:r>
              <a:rPr lang="en-GB" sz="900" b="1" dirty="0" smtClean="0">
                <a:solidFill>
                  <a:srgbClr val="002060"/>
                </a:solidFill>
                <a:latin typeface="Arial" pitchFamily="34" charset="0"/>
                <a:cs typeface="Arial" pitchFamily="34" charset="0"/>
              </a:rPr>
              <a:t>S-07</a:t>
            </a:r>
            <a:endParaRPr lang="en-GB" sz="900" b="1" dirty="0">
              <a:solidFill>
                <a:srgbClr val="002060"/>
              </a:solidFill>
              <a:latin typeface="Arial" pitchFamily="34" charset="0"/>
              <a:cs typeface="Arial" pitchFamily="34" charset="0"/>
            </a:endParaRPr>
          </a:p>
        </p:txBody>
      </p:sp>
      <p:sp>
        <p:nvSpPr>
          <p:cNvPr id="24" name="Action Button: Forward">
            <a:hlinkClick r:id="" action="ppaction://hlinkshowjump?jump=nextslide" highlightClick="1"/>
          </p:cNvPr>
          <p:cNvSpPr/>
          <p:nvPr/>
        </p:nvSpPr>
        <p:spPr>
          <a:xfrm>
            <a:off x="8100392" y="4680000"/>
            <a:ext cx="432048" cy="360000"/>
          </a:xfrm>
          <a:prstGeom prst="actionButtonForwardNext">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25" name="Action Button: Back">
            <a:hlinkClick r:id="" action="ppaction://hlinkshowjump?jump=previousslide" highlightClick="1"/>
          </p:cNvPr>
          <p:cNvSpPr/>
          <p:nvPr/>
        </p:nvSpPr>
        <p:spPr>
          <a:xfrm>
            <a:off x="7596000" y="4680000"/>
            <a:ext cx="432048" cy="360000"/>
          </a:xfrm>
          <a:prstGeom prst="actionButtonBackPrevious">
            <a:avLst/>
          </a:prstGeom>
          <a:solidFill>
            <a:schemeClr val="bg1">
              <a:lumMod val="95000"/>
            </a:schemeClr>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11" name="Textbox: Tool instructions"/>
          <p:cNvSpPr txBox="1"/>
          <p:nvPr/>
        </p:nvSpPr>
        <p:spPr>
          <a:xfrm>
            <a:off x="3735876" y="4912668"/>
            <a:ext cx="1672254" cy="230832"/>
          </a:xfrm>
          <a:prstGeom prst="rect">
            <a:avLst/>
          </a:prstGeom>
          <a:noFill/>
        </p:spPr>
        <p:txBody>
          <a:bodyPr wrap="none" rtlCol="0">
            <a:spAutoFit/>
          </a:bodyPr>
          <a:lstStyle/>
          <a:p>
            <a:pPr algn="ctr"/>
            <a:r>
              <a:rPr lang="en-GB" sz="900" smtClean="0">
                <a:latin typeface="Arial" pitchFamily="34" charset="0"/>
                <a:ea typeface="Segoe UI" pitchFamily="34" charset="0"/>
                <a:cs typeface="Arial" pitchFamily="34" charset="0"/>
              </a:rPr>
              <a:t>Click top card to flip the page</a:t>
            </a:r>
            <a:endParaRPr lang="en-GB" sz="900">
              <a:latin typeface="Arial" pitchFamily="34" charset="0"/>
              <a:ea typeface="Segoe UI" pitchFamily="34" charset="0"/>
              <a:cs typeface="Arial" pitchFamily="34" charset="0"/>
            </a:endParaRPr>
          </a:p>
        </p:txBody>
      </p:sp>
    </p:spTree>
    <p:extLst>
      <p:ext uri="{BB962C8B-B14F-4D97-AF65-F5344CB8AC3E}">
        <p14:creationId xmlns:p14="http://schemas.microsoft.com/office/powerpoint/2010/main" val="1124517932"/>
      </p:ext>
    </p:extLst>
  </p:cSld>
  <p:clrMapOvr>
    <a:masterClrMapping/>
  </p:clrMapOvr>
  <mc:AlternateContent xmlns:mc="http://schemas.openxmlformats.org/markup-compatibility/2006" xmlns:p14="http://schemas.microsoft.com/office/powerpoint/2010/main">
    <mc:Choice Requires="p14">
      <p:transition spd="slow" p14:dur="2000" advClick="0"/>
    </mc:Choice>
    <mc:Fallback xmlns="">
      <p:transition spd="slow" advClick="0"/>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8" restart="whenNotActive" fill="hold" evtFilter="cancelBubble" nodeType="interactiveSeq">
                <p:stCondLst>
                  <p:cond evt="onClick" delay="0">
                    <p:tgtEl>
                      <p:spTgt spid="31"/>
                    </p:tgtEl>
                  </p:cond>
                </p:stCondLst>
                <p:endSync evt="end" delay="0">
                  <p:rtn val="all"/>
                </p:endSync>
                <p:childTnLst>
                  <p:par>
                    <p:cTn id="9" fill="hold">
                      <p:stCondLst>
                        <p:cond delay="0"/>
                      </p:stCondLst>
                      <p:childTnLst>
                        <p:par>
                          <p:cTn id="10" fill="hold">
                            <p:stCondLst>
                              <p:cond delay="0"/>
                            </p:stCondLst>
                            <p:childTnLst>
                              <p:par>
                                <p:cTn id="11" presetID="10" presetClass="exit" presetSubtype="0" fill="hold" grpId="0" nodeType="clickEffect">
                                  <p:stCondLst>
                                    <p:cond delay="0"/>
                                  </p:stCondLst>
                                  <p:childTnLst>
                                    <p:animEffect transition="out" filter="fade">
                                      <p:cBhvr>
                                        <p:cTn id="12" dur="500"/>
                                        <p:tgtEl>
                                          <p:spTgt spid="31"/>
                                        </p:tgtEl>
                                      </p:cBhvr>
                                    </p:animEffect>
                                    <p:set>
                                      <p:cBhvr>
                                        <p:cTn id="13" dur="1" fill="hold">
                                          <p:stCondLst>
                                            <p:cond delay="499"/>
                                          </p:stCondLst>
                                        </p:cTn>
                                        <p:tgtEl>
                                          <p:spTgt spid="31"/>
                                        </p:tgtEl>
                                        <p:attrNameLst>
                                          <p:attrName>style.visibility</p:attrName>
                                        </p:attrNameLst>
                                      </p:cBhvr>
                                      <p:to>
                                        <p:strVal val="hidden"/>
                                      </p:to>
                                    </p:set>
                                  </p:childTnLst>
                                </p:cTn>
                              </p:par>
                              <p:par>
                                <p:cTn id="14" presetID="10" presetClass="entr" presetSubtype="0" fill="hold" grpId="0" nodeType="withEffect">
                                  <p:stCondLst>
                                    <p:cond delay="0"/>
                                  </p:stCondLst>
                                  <p:childTnLst>
                                    <p:set>
                                      <p:cBhvr>
                                        <p:cTn id="15" dur="1" fill="hold">
                                          <p:stCondLst>
                                            <p:cond delay="0"/>
                                          </p:stCondLst>
                                        </p:cTn>
                                        <p:tgtEl>
                                          <p:spTgt spid="16"/>
                                        </p:tgtEl>
                                        <p:attrNameLst>
                                          <p:attrName>style.visibility</p:attrName>
                                        </p:attrNameLst>
                                      </p:cBhvr>
                                      <p:to>
                                        <p:strVal val="visible"/>
                                      </p:to>
                                    </p:set>
                                    <p:animEffect transition="in" filter="fade">
                                      <p:cBhvr>
                                        <p:cTn id="16" dur="500"/>
                                        <p:tgtEl>
                                          <p:spTgt spid="16"/>
                                        </p:tgtEl>
                                      </p:cBhvr>
                                    </p:animEffect>
                                  </p:childTnLst>
                                </p:cTn>
                              </p:par>
                            </p:childTnLst>
                          </p:cTn>
                        </p:par>
                      </p:childTnLst>
                    </p:cTn>
                  </p:par>
                </p:childTnLst>
              </p:cTn>
              <p:nextCondLst>
                <p:cond evt="onClick" delay="0">
                  <p:tgtEl>
                    <p:spTgt spid="31"/>
                  </p:tgtEl>
                </p:cond>
              </p:nextCondLst>
            </p:seq>
            <p:seq concurrent="1" nextAc="seek">
              <p:cTn id="17" restart="whenNotActive" fill="hold" evtFilter="cancelBubble" nodeType="interactiveSeq">
                <p:stCondLst>
                  <p:cond evt="onClick" delay="0">
                    <p:tgtEl>
                      <p:spTgt spid="32"/>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grpId="0" nodeType="click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par>
                                <p:cTn id="23" presetID="10" presetClass="entr" presetSubtype="0" fill="hold" grpId="0" nodeType="withEffect">
                                  <p:stCondLst>
                                    <p:cond delay="0"/>
                                  </p:stCondLst>
                                  <p:childTnLst>
                                    <p:set>
                                      <p:cBhvr>
                                        <p:cTn id="24" dur="1" fill="hold">
                                          <p:stCondLst>
                                            <p:cond delay="0"/>
                                          </p:stCondLst>
                                        </p:cTn>
                                        <p:tgtEl>
                                          <p:spTgt spid="15"/>
                                        </p:tgtEl>
                                        <p:attrNameLst>
                                          <p:attrName>style.visibility</p:attrName>
                                        </p:attrNameLst>
                                      </p:cBhvr>
                                      <p:to>
                                        <p:strVal val="visible"/>
                                      </p:to>
                                    </p:set>
                                    <p:animEffect transition="in" filter="fade">
                                      <p:cBhvr>
                                        <p:cTn id="25" dur="500"/>
                                        <p:tgtEl>
                                          <p:spTgt spid="15"/>
                                        </p:tgtEl>
                                      </p:cBhvr>
                                    </p:animEffect>
                                  </p:childTnLst>
                                </p:cTn>
                              </p:par>
                            </p:childTnLst>
                          </p:cTn>
                        </p:par>
                      </p:childTnLst>
                    </p:cTn>
                  </p:par>
                </p:childTnLst>
              </p:cTn>
              <p:nextCondLst>
                <p:cond evt="onClick" delay="0">
                  <p:tgtEl>
                    <p:spTgt spid="32"/>
                  </p:tgtEl>
                </p:cond>
              </p:nextCondLst>
            </p:seq>
            <p:seq concurrent="1" nextAc="seek">
              <p:cTn id="26" restart="whenNotActive" fill="hold" evtFilter="cancelBubble" nodeType="interactiveSeq">
                <p:stCondLst>
                  <p:cond evt="onClick" delay="0">
                    <p:tgtEl>
                      <p:spTgt spid="17"/>
                    </p:tgtEl>
                  </p:cond>
                </p:stCondLst>
                <p:endSync evt="end" delay="0">
                  <p:rtn val="all"/>
                </p:endSync>
                <p:childTnLst>
                  <p:par>
                    <p:cTn id="27" fill="hold">
                      <p:stCondLst>
                        <p:cond delay="0"/>
                      </p:stCondLst>
                      <p:childTnLst>
                        <p:par>
                          <p:cTn id="28" fill="hold">
                            <p:stCondLst>
                              <p:cond delay="0"/>
                            </p:stCondLst>
                            <p:childTnLst>
                              <p:par>
                                <p:cTn id="29" presetID="10" presetClass="exit" presetSubtype="0" fill="hold" grpId="0" nodeType="clickEffect">
                                  <p:stCondLst>
                                    <p:cond delay="0"/>
                                  </p:stCondLst>
                                  <p:childTnLst>
                                    <p:animEffect transition="out" filter="fade">
                                      <p:cBhvr>
                                        <p:cTn id="30" dur="500"/>
                                        <p:tgtEl>
                                          <p:spTgt spid="17"/>
                                        </p:tgtEl>
                                      </p:cBhvr>
                                    </p:animEffect>
                                    <p:set>
                                      <p:cBhvr>
                                        <p:cTn id="31" dur="1" fill="hold">
                                          <p:stCondLst>
                                            <p:cond delay="499"/>
                                          </p:stCondLst>
                                        </p:cTn>
                                        <p:tgtEl>
                                          <p:spTgt spid="17"/>
                                        </p:tgtEl>
                                        <p:attrNameLst>
                                          <p:attrName>style.visibility</p:attrName>
                                        </p:attrNameLst>
                                      </p:cBhvr>
                                      <p:to>
                                        <p:strVal val="hidden"/>
                                      </p:to>
                                    </p:set>
                                  </p:childTnLst>
                                </p:cTn>
                              </p:par>
                              <p:par>
                                <p:cTn id="32" presetID="10" presetClass="entr" presetSubtype="0" fill="hold" grpId="0" nodeType="with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nextCondLst>
                <p:cond evt="onClick" delay="0">
                  <p:tgtEl>
                    <p:spTgt spid="17"/>
                  </p:tgtEl>
                </p:cond>
              </p:nextCondLst>
            </p:seq>
            <p:seq concurrent="1" nextAc="seek">
              <p:cTn id="35" restart="whenNotActive" fill="hold" evtFilter="cancelBubble" nodeType="interactiveSeq">
                <p:stCondLst>
                  <p:cond evt="onClick" delay="0">
                    <p:tgtEl>
                      <p:spTgt spid="27"/>
                    </p:tgtEl>
                  </p:cond>
                </p:stCondLst>
                <p:endSync evt="end" delay="0">
                  <p:rtn val="all"/>
                </p:endSync>
                <p:childTnLst>
                  <p:par>
                    <p:cTn id="36" fill="hold">
                      <p:stCondLst>
                        <p:cond delay="0"/>
                      </p:stCondLst>
                      <p:childTnLst>
                        <p:par>
                          <p:cTn id="37" fill="hold">
                            <p:stCondLst>
                              <p:cond delay="0"/>
                            </p:stCondLst>
                            <p:childTnLst>
                              <p:par>
                                <p:cTn id="38" presetID="10" presetClass="exit" presetSubtype="0" fill="hold" grpId="0" nodeType="clickEffect">
                                  <p:stCondLst>
                                    <p:cond delay="0"/>
                                  </p:stCondLst>
                                  <p:childTnLst>
                                    <p:animEffect transition="out" filter="fade">
                                      <p:cBhvr>
                                        <p:cTn id="39" dur="500"/>
                                        <p:tgtEl>
                                          <p:spTgt spid="27"/>
                                        </p:tgtEl>
                                      </p:cBhvr>
                                    </p:animEffect>
                                    <p:set>
                                      <p:cBhvr>
                                        <p:cTn id="40" dur="1" fill="hold">
                                          <p:stCondLst>
                                            <p:cond delay="499"/>
                                          </p:stCondLst>
                                        </p:cTn>
                                        <p:tgtEl>
                                          <p:spTgt spid="27"/>
                                        </p:tgtEl>
                                        <p:attrNameLst>
                                          <p:attrName>style.visibility</p:attrName>
                                        </p:attrNameLst>
                                      </p:cBhvr>
                                      <p:to>
                                        <p:strVal val="hidden"/>
                                      </p:to>
                                    </p:set>
                                  </p:childTnLst>
                                </p:cTn>
                              </p:par>
                              <p:par>
                                <p:cTn id="41" presetID="10" presetClass="entr" presetSubtype="0" fill="hold" grpId="0" nodeType="withEffect">
                                  <p:stCondLst>
                                    <p:cond delay="0"/>
                                  </p:stCondLst>
                                  <p:childTnLst>
                                    <p:set>
                                      <p:cBhvr>
                                        <p:cTn id="42" dur="1" fill="hold">
                                          <p:stCondLst>
                                            <p:cond delay="0"/>
                                          </p:stCondLst>
                                        </p:cTn>
                                        <p:tgtEl>
                                          <p:spTgt spid="13"/>
                                        </p:tgtEl>
                                        <p:attrNameLst>
                                          <p:attrName>style.visibility</p:attrName>
                                        </p:attrNameLst>
                                      </p:cBhvr>
                                      <p:to>
                                        <p:strVal val="visible"/>
                                      </p:to>
                                    </p:set>
                                    <p:animEffect transition="in" filter="fade">
                                      <p:cBhvr>
                                        <p:cTn id="43" dur="500"/>
                                        <p:tgtEl>
                                          <p:spTgt spid="13"/>
                                        </p:tgtEl>
                                      </p:cBhvr>
                                    </p:animEffect>
                                  </p:childTnLst>
                                </p:cTn>
                              </p:par>
                            </p:childTnLst>
                          </p:cTn>
                        </p:par>
                      </p:childTnLst>
                    </p:cTn>
                  </p:par>
                </p:childTnLst>
              </p:cTn>
              <p:nextCondLst>
                <p:cond evt="onClick" delay="0">
                  <p:tgtEl>
                    <p:spTgt spid="27"/>
                  </p:tgtEl>
                </p:cond>
              </p:nextCondLst>
            </p:seq>
            <p:seq concurrent="1" nextAc="seek">
              <p:cTn id="44" restart="whenNotActive" fill="hold" evtFilter="cancelBubble" nodeType="interactiveSeq">
                <p:stCondLst>
                  <p:cond evt="onClick" delay="0">
                    <p:tgtEl>
                      <p:spTgt spid="28"/>
                    </p:tgtEl>
                  </p:cond>
                </p:stCondLst>
                <p:endSync evt="end" delay="0">
                  <p:rtn val="all"/>
                </p:endSync>
                <p:childTnLst>
                  <p:par>
                    <p:cTn id="45" fill="hold">
                      <p:stCondLst>
                        <p:cond delay="0"/>
                      </p:stCondLst>
                      <p:childTnLst>
                        <p:par>
                          <p:cTn id="46" fill="hold">
                            <p:stCondLst>
                              <p:cond delay="0"/>
                            </p:stCondLst>
                            <p:childTnLst>
                              <p:par>
                                <p:cTn id="47" presetID="10" presetClass="exit" presetSubtype="0" fill="hold" grpId="0" nodeType="clickEffect">
                                  <p:stCondLst>
                                    <p:cond delay="0"/>
                                  </p:stCondLst>
                                  <p:childTnLst>
                                    <p:animEffect transition="out" filter="fade">
                                      <p:cBhvr>
                                        <p:cTn id="48" dur="500"/>
                                        <p:tgtEl>
                                          <p:spTgt spid="28"/>
                                        </p:tgtEl>
                                      </p:cBhvr>
                                    </p:animEffect>
                                    <p:set>
                                      <p:cBhvr>
                                        <p:cTn id="49" dur="1" fill="hold">
                                          <p:stCondLst>
                                            <p:cond delay="499"/>
                                          </p:stCondLst>
                                        </p:cTn>
                                        <p:tgtEl>
                                          <p:spTgt spid="28"/>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12"/>
                                        </p:tgtEl>
                                        <p:attrNameLst>
                                          <p:attrName>style.visibility</p:attrName>
                                        </p:attrNameLst>
                                      </p:cBhvr>
                                      <p:to>
                                        <p:strVal val="visible"/>
                                      </p:to>
                                    </p:set>
                                    <p:animEffect transition="in" filter="fade">
                                      <p:cBhvr>
                                        <p:cTn id="52" dur="500"/>
                                        <p:tgtEl>
                                          <p:spTgt spid="12"/>
                                        </p:tgtEl>
                                      </p:cBhvr>
                                    </p:animEffect>
                                  </p:childTnLst>
                                </p:cTn>
                              </p:par>
                            </p:childTnLst>
                          </p:cTn>
                        </p:par>
                      </p:childTnLst>
                    </p:cTn>
                  </p:par>
                </p:childTnLst>
              </p:cTn>
              <p:nextCondLst>
                <p:cond evt="onClick" delay="0">
                  <p:tgtEl>
                    <p:spTgt spid="28"/>
                  </p:tgtEl>
                </p:cond>
              </p:nextCondLst>
            </p:seq>
            <p:seq concurrent="1" nextAc="seek">
              <p:cTn id="53" restart="whenNotActive" fill="hold" evtFilter="cancelBubble" nodeType="interactiveSeq">
                <p:stCondLst>
                  <p:cond evt="onClick" delay="0">
                    <p:tgtEl>
                      <p:spTgt spid="18"/>
                    </p:tgtEl>
                  </p:cond>
                </p:stCondLst>
                <p:endSync evt="end" delay="0">
                  <p:rtn val="all"/>
                </p:endSync>
                <p:childTnLst>
                  <p:par>
                    <p:cTn id="54" fill="hold">
                      <p:stCondLst>
                        <p:cond delay="0"/>
                      </p:stCondLst>
                      <p:childTnLst>
                        <p:par>
                          <p:cTn id="55" fill="hold">
                            <p:stCondLst>
                              <p:cond delay="0"/>
                            </p:stCondLst>
                            <p:childTnLst>
                              <p:par>
                                <p:cTn id="56" presetID="10" presetClass="exit" presetSubtype="0" fill="hold" grpId="0" nodeType="clickEffect">
                                  <p:stCondLst>
                                    <p:cond delay="0"/>
                                  </p:stCondLst>
                                  <p:childTnLst>
                                    <p:animEffect transition="out" filter="fade">
                                      <p:cBhvr>
                                        <p:cTn id="57" dur="500"/>
                                        <p:tgtEl>
                                          <p:spTgt spid="18"/>
                                        </p:tgtEl>
                                      </p:cBhvr>
                                    </p:animEffect>
                                    <p:set>
                                      <p:cBhvr>
                                        <p:cTn id="58" dur="1" fill="hold">
                                          <p:stCondLst>
                                            <p:cond delay="499"/>
                                          </p:stCondLst>
                                        </p:cTn>
                                        <p:tgtEl>
                                          <p:spTgt spid="18"/>
                                        </p:tgtEl>
                                        <p:attrNameLst>
                                          <p:attrName>style.visibility</p:attrName>
                                        </p:attrNameLst>
                                      </p:cBhvr>
                                      <p:to>
                                        <p:strVal val="hidden"/>
                                      </p:to>
                                    </p:set>
                                  </p:childTnLst>
                                </p:cTn>
                              </p:par>
                              <p:par>
                                <p:cTn id="59" presetID="10" presetClass="entr" presetSubtype="0" fill="hold" grpId="0" nodeType="withEffect">
                                  <p:stCondLst>
                                    <p:cond delay="0"/>
                                  </p:stCondLst>
                                  <p:childTnLst>
                                    <p:set>
                                      <p:cBhvr>
                                        <p:cTn id="60" dur="1" fill="hold">
                                          <p:stCondLst>
                                            <p:cond delay="0"/>
                                          </p:stCondLst>
                                        </p:cTn>
                                        <p:tgtEl>
                                          <p:spTgt spid="30"/>
                                        </p:tgtEl>
                                        <p:attrNameLst>
                                          <p:attrName>style.visibility</p:attrName>
                                        </p:attrNameLst>
                                      </p:cBhvr>
                                      <p:to>
                                        <p:strVal val="visible"/>
                                      </p:to>
                                    </p:set>
                                    <p:animEffect transition="in" filter="fade">
                                      <p:cBhvr>
                                        <p:cTn id="61" dur="500"/>
                                        <p:tgtEl>
                                          <p:spTgt spid="30"/>
                                        </p:tgtEl>
                                      </p:cBhvr>
                                    </p:animEffect>
                                  </p:childTnLst>
                                </p:cTn>
                              </p:par>
                            </p:childTnLst>
                          </p:cTn>
                        </p:par>
                      </p:childTnLst>
                    </p:cTn>
                  </p:par>
                </p:childTnLst>
              </p:cTn>
              <p:nextCondLst>
                <p:cond evt="onClick" delay="0">
                  <p:tgtEl>
                    <p:spTgt spid="18"/>
                  </p:tgtEl>
                </p:cond>
              </p:nextCondLst>
            </p:seq>
            <p:seq concurrent="1" nextAc="seek">
              <p:cTn id="62" restart="whenNotActive" fill="hold" evtFilter="cancelBubble" nodeType="interactiveSeq">
                <p:stCondLst>
                  <p:cond evt="onClick" delay="0">
                    <p:tgtEl>
                      <p:spTgt spid="19"/>
                    </p:tgtEl>
                  </p:cond>
                </p:stCondLst>
                <p:endSync evt="end" delay="0">
                  <p:rtn val="all"/>
                </p:endSync>
                <p:childTnLst>
                  <p:par>
                    <p:cTn id="63" fill="hold">
                      <p:stCondLst>
                        <p:cond delay="0"/>
                      </p:stCondLst>
                      <p:childTnLst>
                        <p:par>
                          <p:cTn id="64" fill="hold">
                            <p:stCondLst>
                              <p:cond delay="0"/>
                            </p:stCondLst>
                            <p:childTnLst>
                              <p:par>
                                <p:cTn id="65" presetID="10" presetClass="exit" presetSubtype="0" fill="hold" grpId="0" nodeType="clickEffect">
                                  <p:stCondLst>
                                    <p:cond delay="0"/>
                                  </p:stCondLst>
                                  <p:childTnLst>
                                    <p:animEffect transition="out" filter="fade">
                                      <p:cBhvr>
                                        <p:cTn id="66" dur="500"/>
                                        <p:tgtEl>
                                          <p:spTgt spid="19"/>
                                        </p:tgtEl>
                                      </p:cBhvr>
                                    </p:animEffect>
                                    <p:set>
                                      <p:cBhvr>
                                        <p:cTn id="67" dur="1" fill="hold">
                                          <p:stCondLst>
                                            <p:cond delay="499"/>
                                          </p:stCondLst>
                                        </p:cTn>
                                        <p:tgtEl>
                                          <p:spTgt spid="19"/>
                                        </p:tgtEl>
                                        <p:attrNameLst>
                                          <p:attrName>style.visibility</p:attrName>
                                        </p:attrNameLst>
                                      </p:cBhvr>
                                      <p:to>
                                        <p:strVal val="hidden"/>
                                      </p:to>
                                    </p:set>
                                  </p:childTnLst>
                                </p:cTn>
                              </p:par>
                              <p:par>
                                <p:cTn id="68" presetID="10" presetClass="entr" presetSubtype="0" fill="hold" grpId="0" nodeType="withEffect">
                                  <p:stCondLst>
                                    <p:cond delay="0"/>
                                  </p:stCondLst>
                                  <p:childTnLst>
                                    <p:set>
                                      <p:cBhvr>
                                        <p:cTn id="69" dur="1" fill="hold">
                                          <p:stCondLst>
                                            <p:cond delay="0"/>
                                          </p:stCondLst>
                                        </p:cTn>
                                        <p:tgtEl>
                                          <p:spTgt spid="29"/>
                                        </p:tgtEl>
                                        <p:attrNameLst>
                                          <p:attrName>style.visibility</p:attrName>
                                        </p:attrNameLst>
                                      </p:cBhvr>
                                      <p:to>
                                        <p:strVal val="visible"/>
                                      </p:to>
                                    </p:set>
                                    <p:animEffect transition="in" filter="fade">
                                      <p:cBhvr>
                                        <p:cTn id="70" dur="500"/>
                                        <p:tgtEl>
                                          <p:spTgt spid="29"/>
                                        </p:tgtEl>
                                      </p:cBhvr>
                                    </p:animEffect>
                                  </p:childTnLst>
                                </p:cTn>
                              </p:par>
                            </p:childTnLst>
                          </p:cTn>
                        </p:par>
                      </p:childTnLst>
                    </p:cTn>
                  </p:par>
                </p:childTnLst>
              </p:cTn>
              <p:nextCondLst>
                <p:cond evt="onClick" delay="0">
                  <p:tgtEl>
                    <p:spTgt spid="19"/>
                  </p:tgtEl>
                </p:cond>
              </p:nextCondLst>
            </p:seq>
            <p:seq concurrent="1" nextAc="seek">
              <p:cTn id="71" restart="whenNotActive" fill="hold" evtFilter="cancelBubble" nodeType="interactiveSeq">
                <p:stCondLst>
                  <p:cond evt="onClick" delay="0">
                    <p:tgtEl>
                      <p:spTgt spid="20"/>
                    </p:tgtEl>
                  </p:cond>
                </p:stCondLst>
                <p:endSync evt="end" delay="0">
                  <p:rtn val="all"/>
                </p:endSync>
                <p:childTnLst>
                  <p:par>
                    <p:cTn id="72" fill="hold">
                      <p:stCondLst>
                        <p:cond delay="0"/>
                      </p:stCondLst>
                      <p:childTnLst>
                        <p:par>
                          <p:cTn id="73" fill="hold">
                            <p:stCondLst>
                              <p:cond delay="0"/>
                            </p:stCondLst>
                            <p:childTnLst>
                              <p:par>
                                <p:cTn id="74" presetID="10" presetClass="exit" presetSubtype="0" fill="hold" grpId="0" nodeType="clickEffect">
                                  <p:stCondLst>
                                    <p:cond delay="0"/>
                                  </p:stCondLst>
                                  <p:childTnLst>
                                    <p:animEffect transition="out" filter="fade">
                                      <p:cBhvr>
                                        <p:cTn id="75" dur="500"/>
                                        <p:tgtEl>
                                          <p:spTgt spid="20"/>
                                        </p:tgtEl>
                                      </p:cBhvr>
                                    </p:animEffect>
                                    <p:set>
                                      <p:cBhvr>
                                        <p:cTn id="76" dur="1" fill="hold">
                                          <p:stCondLst>
                                            <p:cond delay="499"/>
                                          </p:stCondLst>
                                        </p:cTn>
                                        <p:tgtEl>
                                          <p:spTgt spid="20"/>
                                        </p:tgtEl>
                                        <p:attrNameLst>
                                          <p:attrName>style.visibility</p:attrName>
                                        </p:attrNameLst>
                                      </p:cBhvr>
                                      <p:to>
                                        <p:strVal val="hidden"/>
                                      </p:to>
                                    </p:set>
                                  </p:childTnLst>
                                </p:cTn>
                              </p:par>
                              <p:par>
                                <p:cTn id="77" presetID="10" presetClass="entr" presetSubtype="0" fill="hold" grpId="0" nodeType="withEffect">
                                  <p:stCondLst>
                                    <p:cond delay="0"/>
                                  </p:stCondLst>
                                  <p:childTnLst>
                                    <p:set>
                                      <p:cBhvr>
                                        <p:cTn id="78" dur="1" fill="hold">
                                          <p:stCondLst>
                                            <p:cond delay="0"/>
                                          </p:stCondLst>
                                        </p:cTn>
                                        <p:tgtEl>
                                          <p:spTgt spid="34"/>
                                        </p:tgtEl>
                                        <p:attrNameLst>
                                          <p:attrName>style.visibility</p:attrName>
                                        </p:attrNameLst>
                                      </p:cBhvr>
                                      <p:to>
                                        <p:strVal val="visible"/>
                                      </p:to>
                                    </p:set>
                                    <p:animEffect transition="in" filter="fade">
                                      <p:cBhvr>
                                        <p:cTn id="79" dur="500"/>
                                        <p:tgtEl>
                                          <p:spTgt spid="34"/>
                                        </p:tgtEl>
                                      </p:cBhvr>
                                    </p:animEffect>
                                  </p:childTnLst>
                                </p:cTn>
                              </p:par>
                            </p:childTnLst>
                          </p:cTn>
                        </p:par>
                      </p:childTnLst>
                    </p:cTn>
                  </p:par>
                </p:childTnLst>
              </p:cTn>
              <p:nextCondLst>
                <p:cond evt="onClick" delay="0">
                  <p:tgtEl>
                    <p:spTgt spid="20"/>
                  </p:tgtEl>
                </p:cond>
              </p:nextCondLst>
            </p:seq>
            <p:seq concurrent="1" nextAc="seek">
              <p:cTn id="80" restart="whenNotActive" fill="hold" evtFilter="cancelBubble" nodeType="interactiveSeq">
                <p:stCondLst>
                  <p:cond evt="onClick" delay="0">
                    <p:tgtEl>
                      <p:spTgt spid="21"/>
                    </p:tgtEl>
                  </p:cond>
                </p:stCondLst>
                <p:endSync evt="end" delay="0">
                  <p:rtn val="all"/>
                </p:endSync>
                <p:childTnLst>
                  <p:par>
                    <p:cTn id="81" fill="hold">
                      <p:stCondLst>
                        <p:cond delay="0"/>
                      </p:stCondLst>
                      <p:childTnLst>
                        <p:par>
                          <p:cTn id="82" fill="hold">
                            <p:stCondLst>
                              <p:cond delay="0"/>
                            </p:stCondLst>
                            <p:childTnLst>
                              <p:par>
                                <p:cTn id="83" presetID="10" presetClass="exit" presetSubtype="0" fill="hold" grpId="0" nodeType="clickEffect">
                                  <p:stCondLst>
                                    <p:cond delay="0"/>
                                  </p:stCondLst>
                                  <p:childTnLst>
                                    <p:animEffect transition="out" filter="fade">
                                      <p:cBhvr>
                                        <p:cTn id="84" dur="500"/>
                                        <p:tgtEl>
                                          <p:spTgt spid="21"/>
                                        </p:tgtEl>
                                      </p:cBhvr>
                                    </p:animEffect>
                                    <p:set>
                                      <p:cBhvr>
                                        <p:cTn id="85" dur="1" fill="hold">
                                          <p:stCondLst>
                                            <p:cond delay="499"/>
                                          </p:stCondLst>
                                        </p:cTn>
                                        <p:tgtEl>
                                          <p:spTgt spid="21"/>
                                        </p:tgtEl>
                                        <p:attrNameLst>
                                          <p:attrName>style.visibility</p:attrName>
                                        </p:attrNameLst>
                                      </p:cBhvr>
                                      <p:to>
                                        <p:strVal val="hidden"/>
                                      </p:to>
                                    </p:set>
                                  </p:childTnLst>
                                </p:cTn>
                              </p:par>
                              <p:par>
                                <p:cTn id="86" presetID="10" presetClass="entr" presetSubtype="0" fill="hold" grpId="0" nodeType="withEffect">
                                  <p:stCondLst>
                                    <p:cond delay="0"/>
                                  </p:stCondLst>
                                  <p:childTnLst>
                                    <p:set>
                                      <p:cBhvr>
                                        <p:cTn id="87" dur="1" fill="hold">
                                          <p:stCondLst>
                                            <p:cond delay="0"/>
                                          </p:stCondLst>
                                        </p:cTn>
                                        <p:tgtEl>
                                          <p:spTgt spid="33"/>
                                        </p:tgtEl>
                                        <p:attrNameLst>
                                          <p:attrName>style.visibility</p:attrName>
                                        </p:attrNameLst>
                                      </p:cBhvr>
                                      <p:to>
                                        <p:strVal val="visible"/>
                                      </p:to>
                                    </p:set>
                                    <p:animEffect transition="in" filter="fade">
                                      <p:cBhvr>
                                        <p:cTn id="88" dur="500"/>
                                        <p:tgtEl>
                                          <p:spTgt spid="33"/>
                                        </p:tgtEl>
                                      </p:cBhvr>
                                    </p:animEffect>
                                  </p:childTnLst>
                                </p:cTn>
                              </p:par>
                            </p:childTnLst>
                          </p:cTn>
                        </p:par>
                      </p:childTnLst>
                    </p:cTn>
                  </p:par>
                </p:childTnLst>
              </p:cTn>
              <p:nextCondLst>
                <p:cond evt="onClick" delay="0">
                  <p:tgtEl>
                    <p:spTgt spid="21"/>
                  </p:tgtEl>
                </p:cond>
              </p:nextCondLst>
            </p:seq>
            <p:seq concurrent="1" nextAc="seek">
              <p:cTn id="89" restart="whenNotActive" fill="hold" evtFilter="cancelBubble" nodeType="interactiveSeq">
                <p:stCondLst>
                  <p:cond evt="onClick" delay="0">
                    <p:tgtEl>
                      <p:spTgt spid="22"/>
                    </p:tgtEl>
                  </p:cond>
                </p:stCondLst>
                <p:endSync evt="end" delay="0">
                  <p:rtn val="all"/>
                </p:endSync>
                <p:childTnLst>
                  <p:par>
                    <p:cTn id="90" fill="hold">
                      <p:stCondLst>
                        <p:cond delay="0"/>
                      </p:stCondLst>
                      <p:childTnLst>
                        <p:par>
                          <p:cTn id="91" fill="hold">
                            <p:stCondLst>
                              <p:cond delay="0"/>
                            </p:stCondLst>
                            <p:childTnLst>
                              <p:par>
                                <p:cTn id="92" presetID="10" presetClass="exit" presetSubtype="0" fill="hold" grpId="0" nodeType="clickEffect">
                                  <p:stCondLst>
                                    <p:cond delay="0"/>
                                  </p:stCondLst>
                                  <p:childTnLst>
                                    <p:animEffect transition="out" filter="fade">
                                      <p:cBhvr>
                                        <p:cTn id="93" dur="500"/>
                                        <p:tgtEl>
                                          <p:spTgt spid="22"/>
                                        </p:tgtEl>
                                      </p:cBhvr>
                                    </p:animEffect>
                                    <p:set>
                                      <p:cBhvr>
                                        <p:cTn id="94" dur="1" fill="hold">
                                          <p:stCondLst>
                                            <p:cond delay="499"/>
                                          </p:stCondLst>
                                        </p:cTn>
                                        <p:tgtEl>
                                          <p:spTgt spid="22"/>
                                        </p:tgtEl>
                                        <p:attrNameLst>
                                          <p:attrName>style.visibility</p:attrName>
                                        </p:attrNameLst>
                                      </p:cBhvr>
                                      <p:to>
                                        <p:strVal val="hidden"/>
                                      </p:to>
                                    </p:set>
                                  </p:childTnLst>
                                </p:cTn>
                              </p:par>
                              <p:par>
                                <p:cTn id="95" presetID="10" presetClass="entr" presetSubtype="0" fill="hold" grpId="0" nodeType="withEffect">
                                  <p:stCondLst>
                                    <p:cond delay="0"/>
                                  </p:stCondLst>
                                  <p:childTnLst>
                                    <p:set>
                                      <p:cBhvr>
                                        <p:cTn id="96" dur="1" fill="hold">
                                          <p:stCondLst>
                                            <p:cond delay="0"/>
                                          </p:stCondLst>
                                        </p:cTn>
                                        <p:tgtEl>
                                          <p:spTgt spid="2"/>
                                        </p:tgtEl>
                                        <p:attrNameLst>
                                          <p:attrName>style.visibility</p:attrName>
                                        </p:attrNameLst>
                                      </p:cBhvr>
                                      <p:to>
                                        <p:strVal val="visible"/>
                                      </p:to>
                                    </p:set>
                                    <p:animEffect transition="in" filter="fade">
                                      <p:cBhvr>
                                        <p:cTn id="97" dur="500"/>
                                        <p:tgtEl>
                                          <p:spTgt spid="2"/>
                                        </p:tgtEl>
                                      </p:cBhvr>
                                    </p:animEffect>
                                  </p:childTnLst>
                                </p:cTn>
                              </p:par>
                            </p:childTnLst>
                          </p:cTn>
                        </p:par>
                      </p:childTnLst>
                    </p:cTn>
                  </p:par>
                </p:childTnLst>
              </p:cTn>
              <p:nextCondLst>
                <p:cond evt="onClick" delay="0">
                  <p:tgtEl>
                    <p:spTgt spid="22"/>
                  </p:tgtEl>
                </p:cond>
              </p:nextCondLst>
            </p:seq>
            <p:seq concurrent="1" nextAc="seek">
              <p:cTn id="98" restart="whenNotActive" fill="hold" evtFilter="cancelBubble" nodeType="interactiveSeq">
                <p:stCondLst>
                  <p:cond evt="onClick" delay="0">
                    <p:tgtEl>
                      <p:spTgt spid="24"/>
                    </p:tgtEl>
                  </p:cond>
                </p:stCondLst>
                <p:endSync evt="end" delay="0">
                  <p:rtn val="all"/>
                </p:endSync>
                <p:childTnLst>
                  <p:par>
                    <p:cTn id="99" fill="hold">
                      <p:stCondLst>
                        <p:cond delay="0"/>
                      </p:stCondLst>
                      <p:childTnLst>
                        <p:par>
                          <p:cTn id="100" fill="hold">
                            <p:stCondLst>
                              <p:cond delay="0"/>
                            </p:stCondLst>
                            <p:childTnLst>
                              <p:par>
                                <p:cTn id="101" presetID="1" presetClass="entr" presetSubtype="0" fill="hold" grpId="1" nodeType="clickEffect">
                                  <p:stCondLst>
                                    <p:cond delay="0"/>
                                  </p:stCondLst>
                                  <p:childTnLst>
                                    <p:set>
                                      <p:cBhvr>
                                        <p:cTn id="102" dur="1" fill="hold">
                                          <p:stCondLst>
                                            <p:cond delay="0"/>
                                          </p:stCondLst>
                                        </p:cTn>
                                        <p:tgtEl>
                                          <p:spTgt spid="22"/>
                                        </p:tgtEl>
                                        <p:attrNameLst>
                                          <p:attrName>style.visibility</p:attrName>
                                        </p:attrNameLst>
                                      </p:cBhvr>
                                      <p:to>
                                        <p:strVal val="visible"/>
                                      </p:to>
                                    </p:set>
                                  </p:childTnLst>
                                </p:cTn>
                              </p:par>
                              <p:par>
                                <p:cTn id="103" presetID="1" presetClass="entr" presetSubtype="0" fill="hold" grpId="1" nodeType="withEffect">
                                  <p:stCondLst>
                                    <p:cond delay="0"/>
                                  </p:stCondLst>
                                  <p:childTnLst>
                                    <p:set>
                                      <p:cBhvr>
                                        <p:cTn id="104" dur="1" fill="hold">
                                          <p:stCondLst>
                                            <p:cond delay="0"/>
                                          </p:stCondLst>
                                        </p:cTn>
                                        <p:tgtEl>
                                          <p:spTgt spid="21"/>
                                        </p:tgtEl>
                                        <p:attrNameLst>
                                          <p:attrName>style.visibility</p:attrName>
                                        </p:attrNameLst>
                                      </p:cBhvr>
                                      <p:to>
                                        <p:strVal val="visible"/>
                                      </p:to>
                                    </p:set>
                                  </p:childTnLst>
                                </p:cTn>
                              </p:par>
                              <p:par>
                                <p:cTn id="105" presetID="1" presetClass="entr" presetSubtype="0" fill="hold" grpId="1" nodeType="withEffect">
                                  <p:stCondLst>
                                    <p:cond delay="0"/>
                                  </p:stCondLst>
                                  <p:childTnLst>
                                    <p:set>
                                      <p:cBhvr>
                                        <p:cTn id="106" dur="1" fill="hold">
                                          <p:stCondLst>
                                            <p:cond delay="0"/>
                                          </p:stCondLst>
                                        </p:cTn>
                                        <p:tgtEl>
                                          <p:spTgt spid="20"/>
                                        </p:tgtEl>
                                        <p:attrNameLst>
                                          <p:attrName>style.visibility</p:attrName>
                                        </p:attrNameLst>
                                      </p:cBhvr>
                                      <p:to>
                                        <p:strVal val="visible"/>
                                      </p:to>
                                    </p:set>
                                  </p:childTnLst>
                                </p:cTn>
                              </p:par>
                              <p:par>
                                <p:cTn id="107" presetID="1" presetClass="entr" presetSubtype="0" fill="hold" grpId="1" nodeType="withEffect">
                                  <p:stCondLst>
                                    <p:cond delay="0"/>
                                  </p:stCondLst>
                                  <p:childTnLst>
                                    <p:set>
                                      <p:cBhvr>
                                        <p:cTn id="108" dur="1" fill="hold">
                                          <p:stCondLst>
                                            <p:cond delay="0"/>
                                          </p:stCondLst>
                                        </p:cTn>
                                        <p:tgtEl>
                                          <p:spTgt spid="19"/>
                                        </p:tgtEl>
                                        <p:attrNameLst>
                                          <p:attrName>style.visibility</p:attrName>
                                        </p:attrNameLst>
                                      </p:cBhvr>
                                      <p:to>
                                        <p:strVal val="visible"/>
                                      </p:to>
                                    </p:set>
                                  </p:childTnLst>
                                </p:cTn>
                              </p:par>
                              <p:par>
                                <p:cTn id="109" presetID="1" presetClass="entr" presetSubtype="0" fill="hold" grpId="1" nodeType="withEffect">
                                  <p:stCondLst>
                                    <p:cond delay="0"/>
                                  </p:stCondLst>
                                  <p:childTnLst>
                                    <p:set>
                                      <p:cBhvr>
                                        <p:cTn id="110" dur="1" fill="hold">
                                          <p:stCondLst>
                                            <p:cond delay="0"/>
                                          </p:stCondLst>
                                        </p:cTn>
                                        <p:tgtEl>
                                          <p:spTgt spid="18"/>
                                        </p:tgtEl>
                                        <p:attrNameLst>
                                          <p:attrName>style.visibility</p:attrName>
                                        </p:attrNameLst>
                                      </p:cBhvr>
                                      <p:to>
                                        <p:strVal val="visible"/>
                                      </p:to>
                                    </p:set>
                                  </p:childTnLst>
                                </p:cTn>
                              </p:par>
                              <p:par>
                                <p:cTn id="111" presetID="1" presetClass="entr" presetSubtype="0" fill="hold" grpId="1" nodeType="withEffect">
                                  <p:stCondLst>
                                    <p:cond delay="0"/>
                                  </p:stCondLst>
                                  <p:childTnLst>
                                    <p:set>
                                      <p:cBhvr>
                                        <p:cTn id="112" dur="1" fill="hold">
                                          <p:stCondLst>
                                            <p:cond delay="0"/>
                                          </p:stCondLst>
                                        </p:cTn>
                                        <p:tgtEl>
                                          <p:spTgt spid="28"/>
                                        </p:tgtEl>
                                        <p:attrNameLst>
                                          <p:attrName>style.visibility</p:attrName>
                                        </p:attrNameLst>
                                      </p:cBhvr>
                                      <p:to>
                                        <p:strVal val="visible"/>
                                      </p:to>
                                    </p:set>
                                  </p:childTnLst>
                                </p:cTn>
                              </p:par>
                              <p:par>
                                <p:cTn id="113" presetID="1" presetClass="entr" presetSubtype="0" fill="hold" grpId="2" nodeType="withEffect">
                                  <p:stCondLst>
                                    <p:cond delay="0"/>
                                  </p:stCondLst>
                                  <p:childTnLst>
                                    <p:set>
                                      <p:cBhvr>
                                        <p:cTn id="114" dur="1" fill="hold">
                                          <p:stCondLst>
                                            <p:cond delay="0"/>
                                          </p:stCondLst>
                                        </p:cTn>
                                        <p:tgtEl>
                                          <p:spTgt spid="27"/>
                                        </p:tgtEl>
                                        <p:attrNameLst>
                                          <p:attrName>style.visibility</p:attrName>
                                        </p:attrNameLst>
                                      </p:cBhvr>
                                      <p:to>
                                        <p:strVal val="visible"/>
                                      </p:to>
                                    </p:set>
                                  </p:childTnLst>
                                </p:cTn>
                              </p:par>
                              <p:par>
                                <p:cTn id="115" presetID="1" presetClass="entr" presetSubtype="0" fill="hold" grpId="1" nodeType="withEffect">
                                  <p:stCondLst>
                                    <p:cond delay="0"/>
                                  </p:stCondLst>
                                  <p:childTnLst>
                                    <p:set>
                                      <p:cBhvr>
                                        <p:cTn id="116" dur="1" fill="hold">
                                          <p:stCondLst>
                                            <p:cond delay="0"/>
                                          </p:stCondLst>
                                        </p:cTn>
                                        <p:tgtEl>
                                          <p:spTgt spid="17"/>
                                        </p:tgtEl>
                                        <p:attrNameLst>
                                          <p:attrName>style.visibility</p:attrName>
                                        </p:attrNameLst>
                                      </p:cBhvr>
                                      <p:to>
                                        <p:strVal val="visible"/>
                                      </p:to>
                                    </p:set>
                                  </p:childTnLst>
                                </p:cTn>
                              </p:par>
                              <p:par>
                                <p:cTn id="117" presetID="1" presetClass="entr" presetSubtype="0" fill="hold" grpId="1" nodeType="withEffect">
                                  <p:stCondLst>
                                    <p:cond delay="0"/>
                                  </p:stCondLst>
                                  <p:childTnLst>
                                    <p:set>
                                      <p:cBhvr>
                                        <p:cTn id="118" dur="1" fill="hold">
                                          <p:stCondLst>
                                            <p:cond delay="0"/>
                                          </p:stCondLst>
                                        </p:cTn>
                                        <p:tgtEl>
                                          <p:spTgt spid="32"/>
                                        </p:tgtEl>
                                        <p:attrNameLst>
                                          <p:attrName>style.visibility</p:attrName>
                                        </p:attrNameLst>
                                      </p:cBhvr>
                                      <p:to>
                                        <p:strVal val="visible"/>
                                      </p:to>
                                    </p:set>
                                  </p:childTnLst>
                                </p:cTn>
                              </p:par>
                              <p:par>
                                <p:cTn id="119" presetID="1" presetClass="entr" presetSubtype="0" fill="hold" grpId="1" nodeType="withEffect">
                                  <p:stCondLst>
                                    <p:cond delay="0"/>
                                  </p:stCondLst>
                                  <p:childTnLst>
                                    <p:set>
                                      <p:cBhvr>
                                        <p:cTn id="120" dur="1" fill="hold">
                                          <p:stCondLst>
                                            <p:cond delay="0"/>
                                          </p:stCondLst>
                                        </p:cTn>
                                        <p:tgtEl>
                                          <p:spTgt spid="31"/>
                                        </p:tgtEl>
                                        <p:attrNameLst>
                                          <p:attrName>style.visibility</p:attrName>
                                        </p:attrNameLst>
                                      </p:cBhvr>
                                      <p:to>
                                        <p:strVal val="visible"/>
                                      </p:to>
                                    </p:set>
                                  </p:childTnLst>
                                </p:cTn>
                              </p:par>
                              <p:par>
                                <p:cTn id="121" presetID="1" presetClass="exit" presetSubtype="0" fill="hold" grpId="1" nodeType="withEffect">
                                  <p:stCondLst>
                                    <p:cond delay="0"/>
                                  </p:stCondLst>
                                  <p:childTnLst>
                                    <p:set>
                                      <p:cBhvr>
                                        <p:cTn id="122" dur="1" fill="hold">
                                          <p:stCondLst>
                                            <p:cond delay="0"/>
                                          </p:stCondLst>
                                        </p:cTn>
                                        <p:tgtEl>
                                          <p:spTgt spid="2"/>
                                        </p:tgtEl>
                                        <p:attrNameLst>
                                          <p:attrName>style.visibility</p:attrName>
                                        </p:attrNameLst>
                                      </p:cBhvr>
                                      <p:to>
                                        <p:strVal val="hidden"/>
                                      </p:to>
                                    </p:set>
                                  </p:childTnLst>
                                </p:cTn>
                              </p:par>
                              <p:par>
                                <p:cTn id="123" presetID="1" presetClass="exit" presetSubtype="0" fill="hold" grpId="2" nodeType="withEffect">
                                  <p:stCondLst>
                                    <p:cond delay="0"/>
                                  </p:stCondLst>
                                  <p:childTnLst>
                                    <p:set>
                                      <p:cBhvr>
                                        <p:cTn id="124" dur="1" fill="hold">
                                          <p:stCondLst>
                                            <p:cond delay="0"/>
                                          </p:stCondLst>
                                        </p:cTn>
                                        <p:tgtEl>
                                          <p:spTgt spid="33"/>
                                        </p:tgtEl>
                                        <p:attrNameLst>
                                          <p:attrName>style.visibility</p:attrName>
                                        </p:attrNameLst>
                                      </p:cBhvr>
                                      <p:to>
                                        <p:strVal val="hidden"/>
                                      </p:to>
                                    </p:set>
                                  </p:childTnLst>
                                </p:cTn>
                              </p:par>
                              <p:par>
                                <p:cTn id="125" presetID="1" presetClass="exit" presetSubtype="0" fill="hold" grpId="1" nodeType="withEffect">
                                  <p:stCondLst>
                                    <p:cond delay="0"/>
                                  </p:stCondLst>
                                  <p:childTnLst>
                                    <p:set>
                                      <p:cBhvr>
                                        <p:cTn id="126" dur="1" fill="hold">
                                          <p:stCondLst>
                                            <p:cond delay="0"/>
                                          </p:stCondLst>
                                        </p:cTn>
                                        <p:tgtEl>
                                          <p:spTgt spid="34"/>
                                        </p:tgtEl>
                                        <p:attrNameLst>
                                          <p:attrName>style.visibility</p:attrName>
                                        </p:attrNameLst>
                                      </p:cBhvr>
                                      <p:to>
                                        <p:strVal val="hidden"/>
                                      </p:to>
                                    </p:set>
                                  </p:childTnLst>
                                </p:cTn>
                              </p:par>
                              <p:par>
                                <p:cTn id="127" presetID="1" presetClass="exit" presetSubtype="0" fill="hold" grpId="1" nodeType="withEffect">
                                  <p:stCondLst>
                                    <p:cond delay="0"/>
                                  </p:stCondLst>
                                  <p:childTnLst>
                                    <p:set>
                                      <p:cBhvr>
                                        <p:cTn id="128" dur="1" fill="hold">
                                          <p:stCondLst>
                                            <p:cond delay="0"/>
                                          </p:stCondLst>
                                        </p:cTn>
                                        <p:tgtEl>
                                          <p:spTgt spid="29"/>
                                        </p:tgtEl>
                                        <p:attrNameLst>
                                          <p:attrName>style.visibility</p:attrName>
                                        </p:attrNameLst>
                                      </p:cBhvr>
                                      <p:to>
                                        <p:strVal val="hidden"/>
                                      </p:to>
                                    </p:set>
                                  </p:childTnLst>
                                </p:cTn>
                              </p:par>
                              <p:par>
                                <p:cTn id="129" presetID="1" presetClass="exit" presetSubtype="0" fill="hold" grpId="1" nodeType="withEffect">
                                  <p:stCondLst>
                                    <p:cond delay="0"/>
                                  </p:stCondLst>
                                  <p:childTnLst>
                                    <p:set>
                                      <p:cBhvr>
                                        <p:cTn id="130" dur="1" fill="hold">
                                          <p:stCondLst>
                                            <p:cond delay="0"/>
                                          </p:stCondLst>
                                        </p:cTn>
                                        <p:tgtEl>
                                          <p:spTgt spid="30"/>
                                        </p:tgtEl>
                                        <p:attrNameLst>
                                          <p:attrName>style.visibility</p:attrName>
                                        </p:attrNameLst>
                                      </p:cBhvr>
                                      <p:to>
                                        <p:strVal val="hidden"/>
                                      </p:to>
                                    </p:set>
                                  </p:childTnLst>
                                </p:cTn>
                              </p:par>
                              <p:par>
                                <p:cTn id="131" presetID="1" presetClass="exit" presetSubtype="0" fill="hold" grpId="1" nodeType="withEffect">
                                  <p:stCondLst>
                                    <p:cond delay="0"/>
                                  </p:stCondLst>
                                  <p:childTnLst>
                                    <p:set>
                                      <p:cBhvr>
                                        <p:cTn id="132" dur="1" fill="hold">
                                          <p:stCondLst>
                                            <p:cond delay="0"/>
                                          </p:stCondLst>
                                        </p:cTn>
                                        <p:tgtEl>
                                          <p:spTgt spid="12"/>
                                        </p:tgtEl>
                                        <p:attrNameLst>
                                          <p:attrName>style.visibility</p:attrName>
                                        </p:attrNameLst>
                                      </p:cBhvr>
                                      <p:to>
                                        <p:strVal val="hidden"/>
                                      </p:to>
                                    </p:set>
                                  </p:childTnLst>
                                </p:cTn>
                              </p:par>
                              <p:par>
                                <p:cTn id="133" presetID="1" presetClass="exit" presetSubtype="0" fill="hold" grpId="1" nodeType="withEffect">
                                  <p:stCondLst>
                                    <p:cond delay="0"/>
                                  </p:stCondLst>
                                  <p:childTnLst>
                                    <p:set>
                                      <p:cBhvr>
                                        <p:cTn id="134" dur="1" fill="hold">
                                          <p:stCondLst>
                                            <p:cond delay="0"/>
                                          </p:stCondLst>
                                        </p:cTn>
                                        <p:tgtEl>
                                          <p:spTgt spid="13"/>
                                        </p:tgtEl>
                                        <p:attrNameLst>
                                          <p:attrName>style.visibility</p:attrName>
                                        </p:attrNameLst>
                                      </p:cBhvr>
                                      <p:to>
                                        <p:strVal val="hidden"/>
                                      </p:to>
                                    </p:set>
                                  </p:childTnLst>
                                </p:cTn>
                              </p:par>
                              <p:par>
                                <p:cTn id="135" presetID="1" presetClass="exit" presetSubtype="0" fill="hold" grpId="1" nodeType="withEffect">
                                  <p:stCondLst>
                                    <p:cond delay="0"/>
                                  </p:stCondLst>
                                  <p:childTnLst>
                                    <p:set>
                                      <p:cBhvr>
                                        <p:cTn id="136" dur="1" fill="hold">
                                          <p:stCondLst>
                                            <p:cond delay="0"/>
                                          </p:stCondLst>
                                        </p:cTn>
                                        <p:tgtEl>
                                          <p:spTgt spid="14"/>
                                        </p:tgtEl>
                                        <p:attrNameLst>
                                          <p:attrName>style.visibility</p:attrName>
                                        </p:attrNameLst>
                                      </p:cBhvr>
                                      <p:to>
                                        <p:strVal val="hidden"/>
                                      </p:to>
                                    </p:set>
                                  </p:childTnLst>
                                </p:cTn>
                              </p:par>
                              <p:par>
                                <p:cTn id="137" presetID="1" presetClass="exit" presetSubtype="0" fill="hold" grpId="1" nodeType="withEffect">
                                  <p:stCondLst>
                                    <p:cond delay="0"/>
                                  </p:stCondLst>
                                  <p:childTnLst>
                                    <p:set>
                                      <p:cBhvr>
                                        <p:cTn id="138" dur="1" fill="hold">
                                          <p:stCondLst>
                                            <p:cond delay="0"/>
                                          </p:stCondLst>
                                        </p:cTn>
                                        <p:tgtEl>
                                          <p:spTgt spid="15"/>
                                        </p:tgtEl>
                                        <p:attrNameLst>
                                          <p:attrName>style.visibility</p:attrName>
                                        </p:attrNameLst>
                                      </p:cBhvr>
                                      <p:to>
                                        <p:strVal val="hidden"/>
                                      </p:to>
                                    </p:set>
                                  </p:childTnLst>
                                </p:cTn>
                              </p:par>
                              <p:par>
                                <p:cTn id="139" presetID="1" presetClass="exit" presetSubtype="0" fill="hold" grpId="1" nodeType="withEffect">
                                  <p:stCondLst>
                                    <p:cond delay="0"/>
                                  </p:stCondLst>
                                  <p:childTnLst>
                                    <p:set>
                                      <p:cBhvr>
                                        <p:cTn id="140"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4"/>
                  </p:tgtEl>
                </p:cond>
              </p:nextCondLst>
            </p:seq>
            <p:seq concurrent="1" nextAc="seek">
              <p:cTn id="141" restart="whenNotActive" fill="hold" evtFilter="cancelBubble" nodeType="interactiveSeq">
                <p:stCondLst>
                  <p:cond evt="onClick" delay="0">
                    <p:tgtEl>
                      <p:spTgt spid="25"/>
                    </p:tgtEl>
                  </p:cond>
                </p:stCondLst>
                <p:endSync evt="end" delay="0">
                  <p:rtn val="all"/>
                </p:endSync>
                <p:childTnLst>
                  <p:par>
                    <p:cTn id="142" fill="hold">
                      <p:stCondLst>
                        <p:cond delay="0"/>
                      </p:stCondLst>
                      <p:childTnLst>
                        <p:par>
                          <p:cTn id="143" fill="hold">
                            <p:stCondLst>
                              <p:cond delay="0"/>
                            </p:stCondLst>
                            <p:childTnLst>
                              <p:par>
                                <p:cTn id="144" presetID="1" presetClass="entr" presetSubtype="0" fill="hold" grpId="2" nodeType="clickEffect">
                                  <p:stCondLst>
                                    <p:cond delay="0"/>
                                  </p:stCondLst>
                                  <p:childTnLst>
                                    <p:set>
                                      <p:cBhvr>
                                        <p:cTn id="145" dur="1" fill="hold">
                                          <p:stCondLst>
                                            <p:cond delay="0"/>
                                          </p:stCondLst>
                                        </p:cTn>
                                        <p:tgtEl>
                                          <p:spTgt spid="22"/>
                                        </p:tgtEl>
                                        <p:attrNameLst>
                                          <p:attrName>style.visibility</p:attrName>
                                        </p:attrNameLst>
                                      </p:cBhvr>
                                      <p:to>
                                        <p:strVal val="visible"/>
                                      </p:to>
                                    </p:set>
                                  </p:childTnLst>
                                </p:cTn>
                              </p:par>
                              <p:par>
                                <p:cTn id="146" presetID="1" presetClass="entr" presetSubtype="0" fill="hold" grpId="2" nodeType="withEffect">
                                  <p:stCondLst>
                                    <p:cond delay="0"/>
                                  </p:stCondLst>
                                  <p:childTnLst>
                                    <p:set>
                                      <p:cBhvr>
                                        <p:cTn id="147" dur="1" fill="hold">
                                          <p:stCondLst>
                                            <p:cond delay="0"/>
                                          </p:stCondLst>
                                        </p:cTn>
                                        <p:tgtEl>
                                          <p:spTgt spid="21"/>
                                        </p:tgtEl>
                                        <p:attrNameLst>
                                          <p:attrName>style.visibility</p:attrName>
                                        </p:attrNameLst>
                                      </p:cBhvr>
                                      <p:to>
                                        <p:strVal val="visible"/>
                                      </p:to>
                                    </p:set>
                                  </p:childTnLst>
                                </p:cTn>
                              </p:par>
                              <p:par>
                                <p:cTn id="148" presetID="1" presetClass="entr" presetSubtype="0" fill="hold" grpId="2" nodeType="withEffect">
                                  <p:stCondLst>
                                    <p:cond delay="0"/>
                                  </p:stCondLst>
                                  <p:childTnLst>
                                    <p:set>
                                      <p:cBhvr>
                                        <p:cTn id="149" dur="1" fill="hold">
                                          <p:stCondLst>
                                            <p:cond delay="0"/>
                                          </p:stCondLst>
                                        </p:cTn>
                                        <p:tgtEl>
                                          <p:spTgt spid="20"/>
                                        </p:tgtEl>
                                        <p:attrNameLst>
                                          <p:attrName>style.visibility</p:attrName>
                                        </p:attrNameLst>
                                      </p:cBhvr>
                                      <p:to>
                                        <p:strVal val="visible"/>
                                      </p:to>
                                    </p:set>
                                  </p:childTnLst>
                                </p:cTn>
                              </p:par>
                              <p:par>
                                <p:cTn id="150" presetID="1" presetClass="entr" presetSubtype="0" fill="hold" grpId="2" nodeType="withEffect">
                                  <p:stCondLst>
                                    <p:cond delay="0"/>
                                  </p:stCondLst>
                                  <p:childTnLst>
                                    <p:set>
                                      <p:cBhvr>
                                        <p:cTn id="151" dur="1" fill="hold">
                                          <p:stCondLst>
                                            <p:cond delay="0"/>
                                          </p:stCondLst>
                                        </p:cTn>
                                        <p:tgtEl>
                                          <p:spTgt spid="19"/>
                                        </p:tgtEl>
                                        <p:attrNameLst>
                                          <p:attrName>style.visibility</p:attrName>
                                        </p:attrNameLst>
                                      </p:cBhvr>
                                      <p:to>
                                        <p:strVal val="visible"/>
                                      </p:to>
                                    </p:set>
                                  </p:childTnLst>
                                </p:cTn>
                              </p:par>
                              <p:par>
                                <p:cTn id="152" presetID="1" presetClass="entr" presetSubtype="0" fill="hold" grpId="2" nodeType="withEffect">
                                  <p:stCondLst>
                                    <p:cond delay="0"/>
                                  </p:stCondLst>
                                  <p:childTnLst>
                                    <p:set>
                                      <p:cBhvr>
                                        <p:cTn id="153" dur="1" fill="hold">
                                          <p:stCondLst>
                                            <p:cond delay="0"/>
                                          </p:stCondLst>
                                        </p:cTn>
                                        <p:tgtEl>
                                          <p:spTgt spid="18"/>
                                        </p:tgtEl>
                                        <p:attrNameLst>
                                          <p:attrName>style.visibility</p:attrName>
                                        </p:attrNameLst>
                                      </p:cBhvr>
                                      <p:to>
                                        <p:strVal val="visible"/>
                                      </p:to>
                                    </p:set>
                                  </p:childTnLst>
                                </p:cTn>
                              </p:par>
                              <p:par>
                                <p:cTn id="154" presetID="1" presetClass="entr" presetSubtype="0" fill="hold" grpId="2" nodeType="withEffect">
                                  <p:stCondLst>
                                    <p:cond delay="0"/>
                                  </p:stCondLst>
                                  <p:childTnLst>
                                    <p:set>
                                      <p:cBhvr>
                                        <p:cTn id="155" dur="1" fill="hold">
                                          <p:stCondLst>
                                            <p:cond delay="0"/>
                                          </p:stCondLst>
                                        </p:cTn>
                                        <p:tgtEl>
                                          <p:spTgt spid="28"/>
                                        </p:tgtEl>
                                        <p:attrNameLst>
                                          <p:attrName>style.visibility</p:attrName>
                                        </p:attrNameLst>
                                      </p:cBhvr>
                                      <p:to>
                                        <p:strVal val="visible"/>
                                      </p:to>
                                    </p:set>
                                  </p:childTnLst>
                                </p:cTn>
                              </p:par>
                              <p:par>
                                <p:cTn id="156" presetID="1" presetClass="entr" presetSubtype="0" fill="hold" grpId="1" nodeType="withEffect">
                                  <p:stCondLst>
                                    <p:cond delay="0"/>
                                  </p:stCondLst>
                                  <p:childTnLst>
                                    <p:set>
                                      <p:cBhvr>
                                        <p:cTn id="157" dur="1" fill="hold">
                                          <p:stCondLst>
                                            <p:cond delay="0"/>
                                          </p:stCondLst>
                                        </p:cTn>
                                        <p:tgtEl>
                                          <p:spTgt spid="27"/>
                                        </p:tgtEl>
                                        <p:attrNameLst>
                                          <p:attrName>style.visibility</p:attrName>
                                        </p:attrNameLst>
                                      </p:cBhvr>
                                      <p:to>
                                        <p:strVal val="visible"/>
                                      </p:to>
                                    </p:set>
                                  </p:childTnLst>
                                </p:cTn>
                              </p:par>
                              <p:par>
                                <p:cTn id="158" presetID="1" presetClass="entr" presetSubtype="0" fill="hold" grpId="2" nodeType="withEffect">
                                  <p:stCondLst>
                                    <p:cond delay="0"/>
                                  </p:stCondLst>
                                  <p:childTnLst>
                                    <p:set>
                                      <p:cBhvr>
                                        <p:cTn id="159" dur="1" fill="hold">
                                          <p:stCondLst>
                                            <p:cond delay="0"/>
                                          </p:stCondLst>
                                        </p:cTn>
                                        <p:tgtEl>
                                          <p:spTgt spid="17"/>
                                        </p:tgtEl>
                                        <p:attrNameLst>
                                          <p:attrName>style.visibility</p:attrName>
                                        </p:attrNameLst>
                                      </p:cBhvr>
                                      <p:to>
                                        <p:strVal val="visible"/>
                                      </p:to>
                                    </p:set>
                                  </p:childTnLst>
                                </p:cTn>
                              </p:par>
                              <p:par>
                                <p:cTn id="160" presetID="1" presetClass="entr" presetSubtype="0" fill="hold" grpId="2" nodeType="withEffect">
                                  <p:stCondLst>
                                    <p:cond delay="0"/>
                                  </p:stCondLst>
                                  <p:childTnLst>
                                    <p:set>
                                      <p:cBhvr>
                                        <p:cTn id="161" dur="1" fill="hold">
                                          <p:stCondLst>
                                            <p:cond delay="0"/>
                                          </p:stCondLst>
                                        </p:cTn>
                                        <p:tgtEl>
                                          <p:spTgt spid="32"/>
                                        </p:tgtEl>
                                        <p:attrNameLst>
                                          <p:attrName>style.visibility</p:attrName>
                                        </p:attrNameLst>
                                      </p:cBhvr>
                                      <p:to>
                                        <p:strVal val="visible"/>
                                      </p:to>
                                    </p:set>
                                  </p:childTnLst>
                                </p:cTn>
                              </p:par>
                              <p:par>
                                <p:cTn id="162" presetID="1" presetClass="entr" presetSubtype="0" fill="hold" grpId="2" nodeType="withEffect">
                                  <p:stCondLst>
                                    <p:cond delay="0"/>
                                  </p:stCondLst>
                                  <p:childTnLst>
                                    <p:set>
                                      <p:cBhvr>
                                        <p:cTn id="163" dur="1" fill="hold">
                                          <p:stCondLst>
                                            <p:cond delay="0"/>
                                          </p:stCondLst>
                                        </p:cTn>
                                        <p:tgtEl>
                                          <p:spTgt spid="31"/>
                                        </p:tgtEl>
                                        <p:attrNameLst>
                                          <p:attrName>style.visibility</p:attrName>
                                        </p:attrNameLst>
                                      </p:cBhvr>
                                      <p:to>
                                        <p:strVal val="visible"/>
                                      </p:to>
                                    </p:set>
                                  </p:childTnLst>
                                </p:cTn>
                              </p:par>
                              <p:par>
                                <p:cTn id="164" presetID="1" presetClass="exit" presetSubtype="0" fill="hold" grpId="2" nodeType="withEffect">
                                  <p:stCondLst>
                                    <p:cond delay="0"/>
                                  </p:stCondLst>
                                  <p:childTnLst>
                                    <p:set>
                                      <p:cBhvr>
                                        <p:cTn id="165" dur="1" fill="hold">
                                          <p:stCondLst>
                                            <p:cond delay="0"/>
                                          </p:stCondLst>
                                        </p:cTn>
                                        <p:tgtEl>
                                          <p:spTgt spid="2"/>
                                        </p:tgtEl>
                                        <p:attrNameLst>
                                          <p:attrName>style.visibility</p:attrName>
                                        </p:attrNameLst>
                                      </p:cBhvr>
                                      <p:to>
                                        <p:strVal val="hidden"/>
                                      </p:to>
                                    </p:set>
                                  </p:childTnLst>
                                </p:cTn>
                              </p:par>
                              <p:par>
                                <p:cTn id="166" presetID="1" presetClass="exit" presetSubtype="0" fill="hold" grpId="1" nodeType="withEffect">
                                  <p:stCondLst>
                                    <p:cond delay="0"/>
                                  </p:stCondLst>
                                  <p:childTnLst>
                                    <p:set>
                                      <p:cBhvr>
                                        <p:cTn id="167" dur="1" fill="hold">
                                          <p:stCondLst>
                                            <p:cond delay="0"/>
                                          </p:stCondLst>
                                        </p:cTn>
                                        <p:tgtEl>
                                          <p:spTgt spid="33"/>
                                        </p:tgtEl>
                                        <p:attrNameLst>
                                          <p:attrName>style.visibility</p:attrName>
                                        </p:attrNameLst>
                                      </p:cBhvr>
                                      <p:to>
                                        <p:strVal val="hidden"/>
                                      </p:to>
                                    </p:set>
                                  </p:childTnLst>
                                </p:cTn>
                              </p:par>
                              <p:par>
                                <p:cTn id="168" presetID="1" presetClass="exit" presetSubtype="0" fill="hold" grpId="2" nodeType="withEffect">
                                  <p:stCondLst>
                                    <p:cond delay="0"/>
                                  </p:stCondLst>
                                  <p:childTnLst>
                                    <p:set>
                                      <p:cBhvr>
                                        <p:cTn id="169" dur="1" fill="hold">
                                          <p:stCondLst>
                                            <p:cond delay="0"/>
                                          </p:stCondLst>
                                        </p:cTn>
                                        <p:tgtEl>
                                          <p:spTgt spid="34"/>
                                        </p:tgtEl>
                                        <p:attrNameLst>
                                          <p:attrName>style.visibility</p:attrName>
                                        </p:attrNameLst>
                                      </p:cBhvr>
                                      <p:to>
                                        <p:strVal val="hidden"/>
                                      </p:to>
                                    </p:set>
                                  </p:childTnLst>
                                </p:cTn>
                              </p:par>
                              <p:par>
                                <p:cTn id="170" presetID="1" presetClass="exit" presetSubtype="0" fill="hold" grpId="2" nodeType="withEffect">
                                  <p:stCondLst>
                                    <p:cond delay="0"/>
                                  </p:stCondLst>
                                  <p:childTnLst>
                                    <p:set>
                                      <p:cBhvr>
                                        <p:cTn id="171" dur="1" fill="hold">
                                          <p:stCondLst>
                                            <p:cond delay="0"/>
                                          </p:stCondLst>
                                        </p:cTn>
                                        <p:tgtEl>
                                          <p:spTgt spid="29"/>
                                        </p:tgtEl>
                                        <p:attrNameLst>
                                          <p:attrName>style.visibility</p:attrName>
                                        </p:attrNameLst>
                                      </p:cBhvr>
                                      <p:to>
                                        <p:strVal val="hidden"/>
                                      </p:to>
                                    </p:set>
                                  </p:childTnLst>
                                </p:cTn>
                              </p:par>
                              <p:par>
                                <p:cTn id="172" presetID="1" presetClass="exit" presetSubtype="0" fill="hold" grpId="2" nodeType="withEffect">
                                  <p:stCondLst>
                                    <p:cond delay="0"/>
                                  </p:stCondLst>
                                  <p:childTnLst>
                                    <p:set>
                                      <p:cBhvr>
                                        <p:cTn id="173" dur="1" fill="hold">
                                          <p:stCondLst>
                                            <p:cond delay="0"/>
                                          </p:stCondLst>
                                        </p:cTn>
                                        <p:tgtEl>
                                          <p:spTgt spid="30"/>
                                        </p:tgtEl>
                                        <p:attrNameLst>
                                          <p:attrName>style.visibility</p:attrName>
                                        </p:attrNameLst>
                                      </p:cBhvr>
                                      <p:to>
                                        <p:strVal val="hidden"/>
                                      </p:to>
                                    </p:set>
                                  </p:childTnLst>
                                </p:cTn>
                              </p:par>
                              <p:par>
                                <p:cTn id="174" presetID="1" presetClass="exit" presetSubtype="0" fill="hold" grpId="2" nodeType="withEffect">
                                  <p:stCondLst>
                                    <p:cond delay="0"/>
                                  </p:stCondLst>
                                  <p:childTnLst>
                                    <p:set>
                                      <p:cBhvr>
                                        <p:cTn id="175" dur="1" fill="hold">
                                          <p:stCondLst>
                                            <p:cond delay="0"/>
                                          </p:stCondLst>
                                        </p:cTn>
                                        <p:tgtEl>
                                          <p:spTgt spid="12"/>
                                        </p:tgtEl>
                                        <p:attrNameLst>
                                          <p:attrName>style.visibility</p:attrName>
                                        </p:attrNameLst>
                                      </p:cBhvr>
                                      <p:to>
                                        <p:strVal val="hidden"/>
                                      </p:to>
                                    </p:set>
                                  </p:childTnLst>
                                </p:cTn>
                              </p:par>
                              <p:par>
                                <p:cTn id="176" presetID="1" presetClass="exit" presetSubtype="0" fill="hold" grpId="2" nodeType="withEffect">
                                  <p:stCondLst>
                                    <p:cond delay="0"/>
                                  </p:stCondLst>
                                  <p:childTnLst>
                                    <p:set>
                                      <p:cBhvr>
                                        <p:cTn id="177" dur="1" fill="hold">
                                          <p:stCondLst>
                                            <p:cond delay="0"/>
                                          </p:stCondLst>
                                        </p:cTn>
                                        <p:tgtEl>
                                          <p:spTgt spid="13"/>
                                        </p:tgtEl>
                                        <p:attrNameLst>
                                          <p:attrName>style.visibility</p:attrName>
                                        </p:attrNameLst>
                                      </p:cBhvr>
                                      <p:to>
                                        <p:strVal val="hidden"/>
                                      </p:to>
                                    </p:set>
                                  </p:childTnLst>
                                </p:cTn>
                              </p:par>
                              <p:par>
                                <p:cTn id="178" presetID="1" presetClass="exit" presetSubtype="0" fill="hold" grpId="2" nodeType="withEffect">
                                  <p:stCondLst>
                                    <p:cond delay="0"/>
                                  </p:stCondLst>
                                  <p:childTnLst>
                                    <p:set>
                                      <p:cBhvr>
                                        <p:cTn id="179" dur="1" fill="hold">
                                          <p:stCondLst>
                                            <p:cond delay="0"/>
                                          </p:stCondLst>
                                        </p:cTn>
                                        <p:tgtEl>
                                          <p:spTgt spid="14"/>
                                        </p:tgtEl>
                                        <p:attrNameLst>
                                          <p:attrName>style.visibility</p:attrName>
                                        </p:attrNameLst>
                                      </p:cBhvr>
                                      <p:to>
                                        <p:strVal val="hidden"/>
                                      </p:to>
                                    </p:set>
                                  </p:childTnLst>
                                </p:cTn>
                              </p:par>
                              <p:par>
                                <p:cTn id="180" presetID="1" presetClass="exit" presetSubtype="0" fill="hold" grpId="2" nodeType="withEffect">
                                  <p:stCondLst>
                                    <p:cond delay="0"/>
                                  </p:stCondLst>
                                  <p:childTnLst>
                                    <p:set>
                                      <p:cBhvr>
                                        <p:cTn id="181" dur="1" fill="hold">
                                          <p:stCondLst>
                                            <p:cond delay="0"/>
                                          </p:stCondLst>
                                        </p:cTn>
                                        <p:tgtEl>
                                          <p:spTgt spid="15"/>
                                        </p:tgtEl>
                                        <p:attrNameLst>
                                          <p:attrName>style.visibility</p:attrName>
                                        </p:attrNameLst>
                                      </p:cBhvr>
                                      <p:to>
                                        <p:strVal val="hidden"/>
                                      </p:to>
                                    </p:set>
                                  </p:childTnLst>
                                </p:cTn>
                              </p:par>
                              <p:par>
                                <p:cTn id="182" presetID="1" presetClass="exit" presetSubtype="0" fill="hold" grpId="2" nodeType="withEffect">
                                  <p:stCondLst>
                                    <p:cond delay="0"/>
                                  </p:stCondLst>
                                  <p:childTnLst>
                                    <p:set>
                                      <p:cBhvr>
                                        <p:cTn id="183" dur="1" fill="hold">
                                          <p:stCondLst>
                                            <p:cond delay="0"/>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5"/>
                  </p:tgtEl>
                </p:cond>
              </p:nextCondLst>
            </p:seq>
          </p:childTnLst>
        </p:cTn>
      </p:par>
    </p:tnLst>
    <p:bldLst>
      <p:bldP spid="2" grpId="0" animBg="1"/>
      <p:bldP spid="2" grpId="1" animBg="1"/>
      <p:bldP spid="2" grpId="2" animBg="1"/>
      <p:bldP spid="33" grpId="0" animBg="1"/>
      <p:bldP spid="33" grpId="1" animBg="1"/>
      <p:bldP spid="33" grpId="2" animBg="1"/>
      <p:bldP spid="34" grpId="0" animBg="1"/>
      <p:bldP spid="34" grpId="1" animBg="1"/>
      <p:bldP spid="34" grpId="2" animBg="1"/>
      <p:bldP spid="29" grpId="0" animBg="1"/>
      <p:bldP spid="29" grpId="1" animBg="1"/>
      <p:bldP spid="29" grpId="2" animBg="1"/>
      <p:bldP spid="30" grpId="0" animBg="1"/>
      <p:bldP spid="30" grpId="1" animBg="1"/>
      <p:bldP spid="30" grpId="2" animBg="1"/>
      <p:bldP spid="12" grpId="0" animBg="1"/>
      <p:bldP spid="12" grpId="1" animBg="1"/>
      <p:bldP spid="12" grpId="2" animBg="1"/>
      <p:bldP spid="13" grpId="0" animBg="1"/>
      <p:bldP spid="13" grpId="1" animBg="1"/>
      <p:bldP spid="13" grpId="2" animBg="1"/>
      <p:bldP spid="14" grpId="0" animBg="1"/>
      <p:bldP spid="14" grpId="1" animBg="1"/>
      <p:bldP spid="14" grpId="2" animBg="1"/>
      <p:bldP spid="15" grpId="0" animBg="1"/>
      <p:bldP spid="15" grpId="1" animBg="1"/>
      <p:bldP spid="15" grpId="2" animBg="1"/>
      <p:bldP spid="16" grpId="0" animBg="1"/>
      <p:bldP spid="16" grpId="1" animBg="1"/>
      <p:bldP spid="16" grpId="2" animBg="1"/>
      <p:bldP spid="31" grpId="0" animBg="1"/>
      <p:bldP spid="31" grpId="1" animBg="1"/>
      <p:bldP spid="31" grpId="2" animBg="1"/>
      <p:bldP spid="32" grpId="0" animBg="1"/>
      <p:bldP spid="32" grpId="1" animBg="1"/>
      <p:bldP spid="32" grpId="2" animBg="1"/>
      <p:bldP spid="17" grpId="0" animBg="1"/>
      <p:bldP spid="17" grpId="1" animBg="1"/>
      <p:bldP spid="17" grpId="2" animBg="1"/>
      <p:bldP spid="27" grpId="0" animBg="1"/>
      <p:bldP spid="27" grpId="1" animBg="1"/>
      <p:bldP spid="27" grpId="2" animBg="1"/>
      <p:bldP spid="28" grpId="0" animBg="1"/>
      <p:bldP spid="28" grpId="1" animBg="1"/>
      <p:bldP spid="28" grpId="2" animBg="1"/>
      <p:bldP spid="18" grpId="0" animBg="1"/>
      <p:bldP spid="18" grpId="1" animBg="1"/>
      <p:bldP spid="18" grpId="2" animBg="1"/>
      <p:bldP spid="19" grpId="0" animBg="1"/>
      <p:bldP spid="19" grpId="1" animBg="1"/>
      <p:bldP spid="19" grpId="2" animBg="1"/>
      <p:bldP spid="20" grpId="0" animBg="1"/>
      <p:bldP spid="20" grpId="1" animBg="1"/>
      <p:bldP spid="20" grpId="2" animBg="1"/>
      <p:bldP spid="21" grpId="0" animBg="1"/>
      <p:bldP spid="21" grpId="1" animBg="1"/>
      <p:bldP spid="21" grpId="2" animBg="1"/>
      <p:bldP spid="22" grpId="0" animBg="1"/>
      <p:bldP spid="22" grpId="1" animBg="1"/>
      <p:bldP spid="22" grpId="2" animBg="1"/>
      <p:bldP spid="3" grpId="0"/>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2540</Words>
  <Application>Microsoft Office PowerPoint</Application>
  <PresentationFormat>On-screen Show (16:9)</PresentationFormat>
  <Paragraphs>276</Paragraphs>
  <Slides>16</Slides>
  <Notes>16</Notes>
  <HiddenSlides>3</HiddenSlides>
  <MMClips>2</MMClips>
  <ScaleCrop>false</ScaleCrop>
  <HeadingPairs>
    <vt:vector size="4" baseType="variant">
      <vt:variant>
        <vt:lpstr>Theme</vt:lpstr>
      </vt:variant>
      <vt:variant>
        <vt:i4>1</vt:i4>
      </vt:variant>
      <vt:variant>
        <vt:lpstr>Slide Titles</vt:lpstr>
      </vt:variant>
      <vt:variant>
        <vt:i4>16</vt:i4>
      </vt:variant>
    </vt:vector>
  </HeadingPairs>
  <TitlesOfParts>
    <vt:vector size="17" baseType="lpstr">
      <vt:lpstr>Office Theme</vt:lpstr>
      <vt:lpstr>The feast of the baptism of the Lord</vt:lpstr>
      <vt:lpstr>Learning Intentions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Check up</vt:lpstr>
      <vt:lpstr>Sharing our Learning about CHRISTMAS with family whānau</vt:lpstr>
      <vt:lpstr>Time for Reflection</vt:lpstr>
      <vt:lpstr>PowerPoint Presentation</vt:lpstr>
      <vt:lpstr>Check up</vt:lpstr>
      <vt:lpstr>Sharing our Learning about CHRISTMAS with family whānau</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feast of the baptism of the Lord</dc:title>
  <dc:creator>Pierre Schmits</dc:creator>
  <cp:lastModifiedBy>Pierre Schmits</cp:lastModifiedBy>
  <cp:revision>1</cp:revision>
  <dcterms:created xsi:type="dcterms:W3CDTF">2016-11-19T20:50:43Z</dcterms:created>
  <dcterms:modified xsi:type="dcterms:W3CDTF">2016-11-19T20:51:17Z</dcterms:modified>
</cp:coreProperties>
</file>