
<file path=[Content_Types].xml><?xml version="1.0" encoding="utf-8"?>
<Types xmlns="http://schemas.openxmlformats.org/package/2006/content-types">
  <Default Extension="bin" ContentType="application/vnd.ms-office.activeX"/>
  <Default Extension="png" ContentType="image/png"/>
  <Default Extension="mp3" ContentType="audio/mpe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ctiveX/activeX1.xml" ContentType="application/vnd.ms-office.activeX+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8" r:id="rId3"/>
    <p:sldId id="257" r:id="rId4"/>
    <p:sldId id="259" r:id="rId5"/>
    <p:sldId id="260" r:id="rId6"/>
    <p:sldId id="268" r:id="rId7"/>
    <p:sldId id="262" r:id="rId8"/>
    <p:sldId id="263" r:id="rId9"/>
    <p:sldId id="264" r:id="rId10"/>
    <p:sldId id="267" r:id="rId11"/>
    <p:sldId id="266"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F0D9"/>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89651" autoAdjust="0"/>
  </p:normalViewPr>
  <p:slideViewPr>
    <p:cSldViewPr snapToGrid="0">
      <p:cViewPr>
        <p:scale>
          <a:sx n="50" d="100"/>
          <a:sy n="50" d="100"/>
        </p:scale>
        <p:origin x="990" y="11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1B5128-B093-4B8C-A319-7AB8C5F3E380}" type="datetimeFigureOut">
              <a:rPr lang="en-NZ" smtClean="0"/>
              <a:t>1/03/2018</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E70682-3EE1-4069-ADFB-CCC4209D9FB5}" type="slidenum">
              <a:rPr lang="en-NZ" smtClean="0"/>
              <a:t>‹#›</a:t>
            </a:fld>
            <a:endParaRPr lang="en-NZ"/>
          </a:p>
        </p:txBody>
      </p:sp>
    </p:spTree>
    <p:extLst>
      <p:ext uri="{BB962C8B-B14F-4D97-AF65-F5344CB8AC3E}">
        <p14:creationId xmlns:p14="http://schemas.microsoft.com/office/powerpoint/2010/main" val="2120479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KywnAfLnOxw"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1 </a:t>
            </a:r>
            <a:r>
              <a:rPr lang="en-US" sz="1200" b="1" kern="1200" dirty="0" smtClean="0">
                <a:solidFill>
                  <a:schemeClr val="tx1"/>
                </a:solidFill>
                <a:effectLst/>
                <a:latin typeface="+mn-lt"/>
                <a:ea typeface="+mn-ea"/>
                <a:cs typeface="+mn-cs"/>
              </a:rPr>
              <a:t>The Last Supper</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Use this slide as a focussing strategy to introduce the resource topic. Read the title together and invite children to share something they know about when Jesus had his last supper with his friends. Invite children to say what the children in the picture are doing.</a:t>
            </a:r>
            <a:endParaRPr lang="en-NZ" dirty="0"/>
          </a:p>
        </p:txBody>
      </p:sp>
      <p:sp>
        <p:nvSpPr>
          <p:cNvPr id="4" name="Slide Number Placeholder 3"/>
          <p:cNvSpPr>
            <a:spLocks noGrp="1"/>
          </p:cNvSpPr>
          <p:nvPr>
            <p:ph type="sldNum" sz="quarter" idx="10"/>
          </p:nvPr>
        </p:nvSpPr>
        <p:spPr/>
        <p:txBody>
          <a:bodyPr/>
          <a:lstStyle/>
          <a:p>
            <a:fld id="{95E70682-3EE1-4069-ADFB-CCC4209D9FB5}" type="slidenum">
              <a:rPr lang="en-NZ" smtClean="0"/>
              <a:t>1</a:t>
            </a:fld>
            <a:endParaRPr lang="en-NZ"/>
          </a:p>
        </p:txBody>
      </p:sp>
    </p:spTree>
    <p:extLst>
      <p:ext uri="{BB962C8B-B14F-4D97-AF65-F5344CB8AC3E}">
        <p14:creationId xmlns:p14="http://schemas.microsoft.com/office/powerpoint/2010/main" val="1022700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10 Check Up</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formative assessment strategy will help teachers to identify how well the children have achieved the Learning Intentions of the resource.</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Teachers can choose how they use the slide in their range of assessment options.</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 worksheet of this slide is available for children in Years 5-8 to complete.</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The last two items are feed forward for the teacher.</a:t>
            </a:r>
          </a:p>
          <a:p>
            <a:r>
              <a:rPr lang="en-NZ" sz="1200" kern="1200" dirty="0" smtClean="0">
                <a:solidFill>
                  <a:schemeClr val="tx1"/>
                </a:solidFill>
                <a:effectLst/>
                <a:latin typeface="+mn-lt"/>
                <a:ea typeface="+mn-ea"/>
                <a:cs typeface="+mn-cs"/>
              </a:rPr>
              <a:t>Recording the children’s responses to these items is recommended as it will enable teachers to adjust their learning strategies for future resources and target the areas that need further attention.</a:t>
            </a:r>
            <a:endParaRPr lang="en-NZ" dirty="0"/>
          </a:p>
        </p:txBody>
      </p:sp>
      <p:sp>
        <p:nvSpPr>
          <p:cNvPr id="4" name="Slide Number Placeholder 3"/>
          <p:cNvSpPr>
            <a:spLocks noGrp="1"/>
          </p:cNvSpPr>
          <p:nvPr>
            <p:ph type="sldNum" sz="quarter" idx="10"/>
          </p:nvPr>
        </p:nvSpPr>
        <p:spPr/>
        <p:txBody>
          <a:bodyPr/>
          <a:lstStyle/>
          <a:p>
            <a:fld id="{95E70682-3EE1-4069-ADFB-CCC4209D9FB5}" type="slidenum">
              <a:rPr lang="en-NZ" smtClean="0"/>
              <a:t>10</a:t>
            </a:fld>
            <a:endParaRPr lang="en-NZ"/>
          </a:p>
        </p:txBody>
      </p:sp>
    </p:spTree>
    <p:extLst>
      <p:ext uri="{BB962C8B-B14F-4D97-AF65-F5344CB8AC3E}">
        <p14:creationId xmlns:p14="http://schemas.microsoft.com/office/powerpoint/2010/main" val="1387546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11 Time for Reflection</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The MP3 is played to help create a reflective atmosphere and bring the children to stillness and silence as the teacher invites them</a:t>
            </a:r>
            <a:r>
              <a:rPr lang="en-NZ" sz="1200" i="1" kern="1200" dirty="0" smtClean="0">
                <a:solidFill>
                  <a:schemeClr val="tx1"/>
                </a:solidFill>
                <a:effectLst/>
                <a:latin typeface="+mn-lt"/>
                <a:ea typeface="+mn-ea"/>
                <a:cs typeface="+mn-cs"/>
              </a:rPr>
              <a:t> to think about how they can remember Jesus and talk to him anytime and know that he listens to them. </a:t>
            </a:r>
            <a:endParaRPr lang="en-NZ" dirty="0"/>
          </a:p>
        </p:txBody>
      </p:sp>
      <p:sp>
        <p:nvSpPr>
          <p:cNvPr id="4" name="Slide Number Placeholder 3"/>
          <p:cNvSpPr>
            <a:spLocks noGrp="1"/>
          </p:cNvSpPr>
          <p:nvPr>
            <p:ph type="sldNum" sz="quarter" idx="10"/>
          </p:nvPr>
        </p:nvSpPr>
        <p:spPr/>
        <p:txBody>
          <a:bodyPr/>
          <a:lstStyle/>
          <a:p>
            <a:fld id="{95E70682-3EE1-4069-ADFB-CCC4209D9FB5}" type="slidenum">
              <a:rPr lang="en-NZ" smtClean="0"/>
              <a:t>11</a:t>
            </a:fld>
            <a:endParaRPr lang="en-NZ"/>
          </a:p>
        </p:txBody>
      </p:sp>
    </p:spTree>
    <p:extLst>
      <p:ext uri="{BB962C8B-B14F-4D97-AF65-F5344CB8AC3E}">
        <p14:creationId xmlns:p14="http://schemas.microsoft.com/office/powerpoint/2010/main" val="2088235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9 Jesus had his Last Supper with his friends on Holy Thursday WORKSHEET</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worksheet relates to slide 9</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Find each word in the sentence on the matrix and highlight it in the sentence </a:t>
            </a:r>
            <a:r>
              <a:rPr lang="en-NZ" sz="1200" b="1" kern="1200" dirty="0" smtClean="0">
                <a:solidFill>
                  <a:schemeClr val="tx1"/>
                </a:solidFill>
                <a:effectLst/>
                <a:latin typeface="+mn-lt"/>
                <a:ea typeface="+mn-ea"/>
                <a:cs typeface="+mn-cs"/>
              </a:rPr>
              <a:t>and</a:t>
            </a:r>
            <a:r>
              <a:rPr lang="en-NZ" sz="1200" kern="1200" dirty="0" smtClean="0">
                <a:solidFill>
                  <a:schemeClr val="tx1"/>
                </a:solidFill>
                <a:effectLst/>
                <a:latin typeface="+mn-lt"/>
                <a:ea typeface="+mn-ea"/>
                <a:cs typeface="+mn-cs"/>
              </a:rPr>
              <a:t> in the Word Find.</a:t>
            </a:r>
            <a:endParaRPr lang="en-NZ" dirty="0"/>
          </a:p>
        </p:txBody>
      </p:sp>
      <p:sp>
        <p:nvSpPr>
          <p:cNvPr id="4" name="Slide Number Placeholder 3"/>
          <p:cNvSpPr>
            <a:spLocks noGrp="1"/>
          </p:cNvSpPr>
          <p:nvPr>
            <p:ph type="sldNum" sz="quarter" idx="10"/>
          </p:nvPr>
        </p:nvSpPr>
        <p:spPr/>
        <p:txBody>
          <a:bodyPr/>
          <a:lstStyle/>
          <a:p>
            <a:fld id="{95E70682-3EE1-4069-ADFB-CCC4209D9FB5}" type="slidenum">
              <a:rPr lang="en-NZ" smtClean="0"/>
              <a:t>12</a:t>
            </a:fld>
            <a:endParaRPr lang="en-NZ"/>
          </a:p>
        </p:txBody>
      </p:sp>
    </p:spTree>
    <p:extLst>
      <p:ext uri="{BB962C8B-B14F-4D97-AF65-F5344CB8AC3E}">
        <p14:creationId xmlns:p14="http://schemas.microsoft.com/office/powerpoint/2010/main" val="2192146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2 Learning Outcomes</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Read through the Learning Intentions with the class and identify some ideas/questions that might be explored in the resource.</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Set up a box of costumes suitable for children to dress as the disciples and Jesus, include women's clothes and something for Mary. Create a space where children could look at bibles and re-enact the Last Supper. Have a large bowl and towel for the washing of the feet, some cups, plates and jugs, include some captions with words Jesus spoke to his friends, for example “Do this and remember me.”, “Take and eat, this is my body.”. Encourage children to use this space during Holy Week to retell the stories. Remind them it is a quiet place where they can be close to Jesus. </a:t>
            </a:r>
          </a:p>
          <a:p>
            <a:r>
              <a:rPr lang="en-NZ" sz="1200" kern="1200" dirty="0" smtClean="0">
                <a:solidFill>
                  <a:schemeClr val="tx1"/>
                </a:solidFill>
                <a:effectLst/>
                <a:latin typeface="+mn-lt"/>
                <a:ea typeface="+mn-ea"/>
                <a:cs typeface="+mn-cs"/>
              </a:rPr>
              <a:t>Explain that Judas, one of Jesus’ friends, left the meal early because he had planned to tell the soldiers where Jesus was. This is how the soldiers knew where to find Jesus, arrest him and take him away.</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5E70682-3EE1-4069-ADFB-CCC4209D9FB5}" type="slidenum">
              <a:rPr lang="en-NZ" smtClean="0"/>
              <a:t>2</a:t>
            </a:fld>
            <a:endParaRPr lang="en-NZ"/>
          </a:p>
        </p:txBody>
      </p:sp>
    </p:spTree>
    <p:extLst>
      <p:ext uri="{BB962C8B-B14F-4D97-AF65-F5344CB8AC3E}">
        <p14:creationId xmlns:p14="http://schemas.microsoft.com/office/powerpoint/2010/main" val="3860362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3 Remembering Palm Sunday</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Use the activity to recap the Palm Sunday story and check it with the floaters.</a:t>
            </a:r>
          </a:p>
          <a:p>
            <a:r>
              <a:rPr lang="en-NZ" sz="1200" kern="1200" dirty="0" smtClean="0">
                <a:solidFill>
                  <a:schemeClr val="tx1"/>
                </a:solidFill>
                <a:effectLst/>
                <a:latin typeface="+mn-lt"/>
                <a:ea typeface="+mn-ea"/>
                <a:cs typeface="+mn-cs"/>
              </a:rPr>
              <a:t>ANSWERS 1) D, 2) A, 3) E, 4) B, 5) C</a:t>
            </a:r>
          </a:p>
          <a:p>
            <a:r>
              <a:rPr lang="en-NZ" sz="1200" kern="1200" dirty="0" smtClean="0">
                <a:solidFill>
                  <a:schemeClr val="tx1"/>
                </a:solidFill>
                <a:effectLst/>
                <a:latin typeface="+mn-lt"/>
                <a:ea typeface="+mn-ea"/>
                <a:cs typeface="+mn-cs"/>
              </a:rPr>
              <a:t>Use the Palm Sunday story to lead into the next Holy Week stories.</a:t>
            </a:r>
          </a:p>
          <a:p>
            <a:r>
              <a:rPr lang="en-NZ" sz="1200" kern="1200" dirty="0" smtClean="0">
                <a:solidFill>
                  <a:schemeClr val="tx1"/>
                </a:solidFill>
                <a:effectLst/>
                <a:latin typeface="+mn-lt"/>
                <a:ea typeface="+mn-ea"/>
                <a:cs typeface="+mn-cs"/>
              </a:rPr>
              <a:t>Re-tell the Palm Sunday story at morning prayer. Talk about how we make people welcome when they visit our classroom. Ask Jesus to help us to be welcoming people when visitors come to our homes or our classroom. Role play welcoming words and actions.</a:t>
            </a:r>
            <a:endParaRPr lang="en-NZ" dirty="0"/>
          </a:p>
        </p:txBody>
      </p:sp>
      <p:sp>
        <p:nvSpPr>
          <p:cNvPr id="4" name="Slide Number Placeholder 3"/>
          <p:cNvSpPr>
            <a:spLocks noGrp="1"/>
          </p:cNvSpPr>
          <p:nvPr>
            <p:ph type="sldNum" sz="quarter" idx="10"/>
          </p:nvPr>
        </p:nvSpPr>
        <p:spPr/>
        <p:txBody>
          <a:bodyPr/>
          <a:lstStyle/>
          <a:p>
            <a:fld id="{95E70682-3EE1-4069-ADFB-CCC4209D9FB5}" type="slidenum">
              <a:rPr lang="en-NZ" smtClean="0"/>
              <a:t>3</a:t>
            </a:fld>
            <a:endParaRPr lang="en-NZ"/>
          </a:p>
        </p:txBody>
      </p:sp>
    </p:spTree>
    <p:extLst>
      <p:ext uri="{BB962C8B-B14F-4D97-AF65-F5344CB8AC3E}">
        <p14:creationId xmlns:p14="http://schemas.microsoft.com/office/powerpoint/2010/main" val="3022811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4 Holy Week is the last week Jesus spent on earth before he died</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Explain that</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after </a:t>
            </a:r>
            <a:r>
              <a:rPr lang="en-NZ" sz="1200" kern="1200" dirty="0" smtClean="0">
                <a:solidFill>
                  <a:schemeClr val="tx1"/>
                </a:solidFill>
                <a:effectLst/>
                <a:latin typeface="+mn-lt"/>
                <a:ea typeface="+mn-ea"/>
                <a:cs typeface="+mn-cs"/>
              </a:rPr>
              <a:t>Palm Sunday come the other special days in Holy Week. They are Holy Thursday, Good Friday, Holy Saturday. Read a simple version of each story and talk about what happens on each day. Point out that Easter Sunday is not in Holy Week but is the first day if the new season – Easter. This maybe is the first-time children have learned about these stories so they will need to hear them in different ways and often. Use the images on the slides to help them recognise the clue for each story. </a:t>
            </a:r>
            <a:endParaRPr lang="en-NZ" dirty="0"/>
          </a:p>
        </p:txBody>
      </p:sp>
      <p:sp>
        <p:nvSpPr>
          <p:cNvPr id="4" name="Slide Number Placeholder 3"/>
          <p:cNvSpPr>
            <a:spLocks noGrp="1"/>
          </p:cNvSpPr>
          <p:nvPr>
            <p:ph type="sldNum" sz="quarter" idx="10"/>
          </p:nvPr>
        </p:nvSpPr>
        <p:spPr/>
        <p:txBody>
          <a:bodyPr/>
          <a:lstStyle/>
          <a:p>
            <a:fld id="{95E70682-3EE1-4069-ADFB-CCC4209D9FB5}" type="slidenum">
              <a:rPr lang="en-NZ" smtClean="0"/>
              <a:t>4</a:t>
            </a:fld>
            <a:endParaRPr lang="en-NZ"/>
          </a:p>
        </p:txBody>
      </p:sp>
    </p:spTree>
    <p:extLst>
      <p:ext uri="{BB962C8B-B14F-4D97-AF65-F5344CB8AC3E}">
        <p14:creationId xmlns:p14="http://schemas.microsoft.com/office/powerpoint/2010/main" val="304767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5 Jesus wanted to have a last meal with his friends</a:t>
            </a:r>
            <a:br>
              <a:rPr lang="en-GB" sz="1200" b="1"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Recap the story of the Last Supper.</a:t>
            </a:r>
            <a:br>
              <a:rPr lang="en-GB" sz="1200" kern="1200" dirty="0" smtClean="0">
                <a:solidFill>
                  <a:schemeClr val="tx1"/>
                </a:solidFill>
                <a:effectLst/>
                <a:latin typeface="+mn-lt"/>
                <a:ea typeface="+mn-ea"/>
                <a:cs typeface="+mn-cs"/>
              </a:rPr>
            </a:br>
            <a:r>
              <a:rPr lang="en-NZ" sz="1200" kern="1200" dirty="0" smtClean="0">
                <a:solidFill>
                  <a:schemeClr val="tx1"/>
                </a:solidFill>
                <a:effectLst/>
                <a:latin typeface="+mn-lt"/>
                <a:ea typeface="+mn-ea"/>
                <a:cs typeface="+mn-cs"/>
              </a:rPr>
              <a:t>Watch the clip </a:t>
            </a:r>
          </a:p>
          <a:p>
            <a:r>
              <a:rPr lang="en-NZ" sz="1200" u="sng" kern="1200" dirty="0" smtClean="0">
                <a:solidFill>
                  <a:schemeClr val="tx1"/>
                </a:solidFill>
                <a:effectLst/>
                <a:latin typeface="+mn-lt"/>
                <a:ea typeface="+mn-ea"/>
                <a:cs typeface="+mn-cs"/>
                <a:hlinkClick r:id="rId3"/>
              </a:rPr>
              <a:t>https://www.youtube.com/watch?v=KywnAfLnOxw</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The Last Supper     3:03 minutes </a:t>
            </a:r>
          </a:p>
          <a:p>
            <a:r>
              <a:rPr lang="en-NZ" sz="1200" kern="1200" dirty="0" smtClean="0">
                <a:solidFill>
                  <a:schemeClr val="tx1"/>
                </a:solidFill>
                <a:effectLst/>
                <a:latin typeface="+mn-lt"/>
                <a:ea typeface="+mn-ea"/>
                <a:cs typeface="+mn-cs"/>
              </a:rPr>
              <a:t>Talk about the clip and type the key ideas the children share onto the white box on screen. </a:t>
            </a:r>
          </a:p>
          <a:p>
            <a:r>
              <a:rPr lang="en-NZ" sz="1200" kern="1200" dirty="0" smtClean="0">
                <a:solidFill>
                  <a:schemeClr val="tx1"/>
                </a:solidFill>
                <a:effectLst/>
                <a:latin typeface="+mn-lt"/>
                <a:ea typeface="+mn-ea"/>
                <a:cs typeface="+mn-cs"/>
              </a:rPr>
              <a:t>Explain what an important meal this was for Jesus because he was going to die on the cross the next day. His friends didn’t really understand what Jesus was saying and doing. Jesus was teaching the disciples that they needed to do what he did – love each other and serve and help each other. </a:t>
            </a:r>
          </a:p>
          <a:p>
            <a:r>
              <a:rPr lang="en-NZ" sz="1200" kern="1200" dirty="0" smtClean="0">
                <a:solidFill>
                  <a:schemeClr val="tx1"/>
                </a:solidFill>
                <a:effectLst/>
                <a:latin typeface="+mn-lt"/>
                <a:ea typeface="+mn-ea"/>
                <a:cs typeface="+mn-cs"/>
              </a:rPr>
              <a:t>At the Last Supper Jesus took and blessed the bread and wine and gave it to the disciples saying it was his body and blood. When we go to Mass the priest does what Jesus did and then he shares Jesus’ body and blood with the people. This is holy food and drink that will make people holy and close to God as Jesus is. We call it Holy Communion. Children receive Holy Communion when they are about 7 or 8. Children share what they know about this.</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5E70682-3EE1-4069-ADFB-CCC4209D9FB5}" type="slidenum">
              <a:rPr lang="en-NZ" smtClean="0"/>
              <a:t>5</a:t>
            </a:fld>
            <a:endParaRPr lang="en-NZ"/>
          </a:p>
        </p:txBody>
      </p:sp>
    </p:spTree>
    <p:extLst>
      <p:ext uri="{BB962C8B-B14F-4D97-AF65-F5344CB8AC3E}">
        <p14:creationId xmlns:p14="http://schemas.microsoft.com/office/powerpoint/2010/main" val="411917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6 At the Last Supper Jesus said, “Remember me.”</a:t>
            </a:r>
            <a:br>
              <a:rPr lang="en-GB" sz="1200" b="1" kern="1200" dirty="0" smtClean="0">
                <a:solidFill>
                  <a:schemeClr val="tx1"/>
                </a:solidFill>
                <a:effectLst/>
                <a:latin typeface="+mn-lt"/>
                <a:ea typeface="+mn-ea"/>
                <a:cs typeface="+mn-cs"/>
              </a:rPr>
            </a:br>
            <a:r>
              <a:rPr lang="en-NZ" sz="1200" kern="1200" dirty="0" smtClean="0">
                <a:solidFill>
                  <a:schemeClr val="tx1"/>
                </a:solidFill>
                <a:effectLst/>
                <a:latin typeface="+mn-lt"/>
                <a:ea typeface="+mn-ea"/>
                <a:cs typeface="+mn-cs"/>
              </a:rPr>
              <a:t>Adapt Teaching and Learning Experiences 4 &amp; 6.</a:t>
            </a:r>
            <a:br>
              <a:rPr lang="en-NZ" sz="1200" kern="1200" dirty="0" smtClean="0">
                <a:solidFill>
                  <a:schemeClr val="tx1"/>
                </a:solidFill>
                <a:effectLst/>
                <a:latin typeface="+mn-lt"/>
                <a:ea typeface="+mn-ea"/>
                <a:cs typeface="+mn-cs"/>
              </a:rPr>
            </a:br>
            <a:r>
              <a:rPr lang="en-NZ" sz="1200" kern="1200" dirty="0" smtClean="0">
                <a:solidFill>
                  <a:schemeClr val="tx1"/>
                </a:solidFill>
                <a:effectLst/>
                <a:latin typeface="+mn-lt"/>
                <a:ea typeface="+mn-ea"/>
                <a:cs typeface="+mn-cs"/>
              </a:rPr>
              <a:t>Read through the post its together, talk about the text and use the questions as conversation starters. </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FC3DC39-3DA2-4EA2-B846-994FD16D62DF}" type="slidenum">
              <a:rPr lang="en-NZ" smtClean="0"/>
              <a:t>6</a:t>
            </a:fld>
            <a:endParaRPr lang="en-NZ"/>
          </a:p>
        </p:txBody>
      </p:sp>
    </p:spTree>
    <p:extLst>
      <p:ext uri="{BB962C8B-B14F-4D97-AF65-F5344CB8AC3E}">
        <p14:creationId xmlns:p14="http://schemas.microsoft.com/office/powerpoint/2010/main" val="4063339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7 What else did Jesus want the people to remember about him?</a:t>
            </a:r>
            <a:br>
              <a:rPr lang="en-GB" sz="1200" b="1"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Read the text in the top left box to start and click the space next to it, look closely at the pictures and talk about how it matches the picture. Repeat as you move along the top and bottom lines.</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What do you remember about Jesus and what he did?</a:t>
            </a:r>
            <a:endParaRPr lang="en-NZ" dirty="0"/>
          </a:p>
        </p:txBody>
      </p:sp>
      <p:sp>
        <p:nvSpPr>
          <p:cNvPr id="4" name="Slide Number Placeholder 3"/>
          <p:cNvSpPr>
            <a:spLocks noGrp="1"/>
          </p:cNvSpPr>
          <p:nvPr>
            <p:ph type="sldNum" sz="quarter" idx="10"/>
          </p:nvPr>
        </p:nvSpPr>
        <p:spPr/>
        <p:txBody>
          <a:bodyPr/>
          <a:lstStyle/>
          <a:p>
            <a:fld id="{95E70682-3EE1-4069-ADFB-CCC4209D9FB5}" type="slidenum">
              <a:rPr lang="en-NZ" smtClean="0"/>
              <a:t>7</a:t>
            </a:fld>
            <a:endParaRPr lang="en-NZ"/>
          </a:p>
        </p:txBody>
      </p:sp>
    </p:spTree>
    <p:extLst>
      <p:ext uri="{BB962C8B-B14F-4D97-AF65-F5344CB8AC3E}">
        <p14:creationId xmlns:p14="http://schemas.microsoft.com/office/powerpoint/2010/main" val="1278896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8 What happened after the Last Supper?</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Recap briefly what happened at the Last Supper and then use the pictures and text to share what happened next. Give the children time to look at the pictures and ask questions about them.</a:t>
            </a:r>
            <a:endParaRPr lang="en-NZ"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fld id="{95E70682-3EE1-4069-ADFB-CCC4209D9FB5}" type="slidenum">
              <a:rPr lang="en-NZ" smtClean="0"/>
              <a:t>8</a:t>
            </a:fld>
            <a:endParaRPr lang="en-NZ"/>
          </a:p>
        </p:txBody>
      </p:sp>
    </p:spTree>
    <p:extLst>
      <p:ext uri="{BB962C8B-B14F-4D97-AF65-F5344CB8AC3E}">
        <p14:creationId xmlns:p14="http://schemas.microsoft.com/office/powerpoint/2010/main" val="943520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9 Jesus had his Last Supper with his friends on Holy Thursday</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Make a copy of the Word Find for each child to complete and add to their RE Learning Journal. Read the sentence and f</a:t>
            </a:r>
            <a:r>
              <a:rPr lang="en-NZ" sz="1200" kern="1200" dirty="0" err="1" smtClean="0">
                <a:solidFill>
                  <a:schemeClr val="tx1"/>
                </a:solidFill>
                <a:effectLst/>
                <a:latin typeface="+mn-lt"/>
                <a:ea typeface="+mn-ea"/>
                <a:cs typeface="+mn-cs"/>
              </a:rPr>
              <a:t>ind</a:t>
            </a:r>
            <a:r>
              <a:rPr lang="en-NZ" sz="1200" kern="1200" dirty="0" smtClean="0">
                <a:solidFill>
                  <a:schemeClr val="tx1"/>
                </a:solidFill>
                <a:effectLst/>
                <a:latin typeface="+mn-lt"/>
                <a:ea typeface="+mn-ea"/>
                <a:cs typeface="+mn-cs"/>
              </a:rPr>
              <a:t> each word in the sentence on the matrix and highlight it in the sentence </a:t>
            </a:r>
            <a:r>
              <a:rPr lang="en-NZ" sz="1200" b="1" kern="1200" dirty="0" smtClean="0">
                <a:solidFill>
                  <a:schemeClr val="tx1"/>
                </a:solidFill>
                <a:effectLst/>
                <a:latin typeface="+mn-lt"/>
                <a:ea typeface="+mn-ea"/>
                <a:cs typeface="+mn-cs"/>
              </a:rPr>
              <a:t>and</a:t>
            </a:r>
            <a:r>
              <a:rPr lang="en-NZ" sz="1200" kern="1200" dirty="0" smtClean="0">
                <a:solidFill>
                  <a:schemeClr val="tx1"/>
                </a:solidFill>
                <a:effectLst/>
                <a:latin typeface="+mn-lt"/>
                <a:ea typeface="+mn-ea"/>
                <a:cs typeface="+mn-cs"/>
              </a:rPr>
              <a:t> in the Word Find.</a:t>
            </a:r>
            <a:endParaRPr lang="en-NZ" dirty="0"/>
          </a:p>
        </p:txBody>
      </p:sp>
      <p:sp>
        <p:nvSpPr>
          <p:cNvPr id="4" name="Slide Number Placeholder 3"/>
          <p:cNvSpPr>
            <a:spLocks noGrp="1"/>
          </p:cNvSpPr>
          <p:nvPr>
            <p:ph type="sldNum" sz="quarter" idx="10"/>
          </p:nvPr>
        </p:nvSpPr>
        <p:spPr/>
        <p:txBody>
          <a:bodyPr/>
          <a:lstStyle/>
          <a:p>
            <a:fld id="{95E70682-3EE1-4069-ADFB-CCC4209D9FB5}" type="slidenum">
              <a:rPr lang="en-NZ" smtClean="0"/>
              <a:t>9</a:t>
            </a:fld>
            <a:endParaRPr lang="en-NZ"/>
          </a:p>
        </p:txBody>
      </p:sp>
    </p:spTree>
    <p:extLst>
      <p:ext uri="{BB962C8B-B14F-4D97-AF65-F5344CB8AC3E}">
        <p14:creationId xmlns:p14="http://schemas.microsoft.com/office/powerpoint/2010/main" val="1348728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644AE-A22F-43EA-A249-58F56015B5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BDC02F12-CEC8-49A8-A596-90A61E12AA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E379DCF6-6ECD-4E26-8E28-FE7BE9AA6B31}"/>
              </a:ext>
            </a:extLst>
          </p:cNvPr>
          <p:cNvSpPr>
            <a:spLocks noGrp="1"/>
          </p:cNvSpPr>
          <p:nvPr>
            <p:ph type="dt" sz="half" idx="10"/>
          </p:nvPr>
        </p:nvSpPr>
        <p:spPr/>
        <p:txBody>
          <a:bodyPr/>
          <a:lstStyle/>
          <a:p>
            <a:fld id="{5E8B501D-7BFA-4704-9E20-D55C42893085}" type="datetimeFigureOut">
              <a:rPr lang="en-NZ" smtClean="0"/>
              <a:t>1/03/2018</a:t>
            </a:fld>
            <a:endParaRPr lang="en-NZ"/>
          </a:p>
        </p:txBody>
      </p:sp>
      <p:sp>
        <p:nvSpPr>
          <p:cNvPr id="5" name="Footer Placeholder 4">
            <a:extLst>
              <a:ext uri="{FF2B5EF4-FFF2-40B4-BE49-F238E27FC236}">
                <a16:creationId xmlns:a16="http://schemas.microsoft.com/office/drawing/2014/main" id="{D8F410B5-DCE8-48CD-8C03-7C6B07A48139}"/>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63A56438-C187-4535-BB30-C8ACC2E91E21}"/>
              </a:ext>
            </a:extLst>
          </p:cNvPr>
          <p:cNvSpPr>
            <a:spLocks noGrp="1"/>
          </p:cNvSpPr>
          <p:nvPr>
            <p:ph type="sldNum" sz="quarter" idx="12"/>
          </p:nvPr>
        </p:nvSpPr>
        <p:spPr/>
        <p:txBody>
          <a:bodyPr/>
          <a:lstStyle/>
          <a:p>
            <a:fld id="{D647236F-26B0-42E5-8149-2C74D2C4AA86}" type="slidenum">
              <a:rPr lang="en-NZ" smtClean="0"/>
              <a:t>‹#›</a:t>
            </a:fld>
            <a:endParaRPr lang="en-NZ"/>
          </a:p>
        </p:txBody>
      </p:sp>
    </p:spTree>
    <p:extLst>
      <p:ext uri="{BB962C8B-B14F-4D97-AF65-F5344CB8AC3E}">
        <p14:creationId xmlns:p14="http://schemas.microsoft.com/office/powerpoint/2010/main" val="9237139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211EA-782B-4839-B753-255809C57F6F}"/>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52DE70AC-AE98-4DF3-8AED-21A177C1B4B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7EE8B55F-8C6E-45F0-8769-D6D0F5290003}"/>
              </a:ext>
            </a:extLst>
          </p:cNvPr>
          <p:cNvSpPr>
            <a:spLocks noGrp="1"/>
          </p:cNvSpPr>
          <p:nvPr>
            <p:ph type="dt" sz="half" idx="10"/>
          </p:nvPr>
        </p:nvSpPr>
        <p:spPr/>
        <p:txBody>
          <a:bodyPr/>
          <a:lstStyle/>
          <a:p>
            <a:fld id="{5E8B501D-7BFA-4704-9E20-D55C42893085}" type="datetimeFigureOut">
              <a:rPr lang="en-NZ" smtClean="0"/>
              <a:t>1/03/2018</a:t>
            </a:fld>
            <a:endParaRPr lang="en-NZ"/>
          </a:p>
        </p:txBody>
      </p:sp>
      <p:sp>
        <p:nvSpPr>
          <p:cNvPr id="5" name="Footer Placeholder 4">
            <a:extLst>
              <a:ext uri="{FF2B5EF4-FFF2-40B4-BE49-F238E27FC236}">
                <a16:creationId xmlns:a16="http://schemas.microsoft.com/office/drawing/2014/main" id="{047315E8-1AE9-4B62-96CD-5BCED03F7FFE}"/>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E6457DE3-C62F-4460-A781-8B77B806C1B7}"/>
              </a:ext>
            </a:extLst>
          </p:cNvPr>
          <p:cNvSpPr>
            <a:spLocks noGrp="1"/>
          </p:cNvSpPr>
          <p:nvPr>
            <p:ph type="sldNum" sz="quarter" idx="12"/>
          </p:nvPr>
        </p:nvSpPr>
        <p:spPr/>
        <p:txBody>
          <a:bodyPr/>
          <a:lstStyle/>
          <a:p>
            <a:fld id="{D647236F-26B0-42E5-8149-2C74D2C4AA86}" type="slidenum">
              <a:rPr lang="en-NZ" smtClean="0"/>
              <a:t>‹#›</a:t>
            </a:fld>
            <a:endParaRPr lang="en-NZ"/>
          </a:p>
        </p:txBody>
      </p:sp>
    </p:spTree>
    <p:extLst>
      <p:ext uri="{BB962C8B-B14F-4D97-AF65-F5344CB8AC3E}">
        <p14:creationId xmlns:p14="http://schemas.microsoft.com/office/powerpoint/2010/main" val="17458962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50EFD5-D3D6-45EA-A42D-993DCC13425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78DB9B92-4004-4973-B422-BDFB395811F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EA2028B7-D3BF-481A-810B-76B4B64D1EDB}"/>
              </a:ext>
            </a:extLst>
          </p:cNvPr>
          <p:cNvSpPr>
            <a:spLocks noGrp="1"/>
          </p:cNvSpPr>
          <p:nvPr>
            <p:ph type="dt" sz="half" idx="10"/>
          </p:nvPr>
        </p:nvSpPr>
        <p:spPr/>
        <p:txBody>
          <a:bodyPr/>
          <a:lstStyle/>
          <a:p>
            <a:fld id="{5E8B501D-7BFA-4704-9E20-D55C42893085}" type="datetimeFigureOut">
              <a:rPr lang="en-NZ" smtClean="0"/>
              <a:t>1/03/2018</a:t>
            </a:fld>
            <a:endParaRPr lang="en-NZ"/>
          </a:p>
        </p:txBody>
      </p:sp>
      <p:sp>
        <p:nvSpPr>
          <p:cNvPr id="5" name="Footer Placeholder 4">
            <a:extLst>
              <a:ext uri="{FF2B5EF4-FFF2-40B4-BE49-F238E27FC236}">
                <a16:creationId xmlns:a16="http://schemas.microsoft.com/office/drawing/2014/main" id="{4A0A638B-A48F-4698-9FA8-3B96AFEEDAA3}"/>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A01BA4AB-6568-4928-AAF6-37FF625AFA57}"/>
              </a:ext>
            </a:extLst>
          </p:cNvPr>
          <p:cNvSpPr>
            <a:spLocks noGrp="1"/>
          </p:cNvSpPr>
          <p:nvPr>
            <p:ph type="sldNum" sz="quarter" idx="12"/>
          </p:nvPr>
        </p:nvSpPr>
        <p:spPr/>
        <p:txBody>
          <a:bodyPr/>
          <a:lstStyle/>
          <a:p>
            <a:fld id="{D647236F-26B0-42E5-8149-2C74D2C4AA86}" type="slidenum">
              <a:rPr lang="en-NZ" smtClean="0"/>
              <a:t>‹#›</a:t>
            </a:fld>
            <a:endParaRPr lang="en-NZ"/>
          </a:p>
        </p:txBody>
      </p:sp>
    </p:spTree>
    <p:extLst>
      <p:ext uri="{BB962C8B-B14F-4D97-AF65-F5344CB8AC3E}">
        <p14:creationId xmlns:p14="http://schemas.microsoft.com/office/powerpoint/2010/main" val="30495520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0EB65-3E3C-4BE2-85BF-4AB6C8A66630}"/>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10844022-6A2D-4C4B-8C15-73FC8E5A7AD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FEF50653-E3E2-40AC-A771-81AFB85F7358}"/>
              </a:ext>
            </a:extLst>
          </p:cNvPr>
          <p:cNvSpPr>
            <a:spLocks noGrp="1"/>
          </p:cNvSpPr>
          <p:nvPr>
            <p:ph type="dt" sz="half" idx="10"/>
          </p:nvPr>
        </p:nvSpPr>
        <p:spPr/>
        <p:txBody>
          <a:bodyPr/>
          <a:lstStyle/>
          <a:p>
            <a:fld id="{5E8B501D-7BFA-4704-9E20-D55C42893085}" type="datetimeFigureOut">
              <a:rPr lang="en-NZ" smtClean="0"/>
              <a:t>1/03/2018</a:t>
            </a:fld>
            <a:endParaRPr lang="en-NZ"/>
          </a:p>
        </p:txBody>
      </p:sp>
      <p:sp>
        <p:nvSpPr>
          <p:cNvPr id="5" name="Footer Placeholder 4">
            <a:extLst>
              <a:ext uri="{FF2B5EF4-FFF2-40B4-BE49-F238E27FC236}">
                <a16:creationId xmlns:a16="http://schemas.microsoft.com/office/drawing/2014/main" id="{7EA78ACA-9F3A-4031-BF6B-7BC0EAAABCE3}"/>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ABC14ECA-D4B9-4CB3-ACB4-FFA79EF6C90C}"/>
              </a:ext>
            </a:extLst>
          </p:cNvPr>
          <p:cNvSpPr>
            <a:spLocks noGrp="1"/>
          </p:cNvSpPr>
          <p:nvPr>
            <p:ph type="sldNum" sz="quarter" idx="12"/>
          </p:nvPr>
        </p:nvSpPr>
        <p:spPr/>
        <p:txBody>
          <a:bodyPr/>
          <a:lstStyle/>
          <a:p>
            <a:fld id="{D647236F-26B0-42E5-8149-2C74D2C4AA86}" type="slidenum">
              <a:rPr lang="en-NZ" smtClean="0"/>
              <a:t>‹#›</a:t>
            </a:fld>
            <a:endParaRPr lang="en-NZ"/>
          </a:p>
        </p:txBody>
      </p:sp>
    </p:spTree>
    <p:extLst>
      <p:ext uri="{BB962C8B-B14F-4D97-AF65-F5344CB8AC3E}">
        <p14:creationId xmlns:p14="http://schemas.microsoft.com/office/powerpoint/2010/main" val="23657758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35D7-EE62-4A18-A8C2-D31A335E75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F0CAA79E-BC8A-4311-BD9F-CD41E1BBBB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BE5FC0B-122C-4874-970D-67BA37C9A6E0}"/>
              </a:ext>
            </a:extLst>
          </p:cNvPr>
          <p:cNvSpPr>
            <a:spLocks noGrp="1"/>
          </p:cNvSpPr>
          <p:nvPr>
            <p:ph type="dt" sz="half" idx="10"/>
          </p:nvPr>
        </p:nvSpPr>
        <p:spPr/>
        <p:txBody>
          <a:bodyPr/>
          <a:lstStyle/>
          <a:p>
            <a:fld id="{5E8B501D-7BFA-4704-9E20-D55C42893085}" type="datetimeFigureOut">
              <a:rPr lang="en-NZ" smtClean="0"/>
              <a:t>1/03/2018</a:t>
            </a:fld>
            <a:endParaRPr lang="en-NZ"/>
          </a:p>
        </p:txBody>
      </p:sp>
      <p:sp>
        <p:nvSpPr>
          <p:cNvPr id="5" name="Footer Placeholder 4">
            <a:extLst>
              <a:ext uri="{FF2B5EF4-FFF2-40B4-BE49-F238E27FC236}">
                <a16:creationId xmlns:a16="http://schemas.microsoft.com/office/drawing/2014/main" id="{44676BB8-DB51-4E40-A087-D9A1CA3E70FF}"/>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E38AECC2-21C7-4E28-9FFD-6F7C44C11F2C}"/>
              </a:ext>
            </a:extLst>
          </p:cNvPr>
          <p:cNvSpPr>
            <a:spLocks noGrp="1"/>
          </p:cNvSpPr>
          <p:nvPr>
            <p:ph type="sldNum" sz="quarter" idx="12"/>
          </p:nvPr>
        </p:nvSpPr>
        <p:spPr/>
        <p:txBody>
          <a:bodyPr/>
          <a:lstStyle/>
          <a:p>
            <a:fld id="{D647236F-26B0-42E5-8149-2C74D2C4AA86}" type="slidenum">
              <a:rPr lang="en-NZ" smtClean="0"/>
              <a:t>‹#›</a:t>
            </a:fld>
            <a:endParaRPr lang="en-NZ"/>
          </a:p>
        </p:txBody>
      </p:sp>
    </p:spTree>
    <p:extLst>
      <p:ext uri="{BB962C8B-B14F-4D97-AF65-F5344CB8AC3E}">
        <p14:creationId xmlns:p14="http://schemas.microsoft.com/office/powerpoint/2010/main" val="3078443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AD039-7B65-4F0D-B6AF-8D84499471E2}"/>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A7CCFCB5-00F8-4466-8AAA-6D7A414D5E3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1D852CB1-FA51-45A8-91F7-7BAB0D1EFD7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36192354-980F-4FD7-BDB8-4B8F8338587F}"/>
              </a:ext>
            </a:extLst>
          </p:cNvPr>
          <p:cNvSpPr>
            <a:spLocks noGrp="1"/>
          </p:cNvSpPr>
          <p:nvPr>
            <p:ph type="dt" sz="half" idx="10"/>
          </p:nvPr>
        </p:nvSpPr>
        <p:spPr/>
        <p:txBody>
          <a:bodyPr/>
          <a:lstStyle/>
          <a:p>
            <a:fld id="{5E8B501D-7BFA-4704-9E20-D55C42893085}" type="datetimeFigureOut">
              <a:rPr lang="en-NZ" smtClean="0"/>
              <a:t>1/03/2018</a:t>
            </a:fld>
            <a:endParaRPr lang="en-NZ"/>
          </a:p>
        </p:txBody>
      </p:sp>
      <p:sp>
        <p:nvSpPr>
          <p:cNvPr id="6" name="Footer Placeholder 5">
            <a:extLst>
              <a:ext uri="{FF2B5EF4-FFF2-40B4-BE49-F238E27FC236}">
                <a16:creationId xmlns:a16="http://schemas.microsoft.com/office/drawing/2014/main" id="{2D8A9439-B9F3-4FB6-AC20-F02170B0B6F4}"/>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9D36DBFA-1C4A-47A7-A97D-EFD0A7F9282A}"/>
              </a:ext>
            </a:extLst>
          </p:cNvPr>
          <p:cNvSpPr>
            <a:spLocks noGrp="1"/>
          </p:cNvSpPr>
          <p:nvPr>
            <p:ph type="sldNum" sz="quarter" idx="12"/>
          </p:nvPr>
        </p:nvSpPr>
        <p:spPr/>
        <p:txBody>
          <a:bodyPr/>
          <a:lstStyle/>
          <a:p>
            <a:fld id="{D647236F-26B0-42E5-8149-2C74D2C4AA86}" type="slidenum">
              <a:rPr lang="en-NZ" smtClean="0"/>
              <a:t>‹#›</a:t>
            </a:fld>
            <a:endParaRPr lang="en-NZ"/>
          </a:p>
        </p:txBody>
      </p:sp>
    </p:spTree>
    <p:extLst>
      <p:ext uri="{BB962C8B-B14F-4D97-AF65-F5344CB8AC3E}">
        <p14:creationId xmlns:p14="http://schemas.microsoft.com/office/powerpoint/2010/main" val="34065596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1C7D-A08E-415C-A9E5-16A117CA6250}"/>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A6FB284D-A919-42A8-AA0B-70C3BCA5ED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DB5407B-962F-40E7-BFEC-E7341A4C325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1D45EC1E-9211-4BDF-8106-F7AD869186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C90FD92-5B77-4D9B-B6F6-CD877088B7B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9FAADC5C-02BC-479C-80F8-BBFAD8EA114B}"/>
              </a:ext>
            </a:extLst>
          </p:cNvPr>
          <p:cNvSpPr>
            <a:spLocks noGrp="1"/>
          </p:cNvSpPr>
          <p:nvPr>
            <p:ph type="dt" sz="half" idx="10"/>
          </p:nvPr>
        </p:nvSpPr>
        <p:spPr/>
        <p:txBody>
          <a:bodyPr/>
          <a:lstStyle/>
          <a:p>
            <a:fld id="{5E8B501D-7BFA-4704-9E20-D55C42893085}" type="datetimeFigureOut">
              <a:rPr lang="en-NZ" smtClean="0"/>
              <a:t>1/03/2018</a:t>
            </a:fld>
            <a:endParaRPr lang="en-NZ"/>
          </a:p>
        </p:txBody>
      </p:sp>
      <p:sp>
        <p:nvSpPr>
          <p:cNvPr id="8" name="Footer Placeholder 7">
            <a:extLst>
              <a:ext uri="{FF2B5EF4-FFF2-40B4-BE49-F238E27FC236}">
                <a16:creationId xmlns:a16="http://schemas.microsoft.com/office/drawing/2014/main" id="{58B46327-A61A-40C2-AC72-CA7C013DFDF0}"/>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53F2A45A-100B-4721-9016-F998C2AE072A}"/>
              </a:ext>
            </a:extLst>
          </p:cNvPr>
          <p:cNvSpPr>
            <a:spLocks noGrp="1"/>
          </p:cNvSpPr>
          <p:nvPr>
            <p:ph type="sldNum" sz="quarter" idx="12"/>
          </p:nvPr>
        </p:nvSpPr>
        <p:spPr/>
        <p:txBody>
          <a:bodyPr/>
          <a:lstStyle/>
          <a:p>
            <a:fld id="{D647236F-26B0-42E5-8149-2C74D2C4AA86}" type="slidenum">
              <a:rPr lang="en-NZ" smtClean="0"/>
              <a:t>‹#›</a:t>
            </a:fld>
            <a:endParaRPr lang="en-NZ"/>
          </a:p>
        </p:txBody>
      </p:sp>
    </p:spTree>
    <p:extLst>
      <p:ext uri="{BB962C8B-B14F-4D97-AF65-F5344CB8AC3E}">
        <p14:creationId xmlns:p14="http://schemas.microsoft.com/office/powerpoint/2010/main" val="5674001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95FEE-5482-4AE0-9EF0-45B79A52D3C3}"/>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354E7228-DC60-43BA-9B06-24AF8B686239}"/>
              </a:ext>
            </a:extLst>
          </p:cNvPr>
          <p:cNvSpPr>
            <a:spLocks noGrp="1"/>
          </p:cNvSpPr>
          <p:nvPr>
            <p:ph type="dt" sz="half" idx="10"/>
          </p:nvPr>
        </p:nvSpPr>
        <p:spPr/>
        <p:txBody>
          <a:bodyPr/>
          <a:lstStyle/>
          <a:p>
            <a:fld id="{5E8B501D-7BFA-4704-9E20-D55C42893085}" type="datetimeFigureOut">
              <a:rPr lang="en-NZ" smtClean="0"/>
              <a:t>1/03/2018</a:t>
            </a:fld>
            <a:endParaRPr lang="en-NZ"/>
          </a:p>
        </p:txBody>
      </p:sp>
      <p:sp>
        <p:nvSpPr>
          <p:cNvPr id="4" name="Footer Placeholder 3">
            <a:extLst>
              <a:ext uri="{FF2B5EF4-FFF2-40B4-BE49-F238E27FC236}">
                <a16:creationId xmlns:a16="http://schemas.microsoft.com/office/drawing/2014/main" id="{DD46CC14-BE5F-49D7-A737-17EBDD9DE9E2}"/>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FED5205C-12E4-4AA6-9E92-FF1C1FDC2D41}"/>
              </a:ext>
            </a:extLst>
          </p:cNvPr>
          <p:cNvSpPr>
            <a:spLocks noGrp="1"/>
          </p:cNvSpPr>
          <p:nvPr>
            <p:ph type="sldNum" sz="quarter" idx="12"/>
          </p:nvPr>
        </p:nvSpPr>
        <p:spPr/>
        <p:txBody>
          <a:bodyPr/>
          <a:lstStyle/>
          <a:p>
            <a:fld id="{D647236F-26B0-42E5-8149-2C74D2C4AA86}" type="slidenum">
              <a:rPr lang="en-NZ" smtClean="0"/>
              <a:t>‹#›</a:t>
            </a:fld>
            <a:endParaRPr lang="en-NZ"/>
          </a:p>
        </p:txBody>
      </p:sp>
    </p:spTree>
    <p:extLst>
      <p:ext uri="{BB962C8B-B14F-4D97-AF65-F5344CB8AC3E}">
        <p14:creationId xmlns:p14="http://schemas.microsoft.com/office/powerpoint/2010/main" val="18986800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D8EB27-48BE-4444-ADFA-058EC41F9F46}"/>
              </a:ext>
            </a:extLst>
          </p:cNvPr>
          <p:cNvSpPr>
            <a:spLocks noGrp="1"/>
          </p:cNvSpPr>
          <p:nvPr>
            <p:ph type="dt" sz="half" idx="10"/>
          </p:nvPr>
        </p:nvSpPr>
        <p:spPr/>
        <p:txBody>
          <a:bodyPr/>
          <a:lstStyle/>
          <a:p>
            <a:fld id="{5E8B501D-7BFA-4704-9E20-D55C42893085}" type="datetimeFigureOut">
              <a:rPr lang="en-NZ" smtClean="0"/>
              <a:t>1/03/2018</a:t>
            </a:fld>
            <a:endParaRPr lang="en-NZ"/>
          </a:p>
        </p:txBody>
      </p:sp>
      <p:sp>
        <p:nvSpPr>
          <p:cNvPr id="3" name="Footer Placeholder 2">
            <a:extLst>
              <a:ext uri="{FF2B5EF4-FFF2-40B4-BE49-F238E27FC236}">
                <a16:creationId xmlns:a16="http://schemas.microsoft.com/office/drawing/2014/main" id="{171A8154-8C11-403C-8D89-2815C8D18B5D}"/>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4BED6708-5097-4715-9DA1-062BEE2D10A2}"/>
              </a:ext>
            </a:extLst>
          </p:cNvPr>
          <p:cNvSpPr>
            <a:spLocks noGrp="1"/>
          </p:cNvSpPr>
          <p:nvPr>
            <p:ph type="sldNum" sz="quarter" idx="12"/>
          </p:nvPr>
        </p:nvSpPr>
        <p:spPr/>
        <p:txBody>
          <a:bodyPr/>
          <a:lstStyle/>
          <a:p>
            <a:fld id="{D647236F-26B0-42E5-8149-2C74D2C4AA86}" type="slidenum">
              <a:rPr lang="en-NZ" smtClean="0"/>
              <a:t>‹#›</a:t>
            </a:fld>
            <a:endParaRPr lang="en-NZ"/>
          </a:p>
        </p:txBody>
      </p:sp>
    </p:spTree>
    <p:extLst>
      <p:ext uri="{BB962C8B-B14F-4D97-AF65-F5344CB8AC3E}">
        <p14:creationId xmlns:p14="http://schemas.microsoft.com/office/powerpoint/2010/main" val="16721673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F549E-6F14-43B3-8D35-E62511E215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D9030D01-6DA0-4DB2-91A1-E3C5FFE439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38F781E1-657B-4461-BB93-3A6AE97D8D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C6B6FCB-23DA-4C6D-A883-9A0B3A40DF90}"/>
              </a:ext>
            </a:extLst>
          </p:cNvPr>
          <p:cNvSpPr>
            <a:spLocks noGrp="1"/>
          </p:cNvSpPr>
          <p:nvPr>
            <p:ph type="dt" sz="half" idx="10"/>
          </p:nvPr>
        </p:nvSpPr>
        <p:spPr/>
        <p:txBody>
          <a:bodyPr/>
          <a:lstStyle/>
          <a:p>
            <a:fld id="{5E8B501D-7BFA-4704-9E20-D55C42893085}" type="datetimeFigureOut">
              <a:rPr lang="en-NZ" smtClean="0"/>
              <a:t>1/03/2018</a:t>
            </a:fld>
            <a:endParaRPr lang="en-NZ"/>
          </a:p>
        </p:txBody>
      </p:sp>
      <p:sp>
        <p:nvSpPr>
          <p:cNvPr id="6" name="Footer Placeholder 5">
            <a:extLst>
              <a:ext uri="{FF2B5EF4-FFF2-40B4-BE49-F238E27FC236}">
                <a16:creationId xmlns:a16="http://schemas.microsoft.com/office/drawing/2014/main" id="{819639D2-3E2D-4D94-A355-1C5820373124}"/>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1DCC9CAD-1FDF-4014-9105-74B8DA461E18}"/>
              </a:ext>
            </a:extLst>
          </p:cNvPr>
          <p:cNvSpPr>
            <a:spLocks noGrp="1"/>
          </p:cNvSpPr>
          <p:nvPr>
            <p:ph type="sldNum" sz="quarter" idx="12"/>
          </p:nvPr>
        </p:nvSpPr>
        <p:spPr/>
        <p:txBody>
          <a:bodyPr/>
          <a:lstStyle/>
          <a:p>
            <a:fld id="{D647236F-26B0-42E5-8149-2C74D2C4AA86}" type="slidenum">
              <a:rPr lang="en-NZ" smtClean="0"/>
              <a:t>‹#›</a:t>
            </a:fld>
            <a:endParaRPr lang="en-NZ"/>
          </a:p>
        </p:txBody>
      </p:sp>
    </p:spTree>
    <p:extLst>
      <p:ext uri="{BB962C8B-B14F-4D97-AF65-F5344CB8AC3E}">
        <p14:creationId xmlns:p14="http://schemas.microsoft.com/office/powerpoint/2010/main" val="11813035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5C54B-7616-4513-8849-1BAD2BAB5D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11399775-FF12-41D7-937E-3A84E9E1F7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ED203976-B54D-48E6-901A-EE53BA5C1F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A99251-A86D-4F84-A8F7-6C0A86CDC210}"/>
              </a:ext>
            </a:extLst>
          </p:cNvPr>
          <p:cNvSpPr>
            <a:spLocks noGrp="1"/>
          </p:cNvSpPr>
          <p:nvPr>
            <p:ph type="dt" sz="half" idx="10"/>
          </p:nvPr>
        </p:nvSpPr>
        <p:spPr/>
        <p:txBody>
          <a:bodyPr/>
          <a:lstStyle/>
          <a:p>
            <a:fld id="{5E8B501D-7BFA-4704-9E20-D55C42893085}" type="datetimeFigureOut">
              <a:rPr lang="en-NZ" smtClean="0"/>
              <a:t>1/03/2018</a:t>
            </a:fld>
            <a:endParaRPr lang="en-NZ"/>
          </a:p>
        </p:txBody>
      </p:sp>
      <p:sp>
        <p:nvSpPr>
          <p:cNvPr id="6" name="Footer Placeholder 5">
            <a:extLst>
              <a:ext uri="{FF2B5EF4-FFF2-40B4-BE49-F238E27FC236}">
                <a16:creationId xmlns:a16="http://schemas.microsoft.com/office/drawing/2014/main" id="{F5C4310B-81BF-4880-9175-6E910A919E71}"/>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0416F141-4CC2-4A23-AA92-297367CD5B3C}"/>
              </a:ext>
            </a:extLst>
          </p:cNvPr>
          <p:cNvSpPr>
            <a:spLocks noGrp="1"/>
          </p:cNvSpPr>
          <p:nvPr>
            <p:ph type="sldNum" sz="quarter" idx="12"/>
          </p:nvPr>
        </p:nvSpPr>
        <p:spPr/>
        <p:txBody>
          <a:bodyPr/>
          <a:lstStyle/>
          <a:p>
            <a:fld id="{D647236F-26B0-42E5-8149-2C74D2C4AA86}" type="slidenum">
              <a:rPr lang="en-NZ" smtClean="0"/>
              <a:t>‹#›</a:t>
            </a:fld>
            <a:endParaRPr lang="en-NZ"/>
          </a:p>
        </p:txBody>
      </p:sp>
    </p:spTree>
    <p:extLst>
      <p:ext uri="{BB962C8B-B14F-4D97-AF65-F5344CB8AC3E}">
        <p14:creationId xmlns:p14="http://schemas.microsoft.com/office/powerpoint/2010/main" val="9688159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8980B7-4F7A-4C40-9858-F2FB3FFEB9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C16D8135-F264-4396-A1E8-7B13DA4045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F3627F23-ABAA-4F77-AD9D-EE0B3A12EC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8B501D-7BFA-4704-9E20-D55C42893085}" type="datetimeFigureOut">
              <a:rPr lang="en-NZ" smtClean="0"/>
              <a:t>1/03/2018</a:t>
            </a:fld>
            <a:endParaRPr lang="en-NZ"/>
          </a:p>
        </p:txBody>
      </p:sp>
      <p:sp>
        <p:nvSpPr>
          <p:cNvPr id="5" name="Footer Placeholder 4">
            <a:extLst>
              <a:ext uri="{FF2B5EF4-FFF2-40B4-BE49-F238E27FC236}">
                <a16:creationId xmlns:a16="http://schemas.microsoft.com/office/drawing/2014/main" id="{DA9C6DCA-FFB0-4BD1-9C9A-80EAE9D1CF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9E7B424D-BA00-4A08-AAC1-F724DDC757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47236F-26B0-42E5-8149-2C74D2C4AA86}" type="slidenum">
              <a:rPr lang="en-NZ" smtClean="0"/>
              <a:t>‹#›</a:t>
            </a:fld>
            <a:endParaRPr lang="en-NZ"/>
          </a:p>
        </p:txBody>
      </p:sp>
    </p:spTree>
    <p:extLst>
      <p:ext uri="{BB962C8B-B14F-4D97-AF65-F5344CB8AC3E}">
        <p14:creationId xmlns:p14="http://schemas.microsoft.com/office/powerpoint/2010/main" val="1091223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Layout" Target="../slideLayouts/slideLayout6.xml"/><Relationship Id="rId7" Type="http://schemas.openxmlformats.org/officeDocument/2006/relationships/hyperlink" Target="http://www.tinyurl.com/NCRSfeedback" TargetMode="Externa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8.jpg"/><Relationship Id="rId5" Type="http://schemas.openxmlformats.org/officeDocument/2006/relationships/image" Target="../media/image27.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slide" Target="slide10.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6.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hyperlink" Target="https://www.youtube.com/watch?v=KywnAfLnOxw" TargetMode="External"/><Relationship Id="rId5" Type="http://schemas.openxmlformats.org/officeDocument/2006/relationships/image" Target="../media/image7.jp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gif"/><Relationship Id="rId9"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g"/><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slide" Target="slide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0">
            <a:extLst>
              <a:ext uri="{FF2B5EF4-FFF2-40B4-BE49-F238E27FC236}">
                <a16:creationId xmlns:a16="http://schemas.microsoft.com/office/drawing/2014/main" id="{D6CF29CD-38B8-4924-BA11-6D60517487E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6"/>
            <a:ext cx="12192000" cy="2615184"/>
          </a:xfrm>
          <a:prstGeom prst="rect">
            <a:avLst/>
          </a:prstGeom>
          <a:gradFill>
            <a:gsLst>
              <a:gs pos="0">
                <a:srgbClr val="FF0000"/>
              </a:gs>
              <a:gs pos="55000">
                <a:schemeClr val="accent4">
                  <a:lumMod val="0"/>
                  <a:lumOff val="100000"/>
                </a:schemeClr>
              </a:gs>
              <a:gs pos="100000">
                <a:srgbClr val="C00000"/>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people sitting at a table&#10;&#10;Description generated with very high confidence">
            <a:extLst>
              <a:ext uri="{FF2B5EF4-FFF2-40B4-BE49-F238E27FC236}">
                <a16:creationId xmlns:a16="http://schemas.microsoft.com/office/drawing/2014/main" id="{23C06331-8271-4615-B350-24F4FB6A10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350" y="643464"/>
            <a:ext cx="10567669" cy="3275978"/>
          </a:xfrm>
          <a:prstGeom prst="rect">
            <a:avLst/>
          </a:prstGeom>
        </p:spPr>
      </p:pic>
      <p:sp>
        <p:nvSpPr>
          <p:cNvPr id="4" name="Title 3">
            <a:extLst>
              <a:ext uri="{FF2B5EF4-FFF2-40B4-BE49-F238E27FC236}">
                <a16:creationId xmlns:a16="http://schemas.microsoft.com/office/drawing/2014/main" id="{D49C6BC0-756B-4E4E-81F9-2A33167EEC0F}"/>
              </a:ext>
            </a:extLst>
          </p:cNvPr>
          <p:cNvSpPr>
            <a:spLocks noGrp="1"/>
          </p:cNvSpPr>
          <p:nvPr>
            <p:ph type="title"/>
          </p:nvPr>
        </p:nvSpPr>
        <p:spPr>
          <a:xfrm>
            <a:off x="707011" y="4502330"/>
            <a:ext cx="10765410" cy="1207269"/>
          </a:xfrm>
        </p:spPr>
        <p:txBody>
          <a:bodyPr vert="horz" lIns="91440" tIns="45720" rIns="91440" bIns="45720" rtlCol="0" anchor="b">
            <a:normAutofit/>
          </a:bodyPr>
          <a:lstStyle/>
          <a:p>
            <a:pPr algn="ctr"/>
            <a:r>
              <a:rPr lang="en-US" sz="6000" kern="1200" dirty="0">
                <a:solidFill>
                  <a:srgbClr val="C00000"/>
                </a:solidFill>
                <a:latin typeface="Berlin Sans FB" panose="020E0602020502020306" pitchFamily="34" charset="0"/>
              </a:rPr>
              <a:t>The Last Supper</a:t>
            </a:r>
          </a:p>
        </p:txBody>
      </p:sp>
      <p:sp>
        <p:nvSpPr>
          <p:cNvPr id="5" name="TextBox: PageNumber">
            <a:extLst>
              <a:ext uri="{FF2B5EF4-FFF2-40B4-BE49-F238E27FC236}">
                <a16:creationId xmlns:a16="http://schemas.microsoft.com/office/drawing/2014/main" id="{80F9D9C6-1C11-4A2D-846F-0305A7E227BC}"/>
              </a:ext>
            </a:extLst>
          </p:cNvPr>
          <p:cNvSpPr txBox="1">
            <a:spLocks/>
          </p:cNvSpPr>
          <p:nvPr/>
        </p:nvSpPr>
        <p:spPr>
          <a:xfrm>
            <a:off x="11696700" y="6434480"/>
            <a:ext cx="381000" cy="360000"/>
          </a:xfrm>
          <a:prstGeom prst="rect">
            <a:avLst/>
          </a:prstGeom>
          <a:solidFill>
            <a:schemeClr val="tx1">
              <a:lumMod val="85000"/>
              <a:lumOff val="15000"/>
            </a:schemeClr>
          </a:solidFill>
          <a:ln w="25400">
            <a:solidFill>
              <a:schemeClr val="bg1"/>
            </a:solidFill>
          </a:ln>
        </p:spPr>
        <p:txBody>
          <a:bodyPr wrap="none" rtlCol="0" anchor="ctr" anchorCtr="1">
            <a:noAutofit/>
          </a:bodyPr>
          <a:lstStyle/>
          <a:p>
            <a:pPr algn="ctr"/>
            <a:r>
              <a:rPr lang="en-GB" sz="900" b="1" dirty="0">
                <a:solidFill>
                  <a:schemeClr val="bg1"/>
                </a:solidFill>
                <a:latin typeface="Arial" pitchFamily="34" charset="0"/>
                <a:cs typeface="Arial" pitchFamily="34" charset="0"/>
              </a:rPr>
              <a:t>R-2</a:t>
            </a:r>
          </a:p>
          <a:p>
            <a:pPr algn="ctr"/>
            <a:r>
              <a:rPr lang="en-GB" sz="900" b="1" dirty="0">
                <a:solidFill>
                  <a:schemeClr val="bg1"/>
                </a:solidFill>
                <a:latin typeface="Arial" pitchFamily="34" charset="0"/>
                <a:cs typeface="Arial" pitchFamily="34" charset="0"/>
              </a:rPr>
              <a:t>S-01</a:t>
            </a:r>
          </a:p>
        </p:txBody>
      </p:sp>
      <p:sp>
        <p:nvSpPr>
          <p:cNvPr id="7" name="Action Button: Forward">
            <a:hlinkClick r:id="" action="ppaction://hlinkshowjump?jump=nextslide" highlightClick="1"/>
            <a:extLst>
              <a:ext uri="{FF2B5EF4-FFF2-40B4-BE49-F238E27FC236}">
                <a16:creationId xmlns:a16="http://schemas.microsoft.com/office/drawing/2014/main" id="{05BFB09F-CD0D-42BE-BFA7-6A8EEF71C1A8}"/>
              </a:ext>
            </a:extLst>
          </p:cNvPr>
          <p:cNvSpPr/>
          <p:nvPr/>
        </p:nvSpPr>
        <p:spPr>
          <a:xfrm>
            <a:off x="11194925" y="6434480"/>
            <a:ext cx="432048" cy="360000"/>
          </a:xfrm>
          <a:prstGeom prst="actionButtonForwardNex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314652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9A024-8864-4F9D-A85F-094716F3AB72}"/>
              </a:ext>
            </a:extLst>
          </p:cNvPr>
          <p:cNvSpPr>
            <a:spLocks noGrp="1"/>
          </p:cNvSpPr>
          <p:nvPr>
            <p:ph type="title"/>
          </p:nvPr>
        </p:nvSpPr>
        <p:spPr/>
        <p:txBody>
          <a:bodyPr/>
          <a:lstStyle/>
          <a:p>
            <a:pPr algn="ctr"/>
            <a:r>
              <a:rPr lang="en-NZ" b="1" dirty="0">
                <a:ln w="10160">
                  <a:solidFill>
                    <a:sysClr val="windowText" lastClr="000000"/>
                  </a:solidFill>
                  <a:prstDash val="solid"/>
                </a:ln>
                <a:solidFill>
                  <a:srgbClr val="FFFF00"/>
                </a:solidFill>
                <a:effectLst>
                  <a:outerShdw blurRad="38100" dist="22860" dir="5400000" algn="tl" rotWithShape="0">
                    <a:srgbClr val="000000">
                      <a:alpha val="30000"/>
                    </a:srgbClr>
                  </a:outerShdw>
                </a:effectLst>
                <a:latin typeface="Comic Sans MS" panose="030F0702030302020204" pitchFamily="66" charset="0"/>
              </a:rPr>
              <a:t>Check up</a:t>
            </a:r>
          </a:p>
        </p:txBody>
      </p:sp>
      <p:pic>
        <p:nvPicPr>
          <p:cNvPr id="4" name="Picture 3" descr="A group of people posing for a photo&#10;&#10;Description generated with very high confidence">
            <a:extLst>
              <a:ext uri="{FF2B5EF4-FFF2-40B4-BE49-F238E27FC236}">
                <a16:creationId xmlns:a16="http://schemas.microsoft.com/office/drawing/2014/main" id="{BEE7561D-7677-47CE-816F-5EC68E9805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4884" y="365124"/>
            <a:ext cx="1767417" cy="132556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Rectangle 1">
            <a:extLst>
              <a:ext uri="{FF2B5EF4-FFF2-40B4-BE49-F238E27FC236}">
                <a16:creationId xmlns:a16="http://schemas.microsoft.com/office/drawing/2014/main" id="{C298FCA7-171A-45F4-B82C-7F0D89CBAF33}"/>
              </a:ext>
            </a:extLst>
          </p:cNvPr>
          <p:cNvSpPr/>
          <p:nvPr/>
        </p:nvSpPr>
        <p:spPr>
          <a:xfrm>
            <a:off x="1990845" y="1972792"/>
            <a:ext cx="9621453" cy="800219"/>
          </a:xfrm>
          <a:prstGeom prst="rect">
            <a:avLst/>
          </a:prstGeom>
          <a:solidFill>
            <a:schemeClr val="accent4">
              <a:lumMod val="20000"/>
              <a:lumOff val="80000"/>
            </a:schemeClr>
          </a:solidFill>
          <a:ln>
            <a:solidFill>
              <a:srgbClr val="C00000"/>
            </a:solidFill>
          </a:ln>
        </p:spPr>
        <p:txBody>
          <a:bodyPr wrap="square">
            <a:spAutoFit/>
          </a:bodyPr>
          <a:lstStyle/>
          <a:p>
            <a:pPr lvl="0">
              <a:lnSpc>
                <a:spcPct val="115000"/>
              </a:lnSpc>
              <a:spcAft>
                <a:spcPts val="0"/>
              </a:spcAft>
            </a:pPr>
            <a:r>
              <a:rPr lang="en-NZ" sz="2000" dirty="0">
                <a:latin typeface="Arial" panose="020B0604020202020204" pitchFamily="34" charset="0"/>
                <a:ea typeface="Calibri" panose="020F0502020204030204" pitchFamily="34" charset="0"/>
                <a:cs typeface="Arial" panose="020B0604020202020204" pitchFamily="34" charset="0"/>
              </a:rPr>
              <a:t>Choose the right answer – Jesus had his Last Supper on –</a:t>
            </a:r>
          </a:p>
          <a:p>
            <a:pPr lvl="0">
              <a:lnSpc>
                <a:spcPct val="115000"/>
              </a:lnSpc>
              <a:spcAft>
                <a:spcPts val="0"/>
              </a:spcAft>
            </a:pPr>
            <a:r>
              <a:rPr lang="en-NZ" sz="2000" dirty="0">
                <a:latin typeface="Arial" panose="020B0604020202020204" pitchFamily="34" charset="0"/>
                <a:ea typeface="Calibri" panose="020F0502020204030204" pitchFamily="34" charset="0"/>
                <a:cs typeface="Arial" panose="020B0604020202020204" pitchFamily="34" charset="0"/>
              </a:rPr>
              <a:t>Palm Sunday, Good Friday, His birthday, Holy Thursday </a:t>
            </a:r>
          </a:p>
        </p:txBody>
      </p:sp>
      <p:sp>
        <p:nvSpPr>
          <p:cNvPr id="7" name="Rectangle 2">
            <a:extLst>
              <a:ext uri="{FF2B5EF4-FFF2-40B4-BE49-F238E27FC236}">
                <a16:creationId xmlns:a16="http://schemas.microsoft.com/office/drawing/2014/main" id="{04473E91-4E17-4A90-8745-9B0AF0F50F26}"/>
              </a:ext>
            </a:extLst>
          </p:cNvPr>
          <p:cNvSpPr/>
          <p:nvPr/>
        </p:nvSpPr>
        <p:spPr>
          <a:xfrm>
            <a:off x="1990846" y="2945995"/>
            <a:ext cx="9621453" cy="416204"/>
          </a:xfrm>
          <a:prstGeom prst="rect">
            <a:avLst/>
          </a:prstGeom>
          <a:solidFill>
            <a:schemeClr val="accent4">
              <a:lumMod val="20000"/>
              <a:lumOff val="80000"/>
            </a:schemeClr>
          </a:solidFill>
          <a:ln>
            <a:solidFill>
              <a:srgbClr val="C00000"/>
            </a:solidFill>
          </a:ln>
        </p:spPr>
        <p:txBody>
          <a:bodyPr wrap="square">
            <a:spAutoFit/>
          </a:bodyPr>
          <a:lstStyle/>
          <a:p>
            <a:pPr lvl="0">
              <a:lnSpc>
                <a:spcPct val="115000"/>
              </a:lnSpc>
              <a:spcAft>
                <a:spcPts val="0"/>
              </a:spcAft>
            </a:pPr>
            <a:r>
              <a:rPr lang="en-NZ" sz="2000" dirty="0">
                <a:latin typeface="Arial" panose="020B0604020202020204" pitchFamily="34" charset="0"/>
                <a:ea typeface="Calibri" panose="020F0502020204030204" pitchFamily="34" charset="0"/>
                <a:cs typeface="Arial" panose="020B0604020202020204" pitchFamily="34" charset="0"/>
              </a:rPr>
              <a:t>The days I know in Holy Week are … (Slide 4)</a:t>
            </a:r>
            <a:endParaRPr lang="en-NZ"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Rectangle 3">
            <a:extLst>
              <a:ext uri="{FF2B5EF4-FFF2-40B4-BE49-F238E27FC236}">
                <a16:creationId xmlns:a16="http://schemas.microsoft.com/office/drawing/2014/main" id="{D931CB2F-5B64-424D-A08C-5B7AB5BF3102}"/>
              </a:ext>
            </a:extLst>
          </p:cNvPr>
          <p:cNvSpPr/>
          <p:nvPr/>
        </p:nvSpPr>
        <p:spPr>
          <a:xfrm>
            <a:off x="1990845" y="3535183"/>
            <a:ext cx="9621454" cy="446276"/>
          </a:xfrm>
          <a:prstGeom prst="rect">
            <a:avLst/>
          </a:prstGeom>
          <a:solidFill>
            <a:schemeClr val="accent4">
              <a:lumMod val="20000"/>
              <a:lumOff val="80000"/>
            </a:schemeClr>
          </a:solidFill>
          <a:ln>
            <a:solidFill>
              <a:srgbClr val="C00000"/>
            </a:solidFill>
          </a:ln>
        </p:spPr>
        <p:txBody>
          <a:bodyPr wrap="square">
            <a:spAutoFit/>
          </a:bodyPr>
          <a:lstStyle/>
          <a:p>
            <a:pPr lvl="0">
              <a:lnSpc>
                <a:spcPct val="115000"/>
              </a:lnSpc>
              <a:spcAft>
                <a:spcPts val="0"/>
              </a:spcAft>
            </a:pPr>
            <a:r>
              <a:rPr lang="en-NZ" sz="2000" dirty="0">
                <a:latin typeface="Arial" panose="020B0604020202020204" pitchFamily="34" charset="0"/>
                <a:ea typeface="Calibri" panose="020F0502020204030204" pitchFamily="34" charset="0"/>
                <a:cs typeface="Arial" panose="020B0604020202020204" pitchFamily="34" charset="0"/>
              </a:rPr>
              <a:t>What did Jesus do at the Last Supper so people would remember him? (Slide 6)</a:t>
            </a:r>
            <a:endParaRPr lang="en-NZ"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Rectangle 4">
            <a:extLst>
              <a:ext uri="{FF2B5EF4-FFF2-40B4-BE49-F238E27FC236}">
                <a16:creationId xmlns:a16="http://schemas.microsoft.com/office/drawing/2014/main" id="{A373C42F-CA72-4840-B4D3-07D276AB83A1}"/>
              </a:ext>
            </a:extLst>
          </p:cNvPr>
          <p:cNvSpPr/>
          <p:nvPr/>
        </p:nvSpPr>
        <p:spPr>
          <a:xfrm>
            <a:off x="1990846" y="4124371"/>
            <a:ext cx="9621454" cy="416204"/>
          </a:xfrm>
          <a:prstGeom prst="rect">
            <a:avLst/>
          </a:prstGeom>
          <a:solidFill>
            <a:schemeClr val="accent4">
              <a:lumMod val="20000"/>
              <a:lumOff val="80000"/>
            </a:schemeClr>
          </a:solidFill>
          <a:ln>
            <a:solidFill>
              <a:srgbClr val="C00000"/>
            </a:solidFill>
          </a:ln>
        </p:spPr>
        <p:txBody>
          <a:bodyPr wrap="square">
            <a:spAutoFit/>
          </a:bodyPr>
          <a:lstStyle/>
          <a:p>
            <a:pPr lvl="0">
              <a:lnSpc>
                <a:spcPct val="115000"/>
              </a:lnSpc>
              <a:spcAft>
                <a:spcPts val="0"/>
              </a:spcAft>
            </a:pPr>
            <a:r>
              <a:rPr lang="en-NZ" sz="2000" dirty="0">
                <a:latin typeface="Arial" panose="020B0604020202020204" pitchFamily="34" charset="0"/>
                <a:ea typeface="Calibri" panose="020F0502020204030204" pitchFamily="34" charset="0"/>
                <a:cs typeface="Arial" panose="020B0604020202020204" pitchFamily="34" charset="0"/>
              </a:rPr>
              <a:t>What do you know about Jesus when he lived on earth? (Slide 7) </a:t>
            </a:r>
            <a:endParaRPr lang="en-NZ"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Rectangle 5">
            <a:extLst>
              <a:ext uri="{FF2B5EF4-FFF2-40B4-BE49-F238E27FC236}">
                <a16:creationId xmlns:a16="http://schemas.microsoft.com/office/drawing/2014/main" id="{CF94F563-DA69-47E8-BBC7-04E3360CCB84}"/>
              </a:ext>
            </a:extLst>
          </p:cNvPr>
          <p:cNvSpPr/>
          <p:nvPr/>
        </p:nvSpPr>
        <p:spPr>
          <a:xfrm>
            <a:off x="1990846" y="4713559"/>
            <a:ext cx="9621454" cy="416204"/>
          </a:xfrm>
          <a:prstGeom prst="rect">
            <a:avLst/>
          </a:prstGeom>
          <a:solidFill>
            <a:schemeClr val="accent4">
              <a:lumMod val="20000"/>
              <a:lumOff val="80000"/>
            </a:schemeClr>
          </a:solidFill>
          <a:ln>
            <a:solidFill>
              <a:srgbClr val="C00000"/>
            </a:solidFill>
          </a:ln>
        </p:spPr>
        <p:txBody>
          <a:bodyPr wrap="square">
            <a:spAutoFit/>
          </a:bodyPr>
          <a:lstStyle/>
          <a:p>
            <a:pPr lvl="0">
              <a:lnSpc>
                <a:spcPct val="115000"/>
              </a:lnSpc>
              <a:spcAft>
                <a:spcPts val="0"/>
              </a:spcAft>
            </a:pPr>
            <a:r>
              <a:rPr lang="en-NZ" sz="2000" dirty="0">
                <a:latin typeface="Arial" panose="020B0604020202020204" pitchFamily="34" charset="0"/>
                <a:ea typeface="Calibri" panose="020F0502020204030204" pitchFamily="34" charset="0"/>
                <a:cs typeface="Arial" panose="020B0604020202020204" pitchFamily="34" charset="0"/>
              </a:rPr>
              <a:t>Which activity do you think helped you to learn best in this resource?</a:t>
            </a:r>
            <a:endParaRPr lang="en-NZ"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11" name="Rectangle 6">
            <a:extLst>
              <a:ext uri="{FF2B5EF4-FFF2-40B4-BE49-F238E27FC236}">
                <a16:creationId xmlns:a16="http://schemas.microsoft.com/office/drawing/2014/main" id="{5A64582C-0842-468E-A2B0-1705D708971F}"/>
              </a:ext>
            </a:extLst>
          </p:cNvPr>
          <p:cNvSpPr/>
          <p:nvPr/>
        </p:nvSpPr>
        <p:spPr>
          <a:xfrm>
            <a:off x="1990846" y="5302747"/>
            <a:ext cx="9621454" cy="416204"/>
          </a:xfrm>
          <a:prstGeom prst="rect">
            <a:avLst/>
          </a:prstGeom>
          <a:solidFill>
            <a:schemeClr val="accent4">
              <a:lumMod val="20000"/>
              <a:lumOff val="80000"/>
            </a:schemeClr>
          </a:solidFill>
          <a:ln>
            <a:solidFill>
              <a:srgbClr val="C00000"/>
            </a:solidFill>
          </a:ln>
        </p:spPr>
        <p:txBody>
          <a:bodyPr wrap="square">
            <a:spAutoFit/>
          </a:bodyPr>
          <a:lstStyle/>
          <a:p>
            <a:pPr lvl="0">
              <a:lnSpc>
                <a:spcPct val="115000"/>
              </a:lnSpc>
              <a:spcAft>
                <a:spcPts val="1000"/>
              </a:spcAft>
            </a:pPr>
            <a:r>
              <a:rPr lang="en-NZ" sz="2000" dirty="0">
                <a:latin typeface="Arial" panose="020B0604020202020204" pitchFamily="34" charset="0"/>
                <a:ea typeface="Calibri" panose="020F0502020204030204" pitchFamily="34" charset="0"/>
                <a:cs typeface="Arial" panose="020B0604020202020204" pitchFamily="34" charset="0"/>
              </a:rPr>
              <a:t>Questions I would like to ask about the topics in this resource are …</a:t>
            </a:r>
            <a:endParaRPr lang="en-NZ"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406AC306-9618-42E1-BCEE-C9B191E481A0}"/>
              </a:ext>
            </a:extLst>
          </p:cNvPr>
          <p:cNvSpPr/>
          <p:nvPr/>
        </p:nvSpPr>
        <p:spPr>
          <a:xfrm>
            <a:off x="882564" y="1975088"/>
            <a:ext cx="544976" cy="3921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dirty="0">
                <a:solidFill>
                  <a:schemeClr val="tx1"/>
                </a:solidFill>
                <a:latin typeface="Arial" panose="020B0604020202020204" pitchFamily="34" charset="0"/>
                <a:cs typeface="Arial" panose="020B0604020202020204" pitchFamily="34" charset="0"/>
              </a:rPr>
              <a:t>1)</a:t>
            </a:r>
          </a:p>
        </p:txBody>
      </p:sp>
      <p:sp>
        <p:nvSpPr>
          <p:cNvPr id="13" name="Rectangle 12">
            <a:extLst>
              <a:ext uri="{FF2B5EF4-FFF2-40B4-BE49-F238E27FC236}">
                <a16:creationId xmlns:a16="http://schemas.microsoft.com/office/drawing/2014/main" id="{32A06BBE-B615-49E4-A221-F0DAD3CB5D40}"/>
              </a:ext>
            </a:extLst>
          </p:cNvPr>
          <p:cNvSpPr/>
          <p:nvPr/>
        </p:nvSpPr>
        <p:spPr>
          <a:xfrm>
            <a:off x="882564" y="2939689"/>
            <a:ext cx="544976" cy="3921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dirty="0">
                <a:solidFill>
                  <a:schemeClr val="tx1"/>
                </a:solidFill>
                <a:latin typeface="Arial" panose="020B0604020202020204" pitchFamily="34" charset="0"/>
                <a:cs typeface="Arial" panose="020B0604020202020204" pitchFamily="34" charset="0"/>
              </a:rPr>
              <a:t>2)</a:t>
            </a:r>
          </a:p>
        </p:txBody>
      </p:sp>
      <p:sp>
        <p:nvSpPr>
          <p:cNvPr id="14" name="Rectangle 13">
            <a:extLst>
              <a:ext uri="{FF2B5EF4-FFF2-40B4-BE49-F238E27FC236}">
                <a16:creationId xmlns:a16="http://schemas.microsoft.com/office/drawing/2014/main" id="{8CDEEBB4-30FD-4F60-92AF-FA7EC60C1DDD}"/>
              </a:ext>
            </a:extLst>
          </p:cNvPr>
          <p:cNvSpPr/>
          <p:nvPr/>
        </p:nvSpPr>
        <p:spPr>
          <a:xfrm>
            <a:off x="882564" y="3547205"/>
            <a:ext cx="544976" cy="3921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dirty="0">
                <a:solidFill>
                  <a:schemeClr val="tx1"/>
                </a:solidFill>
                <a:latin typeface="Arial" panose="020B0604020202020204" pitchFamily="34" charset="0"/>
                <a:cs typeface="Arial" panose="020B0604020202020204" pitchFamily="34" charset="0"/>
              </a:rPr>
              <a:t>3)</a:t>
            </a:r>
          </a:p>
        </p:txBody>
      </p:sp>
      <p:sp>
        <p:nvSpPr>
          <p:cNvPr id="15" name="Rectangle 14">
            <a:extLst>
              <a:ext uri="{FF2B5EF4-FFF2-40B4-BE49-F238E27FC236}">
                <a16:creationId xmlns:a16="http://schemas.microsoft.com/office/drawing/2014/main" id="{6CA0A58B-D898-4E4E-83A5-0490ED2637B3}"/>
              </a:ext>
            </a:extLst>
          </p:cNvPr>
          <p:cNvSpPr/>
          <p:nvPr/>
        </p:nvSpPr>
        <p:spPr>
          <a:xfrm>
            <a:off x="882564" y="4140016"/>
            <a:ext cx="544976" cy="3921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dirty="0">
                <a:solidFill>
                  <a:schemeClr val="tx1"/>
                </a:solidFill>
                <a:latin typeface="Arial" panose="020B0604020202020204" pitchFamily="34" charset="0"/>
                <a:cs typeface="Arial" panose="020B0604020202020204" pitchFamily="34" charset="0"/>
              </a:rPr>
              <a:t>4)</a:t>
            </a:r>
          </a:p>
        </p:txBody>
      </p:sp>
      <p:sp>
        <p:nvSpPr>
          <p:cNvPr id="16" name="Rectangle 15">
            <a:extLst>
              <a:ext uri="{FF2B5EF4-FFF2-40B4-BE49-F238E27FC236}">
                <a16:creationId xmlns:a16="http://schemas.microsoft.com/office/drawing/2014/main" id="{FBCD01A2-57B1-4C60-98BA-C3C85E7F7034}"/>
              </a:ext>
            </a:extLst>
          </p:cNvPr>
          <p:cNvSpPr/>
          <p:nvPr/>
        </p:nvSpPr>
        <p:spPr>
          <a:xfrm>
            <a:off x="882564" y="4725581"/>
            <a:ext cx="544976" cy="3921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dirty="0">
                <a:solidFill>
                  <a:schemeClr val="tx1"/>
                </a:solidFill>
                <a:latin typeface="Arial" panose="020B0604020202020204" pitchFamily="34" charset="0"/>
                <a:cs typeface="Arial" panose="020B0604020202020204" pitchFamily="34" charset="0"/>
              </a:rPr>
              <a:t>5)</a:t>
            </a:r>
          </a:p>
        </p:txBody>
      </p:sp>
      <p:sp>
        <p:nvSpPr>
          <p:cNvPr id="17" name="Rectangle 16">
            <a:extLst>
              <a:ext uri="{FF2B5EF4-FFF2-40B4-BE49-F238E27FC236}">
                <a16:creationId xmlns:a16="http://schemas.microsoft.com/office/drawing/2014/main" id="{B5B3F1A7-C653-4A6C-B025-D49BB7F7909D}"/>
              </a:ext>
            </a:extLst>
          </p:cNvPr>
          <p:cNvSpPr/>
          <p:nvPr/>
        </p:nvSpPr>
        <p:spPr>
          <a:xfrm>
            <a:off x="882564" y="5302747"/>
            <a:ext cx="544976" cy="3921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dirty="0">
                <a:solidFill>
                  <a:schemeClr val="tx1"/>
                </a:solidFill>
                <a:latin typeface="Arial" panose="020B0604020202020204" pitchFamily="34" charset="0"/>
                <a:cs typeface="Arial" panose="020B0604020202020204" pitchFamily="34" charset="0"/>
              </a:rPr>
              <a:t>6)</a:t>
            </a:r>
          </a:p>
        </p:txBody>
      </p:sp>
      <p:sp>
        <p:nvSpPr>
          <p:cNvPr id="18" name="TextBox: PageNumber">
            <a:extLst>
              <a:ext uri="{FF2B5EF4-FFF2-40B4-BE49-F238E27FC236}">
                <a16:creationId xmlns:a16="http://schemas.microsoft.com/office/drawing/2014/main" id="{0679F4F2-A3B6-455A-BDBA-568781D20781}"/>
              </a:ext>
            </a:extLst>
          </p:cNvPr>
          <p:cNvSpPr txBox="1">
            <a:spLocks/>
          </p:cNvSpPr>
          <p:nvPr/>
        </p:nvSpPr>
        <p:spPr>
          <a:xfrm>
            <a:off x="11696700" y="6434480"/>
            <a:ext cx="381000" cy="360000"/>
          </a:xfrm>
          <a:prstGeom prst="rect">
            <a:avLst/>
          </a:prstGeom>
          <a:solidFill>
            <a:schemeClr val="bg1">
              <a:lumMod val="95000"/>
            </a:schemeClr>
          </a:solidFill>
          <a:ln w="25400">
            <a:solidFill>
              <a:schemeClr val="tx1"/>
            </a:solidFill>
          </a:ln>
        </p:spPr>
        <p:txBody>
          <a:bodyPr wrap="none" rtlCol="0" anchor="ctr" anchorCtr="1">
            <a:noAutofit/>
          </a:bodyPr>
          <a:lstStyle/>
          <a:p>
            <a:pPr algn="ctr"/>
            <a:r>
              <a:rPr lang="en-GB" sz="900" b="1" dirty="0">
                <a:latin typeface="Arial" pitchFamily="34" charset="0"/>
                <a:cs typeface="Arial" pitchFamily="34" charset="0"/>
              </a:rPr>
              <a:t>R-2</a:t>
            </a:r>
          </a:p>
          <a:p>
            <a:pPr algn="ctr"/>
            <a:r>
              <a:rPr lang="en-GB" sz="900" b="1" dirty="0">
                <a:latin typeface="Arial" pitchFamily="34" charset="0"/>
                <a:cs typeface="Arial" pitchFamily="34" charset="0"/>
              </a:rPr>
              <a:t>S-10</a:t>
            </a:r>
          </a:p>
        </p:txBody>
      </p:sp>
      <p:sp>
        <p:nvSpPr>
          <p:cNvPr id="19" name="Action Button: Forward">
            <a:hlinkClick r:id="" action="ppaction://hlinkshowjump?jump=nextslide" highlightClick="1"/>
            <a:extLst>
              <a:ext uri="{FF2B5EF4-FFF2-40B4-BE49-F238E27FC236}">
                <a16:creationId xmlns:a16="http://schemas.microsoft.com/office/drawing/2014/main" id="{DE18964D-4886-44D8-BE4F-7FA9AEE21751}"/>
              </a:ext>
            </a:extLst>
          </p:cNvPr>
          <p:cNvSpPr/>
          <p:nvPr/>
        </p:nvSpPr>
        <p:spPr>
          <a:xfrm>
            <a:off x="11194925" y="643448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ction Button: Back">
            <a:hlinkClick r:id="" action="ppaction://hlinkshowjump?jump=previousslide" highlightClick="1"/>
            <a:extLst>
              <a:ext uri="{FF2B5EF4-FFF2-40B4-BE49-F238E27FC236}">
                <a16:creationId xmlns:a16="http://schemas.microsoft.com/office/drawing/2014/main" id="{82309E4F-C928-4047-AD2B-7116FC029EC7}"/>
              </a:ext>
            </a:extLst>
          </p:cNvPr>
          <p:cNvSpPr/>
          <p:nvPr/>
        </p:nvSpPr>
        <p:spPr>
          <a:xfrm>
            <a:off x="10708393" y="643448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06858B80-18ED-468C-8F86-A55A9F1F76B4}"/>
              </a:ext>
            </a:extLst>
          </p:cNvPr>
          <p:cNvSpPr/>
          <p:nvPr/>
        </p:nvSpPr>
        <p:spPr>
          <a:xfrm>
            <a:off x="5123619" y="6604084"/>
            <a:ext cx="1944763" cy="253916"/>
          </a:xfrm>
          <a:prstGeom prst="rect">
            <a:avLst/>
          </a:prstGeom>
        </p:spPr>
        <p:txBody>
          <a:bodyPr wrap="none">
            <a:spAutoFit/>
          </a:bodyPr>
          <a:lstStyle/>
          <a:p>
            <a:pPr lvl="0" algn="ctr"/>
            <a:r>
              <a:rPr lang="en-GB" sz="1050" dirty="0">
                <a:solidFill>
                  <a:schemeClr val="bg1"/>
                </a:solidFill>
                <a:latin typeface="Arial" pitchFamily="34" charset="0"/>
                <a:ea typeface="Segoe UI" pitchFamily="34" charset="0"/>
                <a:cs typeface="Arial" pitchFamily="34" charset="0"/>
              </a:rPr>
              <a:t>Click the boxes to reveal text.</a:t>
            </a:r>
          </a:p>
        </p:txBody>
      </p:sp>
    </p:spTree>
    <p:extLst>
      <p:ext uri="{BB962C8B-B14F-4D97-AF65-F5344CB8AC3E}">
        <p14:creationId xmlns:p14="http://schemas.microsoft.com/office/powerpoint/2010/main" val="377633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left)">
                                      <p:cBhvr>
                                        <p:cTn id="10" dur="500"/>
                                        <p:tgtEl>
                                          <p:spTgt spid="6">
                                            <p:txEl>
                                              <p:pRg st="1" end="1"/>
                                            </p:txEl>
                                          </p:spTgt>
                                        </p:tgtEl>
                                      </p:cBhvr>
                                    </p:animEffect>
                                  </p:childTnLst>
                                </p:cTn>
                              </p:par>
                            </p:childTnLst>
                          </p:cTn>
                        </p:par>
                      </p:childTnLst>
                    </p:cTn>
                  </p:par>
                </p:childTnLst>
              </p:cTn>
              <p:nextCondLst>
                <p:cond evt="onClick" delay="0">
                  <p:tgtEl>
                    <p:spTgt spid="6"/>
                  </p:tgtEl>
                </p:cond>
              </p:nextCondLst>
            </p:seq>
            <p:seq concurrent="1" nextAc="seek">
              <p:cTn id="11" restart="whenNotActive" fill="hold" evtFilter="cancelBubble" nodeType="interactiveSeq">
                <p:stCondLst>
                  <p:cond evt="onClick" delay="0">
                    <p:tgtEl>
                      <p:spTgt spid="7"/>
                    </p:tgtEl>
                  </p:cond>
                </p:stCondLst>
                <p:endSync evt="end" delay="0">
                  <p:rtn val="all"/>
                </p:endSync>
                <p:childTnLst>
                  <p:par>
                    <p:cTn id="12" fill="hold">
                      <p:stCondLst>
                        <p:cond delay="0"/>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wipe(left)">
                                      <p:cBhvr>
                                        <p:cTn id="16" dur="500"/>
                                        <p:tgtEl>
                                          <p:spTgt spid="7">
                                            <p:txEl>
                                              <p:pRg st="0" end="0"/>
                                            </p:txEl>
                                          </p:spTgt>
                                        </p:tgtEl>
                                      </p:cBhvr>
                                    </p:animEffect>
                                  </p:childTnLst>
                                </p:cTn>
                              </p:par>
                            </p:childTnLst>
                          </p:cTn>
                        </p:par>
                      </p:childTnLst>
                    </p:cTn>
                  </p:par>
                </p:childTnLst>
              </p:cTn>
              <p:nextCondLst>
                <p:cond evt="onClick" delay="0">
                  <p:tgtEl>
                    <p:spTgt spid="7"/>
                  </p:tgtEl>
                </p:cond>
              </p:nextCondLst>
            </p:seq>
            <p:seq concurrent="1" nextAc="seek">
              <p:cTn id="17" restart="whenNotActive" fill="hold" evtFilter="cancelBubble" nodeType="interactiveSeq">
                <p:stCondLst>
                  <p:cond evt="onClick" delay="0">
                    <p:tgtEl>
                      <p:spTgt spid="8"/>
                    </p:tgtEl>
                  </p:cond>
                </p:stCondLst>
                <p:endSync evt="end" delay="0">
                  <p:rtn val="all"/>
                </p:endSync>
                <p:childTnLst>
                  <p:par>
                    <p:cTn id="18" fill="hold">
                      <p:stCondLst>
                        <p:cond delay="0"/>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left)">
                                      <p:cBhvr>
                                        <p:cTn id="22" dur="500"/>
                                        <p:tgtEl>
                                          <p:spTgt spid="8">
                                            <p:txEl>
                                              <p:pRg st="0" end="0"/>
                                            </p:txEl>
                                          </p:spTgt>
                                        </p:tgtEl>
                                      </p:cBhvr>
                                    </p:animEffect>
                                  </p:childTnLst>
                                </p:cTn>
                              </p:par>
                            </p:childTnLst>
                          </p:cTn>
                        </p:par>
                      </p:childTnLst>
                    </p:cTn>
                  </p:par>
                </p:childTnLst>
              </p:cTn>
              <p:nextCondLst>
                <p:cond evt="onClick" delay="0">
                  <p:tgtEl>
                    <p:spTgt spid="8"/>
                  </p:tgtEl>
                </p:cond>
              </p:nextCondLst>
            </p:seq>
            <p:seq concurrent="1" nextAc="seek">
              <p:cTn id="23" restart="whenNotActive" fill="hold" evtFilter="cancelBubble" nodeType="interactiveSeq">
                <p:stCondLst>
                  <p:cond evt="onClick" delay="0">
                    <p:tgtEl>
                      <p:spTgt spid="9"/>
                    </p:tgtEl>
                  </p:cond>
                </p:stCondLst>
                <p:endSync evt="end" delay="0">
                  <p:rtn val="all"/>
                </p:endSync>
                <p:childTnLst>
                  <p:par>
                    <p:cTn id="24" fill="hold">
                      <p:stCondLst>
                        <p:cond delay="0"/>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wipe(left)">
                                      <p:cBhvr>
                                        <p:cTn id="28" dur="500"/>
                                        <p:tgtEl>
                                          <p:spTgt spid="9">
                                            <p:txEl>
                                              <p:pRg st="0" end="0"/>
                                            </p:txEl>
                                          </p:spTgt>
                                        </p:tgtEl>
                                      </p:cBhvr>
                                    </p:animEffect>
                                  </p:childTnLst>
                                </p:cTn>
                              </p:par>
                            </p:childTnLst>
                          </p:cTn>
                        </p:par>
                      </p:childTnLst>
                    </p:cTn>
                  </p:par>
                </p:childTnLst>
              </p:cTn>
              <p:nextCondLst>
                <p:cond evt="onClick" delay="0">
                  <p:tgtEl>
                    <p:spTgt spid="9"/>
                  </p:tgtEl>
                </p:cond>
              </p:nextCondLst>
            </p:seq>
            <p:seq concurrent="1" nextAc="seek">
              <p:cTn id="29" restart="whenNotActive" fill="hold" evtFilter="cancelBubble" nodeType="interactiveSeq">
                <p:stCondLst>
                  <p:cond evt="onClick" delay="0">
                    <p:tgtEl>
                      <p:spTgt spid="10"/>
                    </p:tgtEl>
                  </p:cond>
                </p:stCondLst>
                <p:endSync evt="end" delay="0">
                  <p:rtn val="all"/>
                </p:endSync>
                <p:childTnLst>
                  <p:par>
                    <p:cTn id="30" fill="hold">
                      <p:stCondLst>
                        <p:cond delay="0"/>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0">
                                            <p:txEl>
                                              <p:pRg st="0" end="0"/>
                                            </p:txEl>
                                          </p:spTgt>
                                        </p:tgtEl>
                                        <p:attrNameLst>
                                          <p:attrName>style.visibility</p:attrName>
                                        </p:attrNameLst>
                                      </p:cBhvr>
                                      <p:to>
                                        <p:strVal val="visible"/>
                                      </p:to>
                                    </p:set>
                                    <p:animEffect transition="in" filter="wipe(left)">
                                      <p:cBhvr>
                                        <p:cTn id="34" dur="500"/>
                                        <p:tgtEl>
                                          <p:spTgt spid="10">
                                            <p:txEl>
                                              <p:pRg st="0" end="0"/>
                                            </p:txEl>
                                          </p:spTgt>
                                        </p:tgtEl>
                                      </p:cBhvr>
                                    </p:animEffect>
                                  </p:child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11"/>
                    </p:tgtEl>
                  </p:cond>
                </p:stCondLst>
                <p:endSync evt="end" delay="0">
                  <p:rtn val="all"/>
                </p:endSync>
                <p:childTnLst>
                  <p:par>
                    <p:cTn id="36" fill="hold">
                      <p:stCondLst>
                        <p:cond delay="0"/>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1">
                                            <p:txEl>
                                              <p:pRg st="0" end="0"/>
                                            </p:txEl>
                                          </p:spTgt>
                                        </p:tgtEl>
                                        <p:attrNameLst>
                                          <p:attrName>style.visibility</p:attrName>
                                        </p:attrNameLst>
                                      </p:cBhvr>
                                      <p:to>
                                        <p:strVal val="visible"/>
                                      </p:to>
                                    </p:set>
                                    <p:animEffect transition="in" filter="wipe(left)">
                                      <p:cBhvr>
                                        <p:cTn id="40" dur="500"/>
                                        <p:tgtEl>
                                          <p:spTgt spid="11">
                                            <p:txEl>
                                              <p:pRg st="0" end="0"/>
                                            </p:txEl>
                                          </p:spTgt>
                                        </p:tgtEl>
                                      </p:cBhvr>
                                    </p:animEffect>
                                  </p:childTnLst>
                                </p:cTn>
                              </p:par>
                            </p:childTnLst>
                          </p:cTn>
                        </p:par>
                      </p:childTnLst>
                    </p:cTn>
                  </p:par>
                </p:childTnLst>
              </p:cTn>
              <p:nextCondLst>
                <p:cond evt="onClick" delay="0">
                  <p:tgtEl>
                    <p:spTgt spid="11"/>
                  </p:tgtEl>
                </p:cond>
              </p:nextCondLst>
            </p:seq>
            <p:seq concurrent="1" nextAc="seek">
              <p:cTn id="41" restart="whenNotActive" fill="hold" evtFilter="cancelBubble" nodeType="interactiveSeq">
                <p:stCondLst>
                  <p:cond evt="onClick" delay="0">
                    <p:tgtEl>
                      <p:spTgt spid="19"/>
                    </p:tgtEl>
                  </p:cond>
                </p:stCondLst>
                <p:endSync evt="end" delay="0">
                  <p:rtn val="all"/>
                </p:endSync>
                <p:childTnLst>
                  <p:par>
                    <p:cTn id="42" fill="hold">
                      <p:stCondLst>
                        <p:cond delay="0"/>
                      </p:stCondLst>
                      <p:childTnLst>
                        <p:par>
                          <p:cTn id="43" fill="hold">
                            <p:stCondLst>
                              <p:cond delay="0"/>
                            </p:stCondLst>
                            <p:childTnLst>
                              <p:par>
                                <p:cTn id="44" presetID="1" presetClass="exit" presetSubtype="0" fill="hold" nodeType="withEffect">
                                  <p:stCondLst>
                                    <p:cond delay="0"/>
                                  </p:stCondLst>
                                  <p:childTnLst>
                                    <p:set>
                                      <p:cBhvr>
                                        <p:cTn id="45" dur="1" fill="hold">
                                          <p:stCondLst>
                                            <p:cond delay="0"/>
                                          </p:stCondLst>
                                        </p:cTn>
                                        <p:tgtEl>
                                          <p:spTgt spid="6">
                                            <p:txEl>
                                              <p:pRg st="0" end="0"/>
                                            </p:txEl>
                                          </p:spTgt>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6">
                                            <p:txEl>
                                              <p:pRg st="1" end="1"/>
                                            </p:txEl>
                                          </p:spTgt>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7">
                                            <p:txEl>
                                              <p:pRg st="0" end="0"/>
                                            </p:txEl>
                                          </p:spTgt>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8">
                                            <p:txEl>
                                              <p:pRg st="0" end="0"/>
                                            </p:txEl>
                                          </p:spTgt>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9">
                                            <p:txEl>
                                              <p:pRg st="0" end="0"/>
                                            </p:txEl>
                                          </p:spTgt>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10">
                                            <p:txEl>
                                              <p:pRg st="0" end="0"/>
                                            </p:txEl>
                                          </p:spTgt>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11">
                                            <p:txEl>
                                              <p:pRg st="0" end="0"/>
                                            </p:txEl>
                                          </p:spTgt>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58" restart="whenNotActive" fill="hold" evtFilter="cancelBubble" nodeType="interactiveSeq">
                <p:stCondLst>
                  <p:cond evt="onClick" delay="0">
                    <p:tgtEl>
                      <p:spTgt spid="20"/>
                    </p:tgtEl>
                  </p:cond>
                </p:stCondLst>
                <p:endSync evt="end" delay="0">
                  <p:rtn val="all"/>
                </p:endSync>
                <p:childTnLst>
                  <p:par>
                    <p:cTn id="59" fill="hold">
                      <p:stCondLst>
                        <p:cond delay="0"/>
                      </p:stCondLst>
                      <p:childTnLst>
                        <p:par>
                          <p:cTn id="60" fill="hold">
                            <p:stCondLst>
                              <p:cond delay="0"/>
                            </p:stCondLst>
                            <p:childTnLst>
                              <p:par>
                                <p:cTn id="61" presetID="1" presetClass="exit" presetSubtype="0" fill="hold" nodeType="withEffect">
                                  <p:stCondLst>
                                    <p:cond delay="0"/>
                                  </p:stCondLst>
                                  <p:childTnLst>
                                    <p:set>
                                      <p:cBhvr>
                                        <p:cTn id="62" dur="1" fill="hold">
                                          <p:stCondLst>
                                            <p:cond delay="0"/>
                                          </p:stCondLst>
                                        </p:cTn>
                                        <p:tgtEl>
                                          <p:spTgt spid="6">
                                            <p:txEl>
                                              <p:pRg st="0" end="0"/>
                                            </p:txEl>
                                          </p:spTgt>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6">
                                            <p:txEl>
                                              <p:pRg st="1" end="1"/>
                                            </p:txEl>
                                          </p:spTgt>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7">
                                            <p:txEl>
                                              <p:pRg st="0" end="0"/>
                                            </p:txEl>
                                          </p:spTgt>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8">
                                            <p:txEl>
                                              <p:pRg st="0" end="0"/>
                                            </p:txEl>
                                          </p:spTgt>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9">
                                            <p:txEl>
                                              <p:pRg st="0" end="0"/>
                                            </p:txEl>
                                          </p:spTgt>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10">
                                            <p:txEl>
                                              <p:pRg st="0" end="0"/>
                                            </p:txEl>
                                          </p:spTgt>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11">
                                            <p:txEl>
                                              <p:pRg st="0" end="0"/>
                                            </p:txEl>
                                          </p:spTgt>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weave">
          <a:fgClr>
            <a:srgbClr val="FF0000"/>
          </a:fgClr>
          <a:bgClr>
            <a:srgbClr val="C00000"/>
          </a:bgClr>
        </a:pattFill>
        <a:effectLst/>
      </p:bgPr>
    </p:bg>
    <p:spTree>
      <p:nvGrpSpPr>
        <p:cNvPr id="1" name=""/>
        <p:cNvGrpSpPr/>
        <p:nvPr/>
      </p:nvGrpSpPr>
      <p:grpSpPr>
        <a:xfrm>
          <a:off x="0" y="0"/>
          <a:ext cx="0" cy="0"/>
          <a:chOff x="0" y="0"/>
          <a:chExt cx="0" cy="0"/>
        </a:xfrm>
      </p:grpSpPr>
      <p:pic>
        <p:nvPicPr>
          <p:cNvPr id="14" name="Reflective Music - Holy Week (1.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615081" y="0"/>
            <a:ext cx="609600" cy="609600"/>
          </a:xfrm>
          <a:prstGeom prst="rect">
            <a:avLst/>
          </a:prstGeom>
        </p:spPr>
      </p:pic>
      <p:sp>
        <p:nvSpPr>
          <p:cNvPr id="2" name="Title 1">
            <a:extLst>
              <a:ext uri="{FF2B5EF4-FFF2-40B4-BE49-F238E27FC236}">
                <a16:creationId xmlns:a16="http://schemas.microsoft.com/office/drawing/2014/main" id="{6D89BED6-FCEB-4DAC-BFB0-37A0CAFEBC8C}"/>
              </a:ext>
            </a:extLst>
          </p:cNvPr>
          <p:cNvSpPr>
            <a:spLocks noGrp="1"/>
          </p:cNvSpPr>
          <p:nvPr>
            <p:ph type="title"/>
          </p:nvPr>
        </p:nvSpPr>
        <p:spPr>
          <a:xfrm>
            <a:off x="838200" y="123853"/>
            <a:ext cx="10515600" cy="1325563"/>
          </a:xfrm>
        </p:spPr>
        <p:txBody>
          <a:bodyPr>
            <a:prstTxWarp prst="textWave1">
              <a:avLst/>
            </a:prstTxWarp>
            <a:normAutofit fontScale="90000"/>
          </a:bodyPr>
          <a:lstStyle/>
          <a:p>
            <a:r>
              <a:rPr lang="en-NZ" sz="10700" b="1" dirty="0">
                <a:solidFill>
                  <a:schemeClr val="accent4">
                    <a:lumMod val="20000"/>
                    <a:lumOff val="80000"/>
                  </a:schemeClr>
                </a:solidFill>
                <a:effectLst>
                  <a:reflection blurRad="6350" stA="55000" endA="300" endPos="45500" dir="5400000" sy="-100000" algn="bl" rotWithShape="0"/>
                </a:effectLst>
                <a:latin typeface="Harrington" panose="04040505050A02020702" pitchFamily="82" charset="0"/>
              </a:rPr>
              <a:t>Time for Reflection</a:t>
            </a:r>
            <a:r>
              <a:rPr lang="en-NZ" b="1" dirty="0">
                <a:solidFill>
                  <a:srgbClr val="FF0000"/>
                </a:solidFill>
                <a:effectLst>
                  <a:reflection blurRad="6350" stA="55000" endA="300" endPos="45500" dir="5400000" sy="-100000" algn="bl" rotWithShape="0"/>
                </a:effectLst>
                <a:latin typeface="Harrington" panose="04040505050A02020702" pitchFamily="82" charset="0"/>
              </a:rPr>
              <a:t/>
            </a:r>
            <a:br>
              <a:rPr lang="en-NZ" b="1" dirty="0">
                <a:solidFill>
                  <a:srgbClr val="FF0000"/>
                </a:solidFill>
                <a:effectLst>
                  <a:reflection blurRad="6350" stA="55000" endA="300" endPos="45500" dir="5400000" sy="-100000" algn="bl" rotWithShape="0"/>
                </a:effectLst>
                <a:latin typeface="Harrington" panose="04040505050A02020702" pitchFamily="82" charset="0"/>
              </a:rPr>
            </a:br>
            <a:endParaRPr lang="en-NZ" dirty="0"/>
          </a:p>
        </p:txBody>
      </p:sp>
      <p:pic>
        <p:nvPicPr>
          <p:cNvPr id="4" name="Picture 3" descr="A group of people posing for the camera&#10;&#10;Description generated with very high confidence">
            <a:extLst>
              <a:ext uri="{FF2B5EF4-FFF2-40B4-BE49-F238E27FC236}">
                <a16:creationId xmlns:a16="http://schemas.microsoft.com/office/drawing/2014/main" id="{A1212809-5F15-45EF-AB4F-A090FDB167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6285" y="1238639"/>
            <a:ext cx="9046040" cy="5089167"/>
          </a:xfrm>
          <a:prstGeom prst="rect">
            <a:avLst/>
          </a:prstGeom>
          <a:ln>
            <a:noFill/>
          </a:ln>
          <a:effectLst>
            <a:softEdge rad="112500"/>
          </a:effectLst>
        </p:spPr>
      </p:pic>
      <p:sp>
        <p:nvSpPr>
          <p:cNvPr id="5" name="TextBox: PageNumber">
            <a:extLst>
              <a:ext uri="{FF2B5EF4-FFF2-40B4-BE49-F238E27FC236}">
                <a16:creationId xmlns:a16="http://schemas.microsoft.com/office/drawing/2014/main" id="{F75C113B-DBF0-4183-B8E0-DC002D67C99B}"/>
              </a:ext>
            </a:extLst>
          </p:cNvPr>
          <p:cNvSpPr txBox="1">
            <a:spLocks/>
          </p:cNvSpPr>
          <p:nvPr/>
        </p:nvSpPr>
        <p:spPr>
          <a:xfrm>
            <a:off x="11696700" y="6434480"/>
            <a:ext cx="381000" cy="360000"/>
          </a:xfrm>
          <a:prstGeom prst="rect">
            <a:avLst/>
          </a:prstGeom>
          <a:solidFill>
            <a:schemeClr val="bg1">
              <a:lumMod val="95000"/>
            </a:schemeClr>
          </a:solidFill>
          <a:ln w="25400">
            <a:solidFill>
              <a:schemeClr val="tx1"/>
            </a:solidFill>
          </a:ln>
        </p:spPr>
        <p:txBody>
          <a:bodyPr wrap="none" rtlCol="0" anchor="ctr" anchorCtr="1">
            <a:noAutofit/>
          </a:bodyPr>
          <a:lstStyle/>
          <a:p>
            <a:pPr algn="ctr"/>
            <a:r>
              <a:rPr lang="en-GB" sz="900" b="1" dirty="0">
                <a:latin typeface="Arial" pitchFamily="34" charset="0"/>
                <a:cs typeface="Arial" pitchFamily="34" charset="0"/>
              </a:rPr>
              <a:t>R-2</a:t>
            </a:r>
          </a:p>
          <a:p>
            <a:pPr algn="ctr"/>
            <a:r>
              <a:rPr lang="en-GB" sz="900" b="1" dirty="0">
                <a:latin typeface="Arial" pitchFamily="34" charset="0"/>
                <a:cs typeface="Arial" pitchFamily="34" charset="0"/>
              </a:rPr>
              <a:t>S-11</a:t>
            </a:r>
          </a:p>
        </p:txBody>
      </p:sp>
      <p:sp>
        <p:nvSpPr>
          <p:cNvPr id="6" name="Action Button: Back">
            <a:hlinkClick r:id="" action="ppaction://hlinkshowjump?jump=previousslide" highlightClick="1"/>
            <a:extLst>
              <a:ext uri="{FF2B5EF4-FFF2-40B4-BE49-F238E27FC236}">
                <a16:creationId xmlns:a16="http://schemas.microsoft.com/office/drawing/2014/main" id="{AA4F18CB-4A51-4065-B613-21A6B5BE5992}"/>
              </a:ext>
            </a:extLst>
          </p:cNvPr>
          <p:cNvSpPr/>
          <p:nvPr/>
        </p:nvSpPr>
        <p:spPr>
          <a:xfrm>
            <a:off x="11137776" y="643448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A06668B2-4EA3-4639-B897-8FBB65512D70}"/>
              </a:ext>
            </a:extLst>
          </p:cNvPr>
          <p:cNvSpPr txBox="1">
            <a:spLocks/>
          </p:cNvSpPr>
          <p:nvPr/>
        </p:nvSpPr>
        <p:spPr>
          <a:xfrm>
            <a:off x="1124672" y="530194"/>
            <a:ext cx="9942653" cy="995423"/>
          </a:xfrm>
          <a:prstGeom prst="rect">
            <a:avLst/>
          </a:prstGeom>
        </p:spPr>
        <p:txBody>
          <a:bodyPr vert="horz" lIns="91440" tIns="45720" rIns="91440" bIns="45720" numCol="1" rtlCol="0" anchor="ctr">
            <a:prstTxWarp prst="textWave1">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NZ" b="1" dirty="0">
              <a:solidFill>
                <a:srgbClr val="FF0000"/>
              </a:solidFill>
              <a:effectLst>
                <a:reflection blurRad="6350" stA="55000" endA="300" endPos="45500" dir="5400000" sy="-100000" algn="bl" rotWithShape="0"/>
              </a:effectLst>
              <a:latin typeface="Harrington" panose="04040505050A02020702" pitchFamily="82" charset="0"/>
            </a:endParaRPr>
          </a:p>
        </p:txBody>
      </p:sp>
      <p:sp>
        <p:nvSpPr>
          <p:cNvPr id="10" name="Action Button: Audio">
            <a:hlinkClick r:id="" action="ppaction://noaction" highlightClick="1"/>
          </p:cNvPr>
          <p:cNvSpPr/>
          <p:nvPr/>
        </p:nvSpPr>
        <p:spPr>
          <a:xfrm>
            <a:off x="10621241" y="6434480"/>
            <a:ext cx="360000" cy="360000"/>
          </a:xfrm>
          <a:prstGeom prst="actionButtonSou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TextBox: Tool instructions stop"/>
          <p:cNvSpPr txBox="1"/>
          <p:nvPr/>
        </p:nvSpPr>
        <p:spPr>
          <a:xfrm>
            <a:off x="4668015" y="6604084"/>
            <a:ext cx="2890535" cy="253916"/>
          </a:xfrm>
          <a:prstGeom prst="rect">
            <a:avLst/>
          </a:prstGeom>
          <a:noFill/>
        </p:spPr>
        <p:txBody>
          <a:bodyPr wrap="none" rtlCol="0">
            <a:spAutoFit/>
          </a:bodyPr>
          <a:lstStyle/>
          <a:p>
            <a:pPr algn="ctr"/>
            <a:r>
              <a:rPr lang="en-GB" sz="1050" dirty="0">
                <a:solidFill>
                  <a:schemeClr val="bg1"/>
                </a:solidFill>
                <a:latin typeface="Arial" pitchFamily="34" charset="0"/>
                <a:ea typeface="Segoe UI" pitchFamily="34" charset="0"/>
                <a:cs typeface="Arial" pitchFamily="34" charset="0"/>
              </a:rPr>
              <a:t>Click the audio button to stop reflective music</a:t>
            </a:r>
          </a:p>
        </p:txBody>
      </p:sp>
      <p:sp>
        <p:nvSpPr>
          <p:cNvPr id="12" name="TextBox: Tool instructions start"/>
          <p:cNvSpPr txBox="1"/>
          <p:nvPr/>
        </p:nvSpPr>
        <p:spPr>
          <a:xfrm>
            <a:off x="4668017" y="6604084"/>
            <a:ext cx="2884123" cy="253916"/>
          </a:xfrm>
          <a:prstGeom prst="rect">
            <a:avLst/>
          </a:prstGeom>
          <a:noFill/>
        </p:spPr>
        <p:txBody>
          <a:bodyPr wrap="none" rtlCol="0">
            <a:spAutoFit/>
          </a:bodyPr>
          <a:lstStyle/>
          <a:p>
            <a:pPr algn="ctr"/>
            <a:r>
              <a:rPr lang="en-GB" sz="1050" dirty="0">
                <a:solidFill>
                  <a:schemeClr val="bg1"/>
                </a:solidFill>
                <a:latin typeface="Arial" pitchFamily="34" charset="0"/>
                <a:ea typeface="Segoe UI" pitchFamily="34" charset="0"/>
                <a:cs typeface="Arial" pitchFamily="34" charset="0"/>
              </a:rPr>
              <a:t>Click the audio button to play reflective music</a:t>
            </a:r>
          </a:p>
        </p:txBody>
      </p:sp>
      <p:pic>
        <p:nvPicPr>
          <p:cNvPr id="13" name="Feedback">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261" y="5884917"/>
            <a:ext cx="1170335" cy="835083"/>
          </a:xfrm>
          <a:prstGeom prst="rect">
            <a:avLst/>
          </a:prstGeom>
        </p:spPr>
      </p:pic>
    </p:spTree>
    <p:extLst>
      <p:ext uri="{BB962C8B-B14F-4D97-AF65-F5344CB8AC3E}">
        <p14:creationId xmlns:p14="http://schemas.microsoft.com/office/powerpoint/2010/main" val="8153549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xit" presetSubtype="0" fill="hold" grpId="1" nodeType="with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par>
                                <p:cTn id="16" presetID="1" presetClass="mediacall" presetSubtype="0" fill="hold" nodeType="withEffect">
                                  <p:stCondLst>
                                    <p:cond delay="0"/>
                                  </p:stCondLst>
                                  <p:childTnLst>
                                    <p:cmd type="call" cmd="playFrom(0.0)">
                                      <p:cBhvr>
                                        <p:cTn id="17" dur="275648" fill="hold"/>
                                        <p:tgtEl>
                                          <p:spTgt spid="14"/>
                                        </p:tgtEl>
                                      </p:cBhvr>
                                    </p:cmd>
                                  </p:childTnLst>
                                </p:cTn>
                              </p:par>
                              <p:par>
                                <p:cTn id="18" presetID="1" presetClass="emph" presetSubtype="2" fill="hold" nodeType="withEffect">
                                  <p:stCondLst>
                                    <p:cond delay="0"/>
                                  </p:stCondLst>
                                  <p:childTnLst>
                                    <p:animClr clrSpc="rgb" dir="cw">
                                      <p:cBhvr>
                                        <p:cTn id="19" dur="1000" fill="hold"/>
                                        <p:tgtEl>
                                          <p:spTgt spid="10"/>
                                        </p:tgtEl>
                                        <p:attrNameLst>
                                          <p:attrName>fillcolor</p:attrName>
                                        </p:attrNameLst>
                                      </p:cBhvr>
                                      <p:to>
                                        <a:srgbClr val="C0504D"/>
                                      </p:to>
                                    </p:animClr>
                                    <p:set>
                                      <p:cBhvr>
                                        <p:cTn id="20" dur="1000" fill="hold"/>
                                        <p:tgtEl>
                                          <p:spTgt spid="10"/>
                                        </p:tgtEl>
                                        <p:attrNameLst>
                                          <p:attrName>fill.type</p:attrName>
                                        </p:attrNameLst>
                                      </p:cBhvr>
                                      <p:to>
                                        <p:strVal val="solid"/>
                                      </p:to>
                                    </p:set>
                                    <p:set>
                                      <p:cBhvr>
                                        <p:cTn id="21" dur="1000" fill="hold"/>
                                        <p:tgtEl>
                                          <p:spTgt spid="10"/>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3" presetClass="mediacall" presetSubtype="0" fill="hold" nodeType="clickEffect">
                                  <p:stCondLst>
                                    <p:cond delay="0"/>
                                  </p:stCondLst>
                                  <p:childTnLst>
                                    <p:cmd type="call" cmd="stop">
                                      <p:cBhvr>
                                        <p:cTn id="25" dur="1" fill="hold"/>
                                        <p:tgtEl>
                                          <p:spTgt spid="14"/>
                                        </p:tgtEl>
                                      </p:cBhvr>
                                    </p:cmd>
                                  </p:childTnLst>
                                </p:cTn>
                              </p:par>
                              <p:par>
                                <p:cTn id="26" presetID="1" presetClass="emph" presetSubtype="2" fill="hold" nodeType="withEffect">
                                  <p:stCondLst>
                                    <p:cond delay="0"/>
                                  </p:stCondLst>
                                  <p:childTnLst>
                                    <p:animClr clrSpc="rgb" dir="cw">
                                      <p:cBhvr>
                                        <p:cTn id="27" dur="2000" fill="hold"/>
                                        <p:tgtEl>
                                          <p:spTgt spid="10"/>
                                        </p:tgtEl>
                                        <p:attrNameLst>
                                          <p:attrName>fillcolor</p:attrName>
                                        </p:attrNameLst>
                                      </p:cBhvr>
                                      <p:to>
                                        <a:schemeClr val="bg1"/>
                                      </p:to>
                                    </p:animClr>
                                    <p:set>
                                      <p:cBhvr>
                                        <p:cTn id="28" dur="2000" fill="hold"/>
                                        <p:tgtEl>
                                          <p:spTgt spid="10"/>
                                        </p:tgtEl>
                                        <p:attrNameLst>
                                          <p:attrName>fill.type</p:attrName>
                                        </p:attrNameLst>
                                      </p:cBhvr>
                                      <p:to>
                                        <p:strVal val="solid"/>
                                      </p:to>
                                    </p:set>
                                    <p:set>
                                      <p:cBhvr>
                                        <p:cTn id="29" dur="2000" fill="hold"/>
                                        <p:tgtEl>
                                          <p:spTgt spid="10"/>
                                        </p:tgtEl>
                                        <p:attrNameLst>
                                          <p:attrName>fill.on</p:attrName>
                                        </p:attrNameLst>
                                      </p:cBhvr>
                                      <p:to>
                                        <p:strVal val="true"/>
                                      </p:to>
                                    </p:set>
                                  </p:childTnLst>
                                </p:cTn>
                              </p:par>
                              <p:par>
                                <p:cTn id="30" presetID="10" presetClass="exit" presetSubtype="0" fill="hold" grpId="1" nodeType="with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par>
                                <p:cTn id="33" presetID="10" presetClass="entr" presetSubtype="0" fill="hold" grpId="2"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childTnLst>
              </p:cTn>
              <p:nextCondLst>
                <p:cond evt="onClick" delay="0">
                  <p:tgtEl>
                    <p:spTgt spid="10"/>
                  </p:tgtEl>
                </p:cond>
              </p:nextCondLst>
            </p:seq>
            <p:audio>
              <p:cMediaNode vol="80000">
                <p:cTn id="36" fill="hold" display="0">
                  <p:stCondLst>
                    <p:cond delay="indefinite"/>
                  </p:stCondLst>
                  <p:endCondLst>
                    <p:cond evt="onStopAudio" delay="0">
                      <p:tgtEl>
                        <p:sldTgt/>
                      </p:tgtEl>
                    </p:cond>
                  </p:endCondLst>
                </p:cTn>
                <p:tgtEl>
                  <p:spTgt spid="14"/>
                </p:tgtEl>
              </p:cMediaNode>
            </p:audio>
          </p:childTnLst>
        </p:cTn>
      </p:par>
    </p:tnLst>
    <p:bldLst>
      <p:bldP spid="11" grpId="0"/>
      <p:bldP spid="11" grpId="1"/>
      <p:bldP spid="12" grpId="0"/>
      <p:bldP spid="12" grpId="1"/>
      <p:bldP spid="12" grpId="2"/>
    </p:bldLst>
  </p:timing>
</p:sld>
</file>

<file path=ppt/slides/slide1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170C7-44F9-45C9-B729-C9060B5DE934}"/>
              </a:ext>
            </a:extLst>
          </p:cNvPr>
          <p:cNvSpPr>
            <a:spLocks noGrp="1"/>
          </p:cNvSpPr>
          <p:nvPr>
            <p:ph type="title"/>
          </p:nvPr>
        </p:nvSpPr>
        <p:spPr/>
        <p:txBody>
          <a:bodyPr/>
          <a:lstStyle/>
          <a:p>
            <a:pPr algn="ctr"/>
            <a:r>
              <a:rPr lang="en-NZ" dirty="0">
                <a:latin typeface="Arial" panose="020B0604020202020204" pitchFamily="34" charset="0"/>
                <a:cs typeface="Arial" panose="020B0604020202020204" pitchFamily="34" charset="0"/>
              </a:rPr>
              <a:t>Jesus had his Last Supper with his friends on Holy Thursday</a:t>
            </a:r>
          </a:p>
        </p:txBody>
      </p:sp>
      <p:sp>
        <p:nvSpPr>
          <p:cNvPr id="3" name="Rectangle 2">
            <a:extLst>
              <a:ext uri="{FF2B5EF4-FFF2-40B4-BE49-F238E27FC236}">
                <a16:creationId xmlns:a16="http://schemas.microsoft.com/office/drawing/2014/main" id="{C0A99D9B-7D67-49AC-BA58-3E05C34E1203}"/>
              </a:ext>
            </a:extLst>
          </p:cNvPr>
          <p:cNvSpPr/>
          <p:nvPr/>
        </p:nvSpPr>
        <p:spPr>
          <a:xfrm>
            <a:off x="7016925" y="1787847"/>
            <a:ext cx="4336875" cy="917687"/>
          </a:xfrm>
          <a:prstGeom prst="rect">
            <a:avLst/>
          </a:prstGeom>
          <a:ln>
            <a:solidFill>
              <a:schemeClr val="tx1"/>
            </a:solidFill>
          </a:ln>
        </p:spPr>
        <p:txBody>
          <a:bodyPr wrap="square">
            <a:spAutoFit/>
          </a:bodyPr>
          <a:lstStyle/>
          <a:p>
            <a:pPr>
              <a:lnSpc>
                <a:spcPct val="115000"/>
              </a:lnSpc>
              <a:spcAft>
                <a:spcPts val="1000"/>
              </a:spcAft>
            </a:pPr>
            <a:r>
              <a:rPr lang="en-NZ" sz="1600" i="1" dirty="0">
                <a:latin typeface="Arial" panose="020B0604020202020204" pitchFamily="34" charset="0"/>
                <a:ea typeface="Calibri" panose="020F0502020204030204" pitchFamily="34" charset="0"/>
                <a:cs typeface="Arial" panose="020B0604020202020204" pitchFamily="34" charset="0"/>
              </a:rPr>
              <a:t>Find each word in the sentence below on the matrix and highlight it in the sentence </a:t>
            </a:r>
            <a:r>
              <a:rPr lang="en-NZ" sz="1600" b="1" i="1" dirty="0">
                <a:latin typeface="Arial" panose="020B0604020202020204" pitchFamily="34" charset="0"/>
                <a:ea typeface="Calibri" panose="020F0502020204030204" pitchFamily="34" charset="0"/>
                <a:cs typeface="Arial" panose="020B0604020202020204" pitchFamily="34" charset="0"/>
              </a:rPr>
              <a:t>and</a:t>
            </a:r>
            <a:r>
              <a:rPr lang="en-NZ" sz="1600" i="1" dirty="0">
                <a:latin typeface="Arial" panose="020B0604020202020204" pitchFamily="34" charset="0"/>
                <a:ea typeface="Calibri" panose="020F0502020204030204" pitchFamily="34" charset="0"/>
                <a:cs typeface="Arial" panose="020B0604020202020204" pitchFamily="34" charset="0"/>
              </a:rPr>
              <a:t> in the Word Find</a:t>
            </a:r>
            <a:endParaRPr lang="en-NZ" sz="1600" i="1"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AA955E7-2013-41AC-AA36-85C0256B56CA}"/>
              </a:ext>
            </a:extLst>
          </p:cNvPr>
          <p:cNvSpPr/>
          <p:nvPr/>
        </p:nvSpPr>
        <p:spPr>
          <a:xfrm>
            <a:off x="7391397" y="2933128"/>
            <a:ext cx="3587928" cy="1366528"/>
          </a:xfrm>
          <a:prstGeom prst="rect">
            <a:avLst/>
          </a:prstGeom>
        </p:spPr>
        <p:txBody>
          <a:bodyPr wrap="square">
            <a:spAutoFit/>
          </a:bodyPr>
          <a:lstStyle/>
          <a:p>
            <a:pPr>
              <a:lnSpc>
                <a:spcPct val="115000"/>
              </a:lnSpc>
              <a:spcAft>
                <a:spcPts val="1000"/>
              </a:spcAft>
            </a:pPr>
            <a:r>
              <a:rPr lang="en-NZ" sz="2400" b="1" dirty="0">
                <a:latin typeface="Arial" panose="020B0604020202020204" pitchFamily="34" charset="0"/>
                <a:ea typeface="Calibri" panose="020F0502020204030204" pitchFamily="34" charset="0"/>
                <a:cs typeface="Arial" panose="020B0604020202020204" pitchFamily="34" charset="0"/>
              </a:rPr>
              <a:t>Jesus had his last supper with his friends on Holy Thursday</a:t>
            </a:r>
            <a:endParaRPr lang="en-NZ" b="1" dirty="0">
              <a:effectLst/>
              <a:latin typeface="Arial" panose="020B0604020202020204" pitchFamily="34" charset="0"/>
              <a:ea typeface="Calibri" panose="020F0502020204030204" pitchFamily="34" charset="0"/>
              <a:cs typeface="Arial" panose="020B0604020202020204" pitchFamily="34" charset="0"/>
            </a:endParaRPr>
          </a:p>
        </p:txBody>
      </p:sp>
      <p:pic>
        <p:nvPicPr>
          <p:cNvPr id="5" name="Picture 4" descr="A group of people in a room&#10;&#10;Description generated with high confidence">
            <a:extLst>
              <a:ext uri="{FF2B5EF4-FFF2-40B4-BE49-F238E27FC236}">
                <a16:creationId xmlns:a16="http://schemas.microsoft.com/office/drawing/2014/main" id="{9952605F-BDD5-4DD2-8F5E-67F1BA8C1B3B}"/>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7718106" y="4527250"/>
            <a:ext cx="2934511" cy="1650662"/>
          </a:xfrm>
          <a:prstGeom prst="rect">
            <a:avLst/>
          </a:prstGeom>
        </p:spPr>
      </p:pic>
      <p:graphicFrame>
        <p:nvGraphicFramePr>
          <p:cNvPr id="7" name="Table 6">
            <a:extLst>
              <a:ext uri="{FF2B5EF4-FFF2-40B4-BE49-F238E27FC236}">
                <a16:creationId xmlns:a16="http://schemas.microsoft.com/office/drawing/2014/main" id="{39CBC20F-41B2-4EC9-9B00-BAAEE3A12E02}"/>
              </a:ext>
            </a:extLst>
          </p:cNvPr>
          <p:cNvGraphicFramePr>
            <a:graphicFrameLocks noGrp="1"/>
          </p:cNvGraphicFramePr>
          <p:nvPr>
            <p:extLst>
              <p:ext uri="{D42A27DB-BD31-4B8C-83A1-F6EECF244321}">
                <p14:modId xmlns:p14="http://schemas.microsoft.com/office/powerpoint/2010/main" val="2054301635"/>
              </p:ext>
            </p:extLst>
          </p:nvPr>
        </p:nvGraphicFramePr>
        <p:xfrm>
          <a:off x="1219199" y="2385861"/>
          <a:ext cx="3587928" cy="3169920"/>
        </p:xfrm>
        <a:graphic>
          <a:graphicData uri="http://schemas.openxmlformats.org/drawingml/2006/table">
            <a:tbl>
              <a:tblPr firstRow="1" bandRow="1">
                <a:tableStyleId>{5940675A-B579-460E-94D1-54222C63F5DA}</a:tableStyleId>
              </a:tblPr>
              <a:tblGrid>
                <a:gridCol w="448491">
                  <a:extLst>
                    <a:ext uri="{9D8B030D-6E8A-4147-A177-3AD203B41FA5}">
                      <a16:colId xmlns:a16="http://schemas.microsoft.com/office/drawing/2014/main" val="4230309933"/>
                    </a:ext>
                  </a:extLst>
                </a:gridCol>
                <a:gridCol w="448491">
                  <a:extLst>
                    <a:ext uri="{9D8B030D-6E8A-4147-A177-3AD203B41FA5}">
                      <a16:colId xmlns:a16="http://schemas.microsoft.com/office/drawing/2014/main" val="795449359"/>
                    </a:ext>
                  </a:extLst>
                </a:gridCol>
                <a:gridCol w="448491">
                  <a:extLst>
                    <a:ext uri="{9D8B030D-6E8A-4147-A177-3AD203B41FA5}">
                      <a16:colId xmlns:a16="http://schemas.microsoft.com/office/drawing/2014/main" val="1559646565"/>
                    </a:ext>
                  </a:extLst>
                </a:gridCol>
                <a:gridCol w="448491">
                  <a:extLst>
                    <a:ext uri="{9D8B030D-6E8A-4147-A177-3AD203B41FA5}">
                      <a16:colId xmlns:a16="http://schemas.microsoft.com/office/drawing/2014/main" val="3228846349"/>
                    </a:ext>
                  </a:extLst>
                </a:gridCol>
                <a:gridCol w="448491">
                  <a:extLst>
                    <a:ext uri="{9D8B030D-6E8A-4147-A177-3AD203B41FA5}">
                      <a16:colId xmlns:a16="http://schemas.microsoft.com/office/drawing/2014/main" val="175888158"/>
                    </a:ext>
                  </a:extLst>
                </a:gridCol>
                <a:gridCol w="448491">
                  <a:extLst>
                    <a:ext uri="{9D8B030D-6E8A-4147-A177-3AD203B41FA5}">
                      <a16:colId xmlns:a16="http://schemas.microsoft.com/office/drawing/2014/main" val="2338447506"/>
                    </a:ext>
                  </a:extLst>
                </a:gridCol>
                <a:gridCol w="448491">
                  <a:extLst>
                    <a:ext uri="{9D8B030D-6E8A-4147-A177-3AD203B41FA5}">
                      <a16:colId xmlns:a16="http://schemas.microsoft.com/office/drawing/2014/main" val="2095024142"/>
                    </a:ext>
                  </a:extLst>
                </a:gridCol>
                <a:gridCol w="448491">
                  <a:extLst>
                    <a:ext uri="{9D8B030D-6E8A-4147-A177-3AD203B41FA5}">
                      <a16:colId xmlns:a16="http://schemas.microsoft.com/office/drawing/2014/main" val="1416348469"/>
                    </a:ext>
                  </a:extLst>
                </a:gridCol>
              </a:tblGrid>
              <a:tr h="370840">
                <a:tc>
                  <a:txBody>
                    <a:bodyPr/>
                    <a:lstStyle/>
                    <a:p>
                      <a:pPr algn="ctr"/>
                      <a:r>
                        <a:rPr lang="en-NZ" sz="2000" b="0" dirty="0">
                          <a:solidFill>
                            <a:schemeClr val="tx1"/>
                          </a:solidFill>
                          <a:latin typeface="Arial" panose="020B0604020202020204" pitchFamily="34" charset="0"/>
                          <a:cs typeface="Arial" panose="020B0604020202020204" pitchFamily="34" charset="0"/>
                        </a:rPr>
                        <a:t>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2000" b="0" dirty="0">
                          <a:solidFill>
                            <a:schemeClr val="tx1"/>
                          </a:solidFill>
                          <a:latin typeface="Arial" panose="020B0604020202020204" pitchFamily="34" charset="0"/>
                          <a:cs typeface="Arial" panose="020B0604020202020204" pitchFamily="34" charset="0"/>
                        </a:rPr>
                        <a:t>J</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2000" b="0" dirty="0">
                          <a:solidFill>
                            <a:schemeClr val="tx1"/>
                          </a:solidFill>
                          <a:latin typeface="Arial" panose="020B0604020202020204" pitchFamily="34" charset="0"/>
                          <a:cs typeface="Arial" panose="020B0604020202020204" pitchFamily="34" charset="0"/>
                        </a:rPr>
                        <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2000" b="0" dirty="0">
                          <a:solidFill>
                            <a:schemeClr val="tx1"/>
                          </a:solidFill>
                          <a:latin typeface="Arial" panose="020B0604020202020204" pitchFamily="34" charset="0"/>
                          <a:cs typeface="Arial" panose="020B0604020202020204" pitchFamily="34" charset="0"/>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2000" b="0" dirty="0">
                          <a:solidFill>
                            <a:schemeClr val="tx1"/>
                          </a:solidFill>
                          <a:latin typeface="Arial" panose="020B0604020202020204" pitchFamily="34" charset="0"/>
                          <a:cs typeface="Arial" panose="020B0604020202020204" pitchFamily="34" charset="0"/>
                        </a:rPr>
                        <a:t>U</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2000" b="0" dirty="0">
                          <a:solidFill>
                            <a:schemeClr val="tx1"/>
                          </a:solidFill>
                          <a:latin typeface="Arial" panose="020B0604020202020204" pitchFamily="34" charset="0"/>
                          <a:cs typeface="Arial" panose="020B0604020202020204" pitchFamily="34" charset="0"/>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2000" b="0" dirty="0">
                          <a:solidFill>
                            <a:schemeClr val="tx1"/>
                          </a:solidFill>
                          <a:latin typeface="Arial" panose="020B0604020202020204" pitchFamily="34" charset="0"/>
                          <a:cs typeface="Arial" panose="020B0604020202020204" pitchFamily="34" charset="0"/>
                        </a:rPr>
                        <a:t>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2000" b="0" dirty="0">
                          <a:solidFill>
                            <a:schemeClr val="tx1"/>
                          </a:solidFill>
                          <a:latin typeface="Arial" panose="020B0604020202020204" pitchFamily="34" charset="0"/>
                          <a:cs typeface="Arial" panose="020B0604020202020204" pitchFamily="34" charset="0"/>
                        </a:rPr>
                        <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68448541"/>
                  </a:ext>
                </a:extLst>
              </a:tr>
              <a:tr h="370840">
                <a:tc>
                  <a:txBody>
                    <a:bodyPr/>
                    <a:lstStyle/>
                    <a:p>
                      <a:pPr algn="ctr"/>
                      <a:r>
                        <a:rPr lang="en-NZ" sz="2000" b="0" dirty="0">
                          <a:solidFill>
                            <a:schemeClr val="tx1"/>
                          </a:solidFill>
                          <a:latin typeface="Arial" panose="020B0604020202020204" pitchFamily="34" charset="0"/>
                          <a:cs typeface="Arial" panose="020B0604020202020204" pitchFamily="34" charset="0"/>
                        </a:rPr>
                        <a:t>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2000" b="0" dirty="0">
                          <a:solidFill>
                            <a:schemeClr val="tx1"/>
                          </a:solidFill>
                          <a:latin typeface="Arial" panose="020B0604020202020204" pitchFamily="34" charset="0"/>
                          <a:cs typeface="Arial" panose="020B0604020202020204" pitchFamily="34" charset="0"/>
                        </a:rPr>
                        <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2000" b="0" dirty="0">
                          <a:solidFill>
                            <a:schemeClr val="tx1"/>
                          </a:solidFill>
                          <a:latin typeface="Arial" panose="020B0604020202020204" pitchFamily="34" charset="0"/>
                          <a:cs typeface="Arial" panose="020B0604020202020204" pitchFamily="34" charset="0"/>
                        </a:rPr>
                        <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2000" b="0" dirty="0">
                          <a:solidFill>
                            <a:schemeClr val="tx1"/>
                          </a:solidFill>
                          <a:latin typeface="Arial" panose="020B0604020202020204" pitchFamily="34" charset="0"/>
                          <a:cs typeface="Arial" panose="020B0604020202020204" pitchFamily="34" charset="0"/>
                        </a:rPr>
                        <a:t>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2000" b="0" dirty="0">
                          <a:solidFill>
                            <a:schemeClr val="tx1"/>
                          </a:solidFill>
                          <a:latin typeface="Arial" panose="020B0604020202020204" pitchFamily="34" charset="0"/>
                          <a:cs typeface="Arial" panose="020B0604020202020204" pitchFamily="34" charset="0"/>
                        </a:rPr>
                        <a:t>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2000" b="0" dirty="0">
                          <a:solidFill>
                            <a:schemeClr val="tx1"/>
                          </a:solidFill>
                          <a:latin typeface="Arial" panose="020B0604020202020204" pitchFamily="34" charset="0"/>
                          <a:cs typeface="Arial" panose="020B0604020202020204" pitchFamily="34" charset="0"/>
                        </a:rPr>
                        <a:t>U</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2000" b="0" dirty="0">
                          <a:solidFill>
                            <a:schemeClr val="tx1"/>
                          </a:solidFill>
                          <a:latin typeface="Arial" panose="020B0604020202020204" pitchFamily="34" charset="0"/>
                          <a:cs typeface="Arial" panose="020B0604020202020204" pitchFamily="34" charset="0"/>
                        </a:rPr>
                        <a:t>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2000" b="0" dirty="0">
                          <a:solidFill>
                            <a:schemeClr val="tx1"/>
                          </a:solidFill>
                          <a:latin typeface="Arial" panose="020B0604020202020204" pitchFamily="34" charset="0"/>
                          <a:cs typeface="Arial" panose="020B0604020202020204" pitchFamily="34" charset="0"/>
                        </a:rPr>
                        <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51674393"/>
                  </a:ext>
                </a:extLst>
              </a:tr>
              <a:tr h="370840">
                <a:tc>
                  <a:txBody>
                    <a:bodyPr/>
                    <a:lstStyle/>
                    <a:p>
                      <a:pPr algn="ctr"/>
                      <a:r>
                        <a:rPr lang="en-NZ" sz="2000" b="0" dirty="0">
                          <a:solidFill>
                            <a:schemeClr val="tx1"/>
                          </a:solidFill>
                          <a:latin typeface="Arial" panose="020B0604020202020204" pitchFamily="34" charset="0"/>
                          <a:cs typeface="Arial" panose="020B0604020202020204" pitchFamily="34" charset="0"/>
                        </a:rPr>
                        <a:t>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2000" b="0" dirty="0">
                          <a:solidFill>
                            <a:schemeClr val="tx1"/>
                          </a:solidFill>
                          <a:latin typeface="Arial" panose="020B0604020202020204" pitchFamily="34" charset="0"/>
                          <a:cs typeface="Arial" panose="020B0604020202020204" pitchFamily="34" charset="0"/>
                        </a:rPr>
                        <a:t>Q</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2000" b="0" dirty="0">
                          <a:solidFill>
                            <a:schemeClr val="tx1"/>
                          </a:solidFill>
                          <a:latin typeface="Arial" panose="020B0604020202020204" pitchFamily="34" charset="0"/>
                          <a:cs typeface="Arial" panose="020B0604020202020204" pitchFamily="34" charset="0"/>
                        </a:rPr>
                        <a:t>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2000" b="0" dirty="0">
                          <a:solidFill>
                            <a:schemeClr val="tx1"/>
                          </a:solidFill>
                          <a:latin typeface="Arial" panose="020B0604020202020204" pitchFamily="34" charset="0"/>
                          <a:cs typeface="Arial" panose="020B0604020202020204" pitchFamily="34" charset="0"/>
                        </a:rPr>
                        <a:t>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2000" b="0" dirty="0">
                          <a:solidFill>
                            <a:schemeClr val="tx1"/>
                          </a:solidFill>
                          <a:latin typeface="Arial" panose="020B0604020202020204" pitchFamily="34" charset="0"/>
                          <a:cs typeface="Arial" panose="020B0604020202020204" pitchFamily="34" charset="0"/>
                        </a:rPr>
                        <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2000" b="0" dirty="0">
                          <a:solidFill>
                            <a:schemeClr val="tx1"/>
                          </a:solidFill>
                          <a:latin typeface="Arial" panose="020B0604020202020204" pitchFamily="34" charset="0"/>
                          <a:cs typeface="Arial" panose="020B0604020202020204" pitchFamily="34" charset="0"/>
                        </a:rPr>
                        <a:t>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2000" b="0" dirty="0">
                          <a:solidFill>
                            <a:schemeClr val="tx1"/>
                          </a:solidFill>
                          <a:latin typeface="Arial" panose="020B0604020202020204" pitchFamily="34" charset="0"/>
                          <a:cs typeface="Arial" panose="020B0604020202020204" pitchFamily="34" charset="0"/>
                        </a:rPr>
                        <a:t>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2000" b="0" dirty="0">
                          <a:solidFill>
                            <a:schemeClr val="tx1"/>
                          </a:solidFill>
                          <a:latin typeface="Arial" panose="020B0604020202020204" pitchFamily="34" charset="0"/>
                          <a:cs typeface="Arial" panose="020B0604020202020204" pitchFamily="34" charset="0"/>
                        </a:rPr>
                        <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42520544"/>
                  </a:ext>
                </a:extLst>
              </a:tr>
              <a:tr h="370840">
                <a:tc>
                  <a:txBody>
                    <a:bodyPr/>
                    <a:lstStyle/>
                    <a:p>
                      <a:pPr algn="ctr"/>
                      <a:r>
                        <a:rPr lang="en-NZ" sz="2000" b="0" dirty="0">
                          <a:solidFill>
                            <a:schemeClr val="tx1"/>
                          </a:solidFill>
                          <a:latin typeface="Arial" panose="020B0604020202020204" pitchFamily="34" charset="0"/>
                          <a:cs typeface="Arial" panose="020B0604020202020204" pitchFamily="34" charset="0"/>
                        </a:rPr>
                        <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2000" b="0" dirty="0">
                          <a:solidFill>
                            <a:schemeClr val="tx1"/>
                          </a:solidFill>
                          <a:latin typeface="Arial" panose="020B0604020202020204" pitchFamily="34" charset="0"/>
                          <a:cs typeface="Arial" panose="020B0604020202020204" pitchFamily="34" charset="0"/>
                        </a:rPr>
                        <a:t>Z</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2000" b="0" dirty="0">
                          <a:solidFill>
                            <a:schemeClr val="tx1"/>
                          </a:solidFill>
                          <a:latin typeface="Arial" panose="020B0604020202020204" pitchFamily="34" charset="0"/>
                          <a:cs typeface="Arial" panose="020B0604020202020204" pitchFamily="34" charset="0"/>
                        </a:rPr>
                        <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2000" b="0" dirty="0">
                          <a:solidFill>
                            <a:schemeClr val="tx1"/>
                          </a:solidFill>
                          <a:latin typeface="Arial" panose="020B0604020202020204" pitchFamily="34" charset="0"/>
                          <a:cs typeface="Arial" panose="020B0604020202020204" pitchFamily="34" charset="0"/>
                        </a:rPr>
                        <a:t>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2000" b="0" dirty="0">
                          <a:solidFill>
                            <a:schemeClr val="tx1"/>
                          </a:solidFill>
                          <a:latin typeface="Arial" panose="020B0604020202020204" pitchFamily="34" charset="0"/>
                          <a:cs typeface="Arial" panose="020B0604020202020204" pitchFamily="34" charset="0"/>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2000" b="0" dirty="0">
                          <a:solidFill>
                            <a:schemeClr val="tx1"/>
                          </a:solidFill>
                          <a:latin typeface="Arial" panose="020B0604020202020204" pitchFamily="34" charset="0"/>
                          <a:cs typeface="Arial" panose="020B0604020202020204" pitchFamily="34" charset="0"/>
                        </a:rPr>
                        <a:t>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2000" b="0" dirty="0">
                          <a:solidFill>
                            <a:schemeClr val="tx1"/>
                          </a:solidFill>
                          <a:latin typeface="Arial" panose="020B0604020202020204" pitchFamily="34" charset="0"/>
                          <a:cs typeface="Arial" panose="020B0604020202020204" pitchFamily="34" charset="0"/>
                        </a:rPr>
                        <a:t>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2000" b="0" dirty="0">
                          <a:solidFill>
                            <a:schemeClr val="tx1"/>
                          </a:solidFill>
                          <a:latin typeface="Arial" panose="020B0604020202020204" pitchFamily="34" charset="0"/>
                          <a:cs typeface="Arial" panose="020B0604020202020204" pitchFamily="34" charset="0"/>
                        </a:rPr>
                        <a:t>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14611040"/>
                  </a:ext>
                </a:extLst>
              </a:tr>
              <a:tr h="370840">
                <a:tc>
                  <a:txBody>
                    <a:bodyPr/>
                    <a:lstStyle/>
                    <a:p>
                      <a:pPr algn="ctr"/>
                      <a:r>
                        <a:rPr lang="en-NZ" sz="2000" b="0" dirty="0">
                          <a:solidFill>
                            <a:schemeClr val="tx1"/>
                          </a:solidFill>
                          <a:latin typeface="Arial" panose="020B0604020202020204" pitchFamily="34" charset="0"/>
                          <a:cs typeface="Arial" panose="020B0604020202020204" pitchFamily="34" charset="0"/>
                        </a:rPr>
                        <a:t>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2000" b="0" dirty="0">
                          <a:solidFill>
                            <a:schemeClr val="tx1"/>
                          </a:solidFill>
                          <a:latin typeface="Arial" panose="020B0604020202020204" pitchFamily="34" charset="0"/>
                          <a:cs typeface="Arial" panose="020B0604020202020204" pitchFamily="34" charset="0"/>
                        </a:rPr>
                        <a:t>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2000" b="0" dirty="0">
                          <a:solidFill>
                            <a:schemeClr val="tx1"/>
                          </a:solidFill>
                          <a:latin typeface="Arial" panose="020B0604020202020204" pitchFamily="34" charset="0"/>
                          <a:cs typeface="Arial" panose="020B0604020202020204" pitchFamily="34" charset="0"/>
                        </a:rPr>
                        <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2000" b="0" dirty="0">
                          <a:solidFill>
                            <a:schemeClr val="tx1"/>
                          </a:solidFill>
                          <a:latin typeface="Arial" panose="020B0604020202020204" pitchFamily="34" charset="0"/>
                          <a:cs typeface="Arial" panose="020B0604020202020204" pitchFamily="34" charset="0"/>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2000" b="0" dirty="0">
                          <a:solidFill>
                            <a:schemeClr val="tx1"/>
                          </a:solidFill>
                          <a:latin typeface="Arial" panose="020B0604020202020204" pitchFamily="34" charset="0"/>
                          <a:cs typeface="Arial" panose="020B0604020202020204" pitchFamily="34" charset="0"/>
                        </a:rPr>
                        <a:t>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2000" b="0" dirty="0">
                          <a:solidFill>
                            <a:schemeClr val="tx1"/>
                          </a:solidFill>
                          <a:latin typeface="Arial" panose="020B0604020202020204" pitchFamily="34" charset="0"/>
                          <a:cs typeface="Arial" panose="020B0604020202020204" pitchFamily="34" charset="0"/>
                        </a:rPr>
                        <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2000" b="0" dirty="0">
                          <a:solidFill>
                            <a:schemeClr val="tx1"/>
                          </a:solidFill>
                          <a:latin typeface="Arial" panose="020B0604020202020204" pitchFamily="34" charset="0"/>
                          <a:cs typeface="Arial" panose="020B0604020202020204" pitchFamily="34" charset="0"/>
                        </a:rPr>
                        <a:t>V</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2000" b="0" dirty="0">
                          <a:solidFill>
                            <a:schemeClr val="tx1"/>
                          </a:solidFill>
                          <a:latin typeface="Arial" panose="020B0604020202020204" pitchFamily="34" charset="0"/>
                          <a:cs typeface="Arial" panose="020B0604020202020204" pitchFamily="34" charset="0"/>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60760503"/>
                  </a:ext>
                </a:extLst>
              </a:tr>
              <a:tr h="370840">
                <a:tc>
                  <a:txBody>
                    <a:bodyPr/>
                    <a:lstStyle/>
                    <a:p>
                      <a:pPr algn="ctr"/>
                      <a:r>
                        <a:rPr lang="en-NZ" sz="2000" b="0" dirty="0">
                          <a:solidFill>
                            <a:schemeClr val="tx1"/>
                          </a:solidFill>
                          <a:latin typeface="Arial" panose="020B0604020202020204" pitchFamily="34" charset="0"/>
                          <a:cs typeface="Arial" panose="020B0604020202020204" pitchFamily="34" charset="0"/>
                        </a:rPr>
                        <a:t>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2000" b="0" dirty="0">
                          <a:solidFill>
                            <a:schemeClr val="tx1"/>
                          </a:solidFill>
                          <a:latin typeface="Arial" panose="020B0604020202020204" pitchFamily="34" charset="0"/>
                          <a:cs typeface="Arial" panose="020B0604020202020204" pitchFamily="34" charset="0"/>
                        </a:rPr>
                        <a:t>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2000" b="0" dirty="0">
                          <a:solidFill>
                            <a:schemeClr val="tx1"/>
                          </a:solidFill>
                          <a:latin typeface="Arial" panose="020B0604020202020204" pitchFamily="34" charset="0"/>
                          <a:cs typeface="Arial" panose="020B0604020202020204" pitchFamily="34" charset="0"/>
                        </a:rPr>
                        <a:t>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2000" b="0" dirty="0">
                          <a:solidFill>
                            <a:schemeClr val="tx1"/>
                          </a:solidFill>
                          <a:latin typeface="Arial" panose="020B0604020202020204" pitchFamily="34" charset="0"/>
                          <a:cs typeface="Arial" panose="020B0604020202020204" pitchFamily="34" charset="0"/>
                        </a:rPr>
                        <a:t>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2000" b="0" dirty="0">
                          <a:solidFill>
                            <a:schemeClr val="tx1"/>
                          </a:solidFill>
                          <a:latin typeface="Arial" panose="020B0604020202020204" pitchFamily="34" charset="0"/>
                          <a:cs typeface="Arial" panose="020B0604020202020204" pitchFamily="34" charset="0"/>
                        </a:rPr>
                        <a: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2000" b="0" dirty="0">
                          <a:solidFill>
                            <a:schemeClr val="tx1"/>
                          </a:solidFill>
                          <a:latin typeface="Arial" panose="020B0604020202020204" pitchFamily="34" charset="0"/>
                          <a:cs typeface="Arial" panose="020B0604020202020204" pitchFamily="34" charset="0"/>
                        </a:rPr>
                        <a:t>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2000" b="0" dirty="0">
                          <a:solidFill>
                            <a:schemeClr val="tx1"/>
                          </a:solidFill>
                          <a:latin typeface="Arial" panose="020B0604020202020204" pitchFamily="34" charset="0"/>
                          <a:cs typeface="Arial" panose="020B0604020202020204" pitchFamily="34" charset="0"/>
                        </a:rPr>
                        <a:t>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2000" b="0" dirty="0">
                          <a:solidFill>
                            <a:schemeClr val="tx1"/>
                          </a:solidFill>
                          <a:latin typeface="Arial" panose="020B0604020202020204" pitchFamily="34" charset="0"/>
                          <a:cs typeface="Arial" panose="020B0604020202020204" pitchFamily="34" charset="0"/>
                        </a:rPr>
                        <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84720081"/>
                  </a:ext>
                </a:extLst>
              </a:tr>
              <a:tr h="370840">
                <a:tc>
                  <a:txBody>
                    <a:bodyPr/>
                    <a:lstStyle/>
                    <a:p>
                      <a:pPr algn="ctr"/>
                      <a:r>
                        <a:rPr lang="en-NZ" sz="2000" b="0" dirty="0">
                          <a:solidFill>
                            <a:schemeClr val="tx1"/>
                          </a:solidFill>
                          <a:latin typeface="Arial" panose="020B0604020202020204" pitchFamily="34" charset="0"/>
                          <a:cs typeface="Arial" panose="020B0604020202020204" pitchFamily="34" charset="0"/>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2000" b="0" dirty="0">
                          <a:solidFill>
                            <a:schemeClr val="tx1"/>
                          </a:solidFill>
                          <a:latin typeface="Arial" panose="020B0604020202020204" pitchFamily="34" charset="0"/>
                          <a:cs typeface="Arial" panose="020B0604020202020204" pitchFamily="34" charset="0"/>
                        </a:rPr>
                        <a:t>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2000" b="0" dirty="0">
                          <a:solidFill>
                            <a:schemeClr val="tx1"/>
                          </a:solidFill>
                          <a:latin typeface="Arial" panose="020B0604020202020204" pitchFamily="34" charset="0"/>
                          <a:cs typeface="Arial" panose="020B0604020202020204" pitchFamily="34" charset="0"/>
                        </a:rPr>
                        <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2000" b="0" dirty="0">
                          <a:solidFill>
                            <a:schemeClr val="tx1"/>
                          </a:solidFill>
                          <a:latin typeface="Arial" panose="020B0604020202020204" pitchFamily="34" charset="0"/>
                          <a:cs typeface="Arial" panose="020B0604020202020204" pitchFamily="34" charset="0"/>
                        </a:rPr>
                        <a:t>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2000" b="0" dirty="0">
                          <a:solidFill>
                            <a:schemeClr val="tx1"/>
                          </a:solidFill>
                          <a:latin typeface="Arial" panose="020B0604020202020204" pitchFamily="34" charset="0"/>
                          <a:cs typeface="Arial" panose="020B0604020202020204" pitchFamily="34" charset="0"/>
                        </a:rPr>
                        <a:t>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2000" b="0" dirty="0">
                          <a:solidFill>
                            <a:schemeClr val="tx1"/>
                          </a:solidFill>
                          <a:latin typeface="Arial" panose="020B0604020202020204" pitchFamily="34" charset="0"/>
                          <a:cs typeface="Arial" panose="020B0604020202020204" pitchFamily="34" charset="0"/>
                        </a:rPr>
                        <a: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2000" b="0" dirty="0">
                          <a:solidFill>
                            <a:schemeClr val="tx1"/>
                          </a:solidFill>
                          <a:latin typeface="Arial" panose="020B0604020202020204" pitchFamily="34" charset="0"/>
                          <a:cs typeface="Arial" panose="020B0604020202020204" pitchFamily="34" charset="0"/>
                        </a:rPr>
                        <a:t>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2000" b="0" dirty="0">
                          <a:solidFill>
                            <a:schemeClr val="tx1"/>
                          </a:solidFill>
                          <a:latin typeface="Arial" panose="020B0604020202020204" pitchFamily="34" charset="0"/>
                          <a:cs typeface="Arial" panose="020B0604020202020204" pitchFamily="34" charset="0"/>
                        </a:rPr>
                        <a:t>U</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46246408"/>
                  </a:ext>
                </a:extLst>
              </a:tr>
              <a:tr h="370840">
                <a:tc>
                  <a:txBody>
                    <a:bodyPr/>
                    <a:lstStyle/>
                    <a:p>
                      <a:pPr algn="ctr"/>
                      <a:r>
                        <a:rPr lang="en-NZ" sz="2000" b="0" dirty="0">
                          <a:solidFill>
                            <a:schemeClr val="tx1"/>
                          </a:solidFill>
                          <a:latin typeface="Arial" panose="020B0604020202020204" pitchFamily="34" charset="0"/>
                          <a:cs typeface="Arial" panose="020B0604020202020204" pitchFamily="34" charset="0"/>
                        </a:rPr>
                        <a:t>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2000" b="0" dirty="0">
                          <a:solidFill>
                            <a:schemeClr val="tx1"/>
                          </a:solidFill>
                          <a:latin typeface="Arial" panose="020B0604020202020204" pitchFamily="34" charset="0"/>
                          <a:cs typeface="Arial" panose="020B0604020202020204" pitchFamily="34" charset="0"/>
                        </a:rPr>
                        <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2000" b="0" dirty="0">
                          <a:solidFill>
                            <a:schemeClr val="tx1"/>
                          </a:solidFill>
                          <a:latin typeface="Arial" panose="020B0604020202020204" pitchFamily="34" charset="0"/>
                          <a:cs typeface="Arial" panose="020B0604020202020204" pitchFamily="34" charset="0"/>
                        </a:rPr>
                        <a:t>U</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2000" b="0" dirty="0">
                          <a:solidFill>
                            <a:schemeClr val="tx1"/>
                          </a:solidFill>
                          <a:latin typeface="Arial" panose="020B0604020202020204" pitchFamily="34" charset="0"/>
                          <a:cs typeface="Arial" panose="020B0604020202020204" pitchFamily="34" charset="0"/>
                        </a:rPr>
                        <a:t>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2000" b="0" dirty="0">
                          <a:solidFill>
                            <a:schemeClr val="tx1"/>
                          </a:solidFill>
                          <a:latin typeface="Arial" panose="020B0604020202020204" pitchFamily="34" charset="0"/>
                          <a:cs typeface="Arial" panose="020B0604020202020204" pitchFamily="34" charset="0"/>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2000" b="0" dirty="0">
                          <a:solidFill>
                            <a:schemeClr val="tx1"/>
                          </a:solidFill>
                          <a:latin typeface="Arial" panose="020B0604020202020204" pitchFamily="34" charset="0"/>
                          <a:cs typeface="Arial" panose="020B0604020202020204" pitchFamily="34" charset="0"/>
                        </a:rPr>
                        <a:t>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2000" b="0" dirty="0">
                          <a:solidFill>
                            <a:schemeClr val="tx1"/>
                          </a:solidFill>
                          <a:latin typeface="Arial" panose="020B0604020202020204" pitchFamily="34" charset="0"/>
                          <a:cs typeface="Arial" panose="020B0604020202020204" pitchFamily="34" charset="0"/>
                        </a:rPr>
                        <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2000" b="0" dirty="0">
                          <a:solidFill>
                            <a:schemeClr val="tx1"/>
                          </a:solidFill>
                          <a:latin typeface="Arial" panose="020B0604020202020204" pitchFamily="34" charset="0"/>
                          <a:cs typeface="Arial" panose="020B0604020202020204" pitchFamily="34" charset="0"/>
                        </a:rPr>
                        <a: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00757345"/>
                  </a:ext>
                </a:extLst>
              </a:tr>
            </a:tbl>
          </a:graphicData>
        </a:graphic>
      </p:graphicFrame>
      <p:sp>
        <p:nvSpPr>
          <p:cNvPr id="8" name="TextBox: PageNumber">
            <a:extLst>
              <a:ext uri="{FF2B5EF4-FFF2-40B4-BE49-F238E27FC236}">
                <a16:creationId xmlns:a16="http://schemas.microsoft.com/office/drawing/2014/main" id="{FF435303-6D79-4725-9A08-AC8F08A12622}"/>
              </a:ext>
            </a:extLst>
          </p:cNvPr>
          <p:cNvSpPr txBox="1">
            <a:spLocks/>
          </p:cNvSpPr>
          <p:nvPr/>
        </p:nvSpPr>
        <p:spPr>
          <a:xfrm>
            <a:off x="11696700" y="6434480"/>
            <a:ext cx="381000" cy="360000"/>
          </a:xfrm>
          <a:prstGeom prst="rect">
            <a:avLst/>
          </a:prstGeom>
          <a:solidFill>
            <a:schemeClr val="bg1"/>
          </a:solidFill>
          <a:ln w="25400">
            <a:solidFill>
              <a:schemeClr val="tx1"/>
            </a:solidFill>
          </a:ln>
        </p:spPr>
        <p:txBody>
          <a:bodyPr wrap="none" rtlCol="0" anchor="ctr" anchorCtr="1">
            <a:noAutofit/>
          </a:bodyPr>
          <a:lstStyle/>
          <a:p>
            <a:pPr algn="ctr"/>
            <a:r>
              <a:rPr lang="en-GB" sz="900" b="1" dirty="0">
                <a:latin typeface="Arial" pitchFamily="34" charset="0"/>
                <a:cs typeface="Arial" pitchFamily="34" charset="0"/>
              </a:rPr>
              <a:t>R-2</a:t>
            </a:r>
          </a:p>
          <a:p>
            <a:pPr algn="ctr"/>
            <a:r>
              <a:rPr lang="en-GB" sz="900" b="1" dirty="0">
                <a:latin typeface="Arial" pitchFamily="34" charset="0"/>
                <a:cs typeface="Arial" pitchFamily="34" charset="0"/>
              </a:rPr>
              <a:t>S-9</a:t>
            </a:r>
          </a:p>
        </p:txBody>
      </p:sp>
      <p:sp>
        <p:nvSpPr>
          <p:cNvPr id="11" name="Action Button: Up">
            <a:hlinkClick r:id="rId5" action="ppaction://hlinksldjump" highlightClick="1"/>
            <a:extLst>
              <a:ext uri="{FF2B5EF4-FFF2-40B4-BE49-F238E27FC236}">
                <a16:creationId xmlns:a16="http://schemas.microsoft.com/office/drawing/2014/main" id="{46C28ABE-67DA-4FBA-A3AC-16662D4EEAD9}"/>
              </a:ext>
            </a:extLst>
          </p:cNvPr>
          <p:cNvSpPr/>
          <p:nvPr/>
        </p:nvSpPr>
        <p:spPr>
          <a:xfrm rot="16200000">
            <a:off x="11247684" y="6434460"/>
            <a:ext cx="360000" cy="360040"/>
          </a:xfrm>
          <a:prstGeom prst="actionButtonForwardNex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Worksheet Indication">
            <a:extLst>
              <a:ext uri="{FF2B5EF4-FFF2-40B4-BE49-F238E27FC236}">
                <a16:creationId xmlns:a16="http://schemas.microsoft.com/office/drawing/2014/main" id="{284E57E2-3978-4AA2-9A68-9DC2970E5843}"/>
              </a:ext>
            </a:extLst>
          </p:cNvPr>
          <p:cNvSpPr txBox="1"/>
          <p:nvPr/>
        </p:nvSpPr>
        <p:spPr>
          <a:xfrm>
            <a:off x="0" y="6523469"/>
            <a:ext cx="1260000" cy="360000"/>
          </a:xfrm>
          <a:prstGeom prst="rect">
            <a:avLst/>
          </a:prstGeom>
          <a:noFill/>
          <a:ln w="0">
            <a:noFill/>
          </a:ln>
        </p:spPr>
        <p:txBody>
          <a:bodyPr wrap="square" rtlCol="0">
            <a:noAutofit/>
          </a:bodyPr>
          <a:lstStyle/>
          <a:p>
            <a:r>
              <a:rPr lang="en-GB" sz="1600" b="1" dirty="0">
                <a:latin typeface="Arial" pitchFamily="34" charset="0"/>
                <a:cs typeface="Arial" pitchFamily="34" charset="0"/>
              </a:rPr>
              <a:t>Worksheet</a:t>
            </a:r>
          </a:p>
        </p:txBody>
      </p:sp>
      <p:sp>
        <p:nvSpPr>
          <p:cNvPr id="13" name="Rectangle 12">
            <a:extLst>
              <a:ext uri="{FF2B5EF4-FFF2-40B4-BE49-F238E27FC236}">
                <a16:creationId xmlns:a16="http://schemas.microsoft.com/office/drawing/2014/main" id="{A3FC15E5-588D-411E-B363-DE0632D0BDC5}"/>
              </a:ext>
            </a:extLst>
          </p:cNvPr>
          <p:cNvSpPr/>
          <p:nvPr/>
        </p:nvSpPr>
        <p:spPr>
          <a:xfrm>
            <a:off x="4427851" y="146984"/>
            <a:ext cx="3682418" cy="286682"/>
          </a:xfrm>
          <a:prstGeom prst="rect">
            <a:avLst/>
          </a:prstGeom>
        </p:spPr>
        <p:txBody>
          <a:bodyPr wrap="none">
            <a:spAutoFit/>
          </a:bodyPr>
          <a:lstStyle/>
          <a:p>
            <a:pPr>
              <a:lnSpc>
                <a:spcPct val="115000"/>
              </a:lnSpc>
              <a:spcAft>
                <a:spcPts val="1000"/>
              </a:spcAft>
            </a:pPr>
            <a:r>
              <a:rPr lang="en-NZ" sz="1200" dirty="0">
                <a:latin typeface="Arial" panose="020B0604020202020204" pitchFamily="34" charset="0"/>
                <a:ea typeface="Calibri" panose="020F0502020204030204" pitchFamily="34" charset="0"/>
                <a:cs typeface="Arial" panose="020B0604020202020204" pitchFamily="34" charset="0"/>
              </a:rPr>
              <a:t>Name ________________________   Date ______</a:t>
            </a:r>
            <a:endParaRPr lang="en-NZ" sz="700" dirty="0">
              <a:effectLst/>
              <a:latin typeface="Arial" panose="020B0604020202020204" pitchFamily="34" charset="0"/>
              <a:ea typeface="Calibri" panose="020F0502020204030204" pitchFamily="34" charset="0"/>
              <a:cs typeface="Arial" panose="020B0604020202020204" pitchFamily="34" charset="0"/>
            </a:endParaRPr>
          </a:p>
        </p:txBody>
      </p:sp>
      <p:sp>
        <p:nvSpPr>
          <p:cNvPr id="14" name="Textbox: Tool instructions">
            <a:extLst>
              <a:ext uri="{FF2B5EF4-FFF2-40B4-BE49-F238E27FC236}">
                <a16:creationId xmlns:a16="http://schemas.microsoft.com/office/drawing/2014/main" id="{274C25EB-EC66-427C-A540-614F0687E4A6}"/>
              </a:ext>
            </a:extLst>
          </p:cNvPr>
          <p:cNvSpPr txBox="1"/>
          <p:nvPr/>
        </p:nvSpPr>
        <p:spPr>
          <a:xfrm>
            <a:off x="4409030" y="6611779"/>
            <a:ext cx="2805576" cy="246221"/>
          </a:xfrm>
          <a:prstGeom prst="rect">
            <a:avLst/>
          </a:prstGeom>
          <a:noFill/>
        </p:spPr>
        <p:txBody>
          <a:bodyPr wrap="none" rtlCol="0">
            <a:spAutoFit/>
          </a:bodyPr>
          <a:lstStyle/>
          <a:p>
            <a:pPr algn="ctr"/>
            <a:r>
              <a:rPr lang="en-GB" sz="1000" dirty="0">
                <a:latin typeface="Arial" pitchFamily="34" charset="0"/>
                <a:ea typeface="Segoe UI" pitchFamily="34" charset="0"/>
                <a:cs typeface="Arial" pitchFamily="34" charset="0"/>
              </a:rPr>
              <a:t>Click the up arrow to return to the presentation</a:t>
            </a:r>
          </a:p>
        </p:txBody>
      </p:sp>
    </p:spTree>
    <p:extLst>
      <p:ext uri="{BB962C8B-B14F-4D97-AF65-F5344CB8AC3E}">
        <p14:creationId xmlns:p14="http://schemas.microsoft.com/office/powerpoint/2010/main" val="2151438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B2843-1932-4B59-A76B-F7F2C5A80A03}"/>
              </a:ext>
            </a:extLst>
          </p:cNvPr>
          <p:cNvSpPr>
            <a:spLocks noGrp="1"/>
          </p:cNvSpPr>
          <p:nvPr>
            <p:ph type="title"/>
          </p:nvPr>
        </p:nvSpPr>
        <p:spPr/>
        <p:txBody>
          <a:bodyPr/>
          <a:lstStyle/>
          <a:p>
            <a:pPr algn="ctr"/>
            <a:r>
              <a:rPr lang="en-NZ" b="1" dirty="0">
                <a:ln w="10160">
                  <a:solidFill>
                    <a:sysClr val="windowText" lastClr="000000"/>
                  </a:solidFill>
                  <a:prstDash val="solid"/>
                </a:ln>
                <a:solidFill>
                  <a:srgbClr val="FFFF00"/>
                </a:solidFill>
                <a:effectLst>
                  <a:outerShdw blurRad="38100" dist="22860" dir="5400000" algn="tl" rotWithShape="0">
                    <a:srgbClr val="000000">
                      <a:alpha val="30000"/>
                    </a:srgbClr>
                  </a:outerShdw>
                </a:effectLst>
                <a:latin typeface="Comic Sans MS" panose="030F0702030302020204" pitchFamily="66" charset="0"/>
              </a:rPr>
              <a:t>Learning</a:t>
            </a:r>
            <a:r>
              <a:rPr lang="en-NZ" b="1" dirty="0">
                <a:ln w="10160">
                  <a:solidFill>
                    <a:schemeClr val="accent5"/>
                  </a:solidFill>
                  <a:prstDash val="solid"/>
                </a:ln>
                <a:solidFill>
                  <a:srgbClr val="FFFF00"/>
                </a:solidFill>
                <a:effectLst>
                  <a:outerShdw blurRad="38100" dist="22860" dir="5400000" algn="tl" rotWithShape="0">
                    <a:srgbClr val="000000">
                      <a:alpha val="30000"/>
                    </a:srgbClr>
                  </a:outerShdw>
                </a:effectLst>
                <a:latin typeface="Comic Sans MS" panose="030F0702030302020204" pitchFamily="66" charset="0"/>
              </a:rPr>
              <a:t> </a:t>
            </a:r>
            <a:r>
              <a:rPr lang="en-NZ" b="1" dirty="0">
                <a:ln w="10160">
                  <a:solidFill>
                    <a:sysClr val="windowText" lastClr="000000"/>
                  </a:solidFill>
                  <a:prstDash val="solid"/>
                </a:ln>
                <a:solidFill>
                  <a:srgbClr val="FFFF00"/>
                </a:solidFill>
                <a:effectLst>
                  <a:outerShdw blurRad="38100" dist="22860" dir="5400000" algn="tl" rotWithShape="0">
                    <a:srgbClr val="000000">
                      <a:alpha val="30000"/>
                    </a:srgbClr>
                  </a:outerShdw>
                </a:effectLst>
                <a:latin typeface="Comic Sans MS" panose="030F0702030302020204" pitchFamily="66" charset="0"/>
              </a:rPr>
              <a:t>Intentions</a:t>
            </a:r>
          </a:p>
        </p:txBody>
      </p:sp>
      <p:pic>
        <p:nvPicPr>
          <p:cNvPr id="4" name="Picture 3">
            <a:extLst>
              <a:ext uri="{FF2B5EF4-FFF2-40B4-BE49-F238E27FC236}">
                <a16:creationId xmlns:a16="http://schemas.microsoft.com/office/drawing/2014/main" id="{C154F957-A834-4F24-B184-1130AE53E3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5204" y="754791"/>
            <a:ext cx="2517097" cy="7779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a:extLst>
              <a:ext uri="{FF2B5EF4-FFF2-40B4-BE49-F238E27FC236}">
                <a16:creationId xmlns:a16="http://schemas.microsoft.com/office/drawing/2014/main" id="{EB5564E0-C1A0-47C8-9E36-A7F1C289FE73}"/>
              </a:ext>
            </a:extLst>
          </p:cNvPr>
          <p:cNvSpPr/>
          <p:nvPr/>
        </p:nvSpPr>
        <p:spPr>
          <a:xfrm>
            <a:off x="1391614" y="2383802"/>
            <a:ext cx="2693366" cy="461665"/>
          </a:xfrm>
          <a:prstGeom prst="rect">
            <a:avLst/>
          </a:prstGeom>
        </p:spPr>
        <p:txBody>
          <a:bodyPr wrap="none">
            <a:spAutoFit/>
          </a:bodyPr>
          <a:lstStyle/>
          <a:p>
            <a:r>
              <a:rPr lang="en-NZ" sz="2400" b="1" dirty="0">
                <a:solidFill>
                  <a:srgbClr val="FFFF00"/>
                </a:solidFill>
                <a:latin typeface="Arial" panose="020B0604020202020204" pitchFamily="34" charset="0"/>
                <a:ea typeface="Calibri" panose="020F0502020204030204" pitchFamily="34" charset="0"/>
                <a:cs typeface="Arial" panose="020B0604020202020204" pitchFamily="34" charset="0"/>
              </a:rPr>
              <a:t>The children will:</a:t>
            </a:r>
            <a:endParaRPr lang="en-NZ" sz="2400" b="1" dirty="0">
              <a:solidFill>
                <a:srgbClr val="FFFF00"/>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784B65E8-3F4D-4F00-BC6F-1994D386E2C2}"/>
              </a:ext>
            </a:extLst>
          </p:cNvPr>
          <p:cNvSpPr/>
          <p:nvPr/>
        </p:nvSpPr>
        <p:spPr>
          <a:xfrm>
            <a:off x="1391614" y="3307748"/>
            <a:ext cx="9858978" cy="461665"/>
          </a:xfrm>
          <a:prstGeom prst="rect">
            <a:avLst/>
          </a:prstGeom>
          <a:solidFill>
            <a:schemeClr val="accent4">
              <a:lumMod val="20000"/>
              <a:lumOff val="80000"/>
            </a:schemeClr>
          </a:solidFill>
          <a:ln>
            <a:solidFill>
              <a:srgbClr val="C00000"/>
            </a:solidFill>
          </a:ln>
        </p:spPr>
        <p:txBody>
          <a:bodyPr wrap="square">
            <a:spAutoFit/>
          </a:bodyPr>
          <a:lstStyle/>
          <a:p>
            <a:pPr lvl="0"/>
            <a:r>
              <a:rPr lang="en-NZ" sz="2400" dirty="0">
                <a:latin typeface="Arial" panose="020B0604020202020204" pitchFamily="34" charset="0"/>
                <a:cs typeface="Arial" panose="020B0604020202020204" pitchFamily="34" charset="0"/>
              </a:rPr>
              <a:t>recognise that the Last Supper took place the night before Jesus died</a:t>
            </a:r>
          </a:p>
        </p:txBody>
      </p:sp>
      <p:sp>
        <p:nvSpPr>
          <p:cNvPr id="7" name="Rectangle 6">
            <a:extLst>
              <a:ext uri="{FF2B5EF4-FFF2-40B4-BE49-F238E27FC236}">
                <a16:creationId xmlns:a16="http://schemas.microsoft.com/office/drawing/2014/main" id="{3986C815-6BDF-4195-98E5-653B13416422}"/>
              </a:ext>
            </a:extLst>
          </p:cNvPr>
          <p:cNvSpPr/>
          <p:nvPr/>
        </p:nvSpPr>
        <p:spPr>
          <a:xfrm>
            <a:off x="1391614" y="4481149"/>
            <a:ext cx="9858978" cy="517065"/>
          </a:xfrm>
          <a:prstGeom prst="rect">
            <a:avLst/>
          </a:prstGeom>
          <a:solidFill>
            <a:schemeClr val="accent4">
              <a:lumMod val="20000"/>
              <a:lumOff val="80000"/>
            </a:schemeClr>
          </a:solidFill>
          <a:ln>
            <a:solidFill>
              <a:srgbClr val="C00000"/>
            </a:solidFill>
          </a:ln>
        </p:spPr>
        <p:txBody>
          <a:bodyPr wrap="square">
            <a:spAutoFit/>
          </a:bodyPr>
          <a:lstStyle/>
          <a:p>
            <a:pPr lvl="0">
              <a:lnSpc>
                <a:spcPct val="115000"/>
              </a:lnSpc>
              <a:spcAft>
                <a:spcPts val="1000"/>
              </a:spcAft>
            </a:pPr>
            <a:r>
              <a:rPr lang="en-NZ" sz="2400" dirty="0">
                <a:latin typeface="Arial" panose="020B0604020202020204" pitchFamily="34" charset="0"/>
                <a:ea typeface="Calibri" panose="020F0502020204030204" pitchFamily="34" charset="0"/>
                <a:cs typeface="Arial" panose="020B0604020202020204" pitchFamily="34" charset="0"/>
              </a:rPr>
              <a:t>retell the story of the Last Supper.</a:t>
            </a:r>
            <a:endParaRPr lang="en-NZ"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91CAD161-44E5-4400-9F9C-722D7E6A0645}"/>
              </a:ext>
            </a:extLst>
          </p:cNvPr>
          <p:cNvSpPr txBox="1"/>
          <p:nvPr/>
        </p:nvSpPr>
        <p:spPr>
          <a:xfrm>
            <a:off x="542926" y="3307747"/>
            <a:ext cx="590548" cy="461665"/>
          </a:xfrm>
          <a:prstGeom prst="rect">
            <a:avLst/>
          </a:prstGeom>
          <a:noFill/>
        </p:spPr>
        <p:txBody>
          <a:bodyPr wrap="square" rtlCol="0">
            <a:spAutoFit/>
          </a:bodyPr>
          <a:lstStyle/>
          <a:p>
            <a:r>
              <a:rPr lang="en-NZ" sz="2400" b="1" dirty="0">
                <a:solidFill>
                  <a:srgbClr val="FFFF00"/>
                </a:solidFill>
                <a:latin typeface="Arial" panose="020B0604020202020204" pitchFamily="34" charset="0"/>
                <a:cs typeface="Arial" panose="020B0604020202020204" pitchFamily="34" charset="0"/>
              </a:rPr>
              <a:t>1)</a:t>
            </a:r>
          </a:p>
        </p:txBody>
      </p:sp>
      <p:sp>
        <p:nvSpPr>
          <p:cNvPr id="9" name="TextBox 8">
            <a:extLst>
              <a:ext uri="{FF2B5EF4-FFF2-40B4-BE49-F238E27FC236}">
                <a16:creationId xmlns:a16="http://schemas.microsoft.com/office/drawing/2014/main" id="{279C37C3-7296-4450-8F6C-063ACC5DEB5D}"/>
              </a:ext>
            </a:extLst>
          </p:cNvPr>
          <p:cNvSpPr txBox="1"/>
          <p:nvPr/>
        </p:nvSpPr>
        <p:spPr>
          <a:xfrm>
            <a:off x="542926" y="4481149"/>
            <a:ext cx="567159" cy="461665"/>
          </a:xfrm>
          <a:prstGeom prst="rect">
            <a:avLst/>
          </a:prstGeom>
          <a:noFill/>
        </p:spPr>
        <p:txBody>
          <a:bodyPr wrap="square" rtlCol="0">
            <a:spAutoFit/>
          </a:bodyPr>
          <a:lstStyle/>
          <a:p>
            <a:r>
              <a:rPr lang="en-NZ" sz="2400" b="1" dirty="0">
                <a:solidFill>
                  <a:srgbClr val="FFFF00"/>
                </a:solidFill>
                <a:latin typeface="Arial" panose="020B0604020202020204" pitchFamily="34" charset="0"/>
                <a:cs typeface="Arial" panose="020B0604020202020204" pitchFamily="34" charset="0"/>
              </a:rPr>
              <a:t>2)</a:t>
            </a:r>
          </a:p>
        </p:txBody>
      </p:sp>
      <p:sp>
        <p:nvSpPr>
          <p:cNvPr id="10" name="TextBox: PageNumber">
            <a:extLst>
              <a:ext uri="{FF2B5EF4-FFF2-40B4-BE49-F238E27FC236}">
                <a16:creationId xmlns:a16="http://schemas.microsoft.com/office/drawing/2014/main" id="{EB9237B8-8282-4CD1-B001-E2B00A1C36F7}"/>
              </a:ext>
            </a:extLst>
          </p:cNvPr>
          <p:cNvSpPr txBox="1">
            <a:spLocks/>
          </p:cNvSpPr>
          <p:nvPr/>
        </p:nvSpPr>
        <p:spPr>
          <a:xfrm>
            <a:off x="11696700" y="6434480"/>
            <a:ext cx="381000" cy="360000"/>
          </a:xfrm>
          <a:prstGeom prst="rect">
            <a:avLst/>
          </a:prstGeom>
          <a:solidFill>
            <a:schemeClr val="bg1">
              <a:lumMod val="95000"/>
            </a:schemeClr>
          </a:solidFill>
          <a:ln w="25400">
            <a:solidFill>
              <a:schemeClr val="tx1"/>
            </a:solidFill>
          </a:ln>
        </p:spPr>
        <p:txBody>
          <a:bodyPr wrap="none" rtlCol="0" anchor="ctr" anchorCtr="1">
            <a:noAutofit/>
          </a:bodyPr>
          <a:lstStyle/>
          <a:p>
            <a:pPr algn="ctr"/>
            <a:r>
              <a:rPr lang="en-GB" sz="900" b="1" dirty="0">
                <a:latin typeface="Arial" pitchFamily="34" charset="0"/>
                <a:cs typeface="Arial" pitchFamily="34" charset="0"/>
              </a:rPr>
              <a:t>R-2</a:t>
            </a:r>
          </a:p>
          <a:p>
            <a:pPr algn="ctr"/>
            <a:r>
              <a:rPr lang="en-GB" sz="900" b="1" dirty="0">
                <a:latin typeface="Arial" pitchFamily="34" charset="0"/>
                <a:cs typeface="Arial" pitchFamily="34" charset="0"/>
              </a:rPr>
              <a:t>S-02</a:t>
            </a:r>
          </a:p>
        </p:txBody>
      </p:sp>
      <p:sp>
        <p:nvSpPr>
          <p:cNvPr id="11" name="Action Button: Forward">
            <a:hlinkClick r:id="" action="ppaction://hlinkshowjump?jump=nextslide" highlightClick="1"/>
            <a:extLst>
              <a:ext uri="{FF2B5EF4-FFF2-40B4-BE49-F238E27FC236}">
                <a16:creationId xmlns:a16="http://schemas.microsoft.com/office/drawing/2014/main" id="{DF2EB01C-CB3E-4073-A12B-498CF77F1B4A}"/>
              </a:ext>
            </a:extLst>
          </p:cNvPr>
          <p:cNvSpPr/>
          <p:nvPr/>
        </p:nvSpPr>
        <p:spPr>
          <a:xfrm>
            <a:off x="11194925" y="643448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ction Button: Back">
            <a:hlinkClick r:id="" action="ppaction://hlinkshowjump?jump=previousslide" highlightClick="1"/>
            <a:extLst>
              <a:ext uri="{FF2B5EF4-FFF2-40B4-BE49-F238E27FC236}">
                <a16:creationId xmlns:a16="http://schemas.microsoft.com/office/drawing/2014/main" id="{735A208B-C96E-4B67-B8F1-E4055483E64F}"/>
              </a:ext>
            </a:extLst>
          </p:cNvPr>
          <p:cNvSpPr/>
          <p:nvPr/>
        </p:nvSpPr>
        <p:spPr>
          <a:xfrm>
            <a:off x="10708393" y="643448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338A750C-8FC6-41C7-8043-3D07DE6439E2}"/>
              </a:ext>
            </a:extLst>
          </p:cNvPr>
          <p:cNvSpPr/>
          <p:nvPr/>
        </p:nvSpPr>
        <p:spPr>
          <a:xfrm>
            <a:off x="5123619" y="6604084"/>
            <a:ext cx="1944763" cy="253916"/>
          </a:xfrm>
          <a:prstGeom prst="rect">
            <a:avLst/>
          </a:prstGeom>
        </p:spPr>
        <p:txBody>
          <a:bodyPr wrap="none">
            <a:spAutoFit/>
          </a:bodyPr>
          <a:lstStyle/>
          <a:p>
            <a:pPr lvl="0" algn="ctr"/>
            <a:r>
              <a:rPr lang="en-GB" sz="1050" dirty="0">
                <a:solidFill>
                  <a:schemeClr val="bg1"/>
                </a:solidFill>
                <a:latin typeface="Arial" pitchFamily="34" charset="0"/>
                <a:ea typeface="Segoe UI" pitchFamily="34" charset="0"/>
                <a:cs typeface="Arial" pitchFamily="34" charset="0"/>
              </a:rPr>
              <a:t>Click the boxes to reveal text.</a:t>
            </a:r>
          </a:p>
        </p:txBody>
      </p:sp>
    </p:spTree>
    <p:extLst>
      <p:ext uri="{BB962C8B-B14F-4D97-AF65-F5344CB8AC3E}">
        <p14:creationId xmlns:p14="http://schemas.microsoft.com/office/powerpoint/2010/main" val="2041071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wipe(left)">
                                      <p:cBhvr>
                                        <p:cTn id="13" dur="500"/>
                                        <p:tgtEl>
                                          <p:spTgt spid="7">
                                            <p:txEl>
                                              <p:pRg st="0" end="0"/>
                                            </p:txEl>
                                          </p:spTgt>
                                        </p:tgtEl>
                                      </p:cBhvr>
                                    </p:animEffec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 presetClass="exit" presetSubtype="0" fill="hold"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7">
                                            <p:txEl>
                                              <p:pRg st="0" end="0"/>
                                            </p:txEl>
                                          </p:spTgt>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1" restart="whenNotActive" fill="hold" evtFilter="cancelBubble" nodeType="interactiveSeq">
                <p:stCondLst>
                  <p:cond evt="onClick" delay="0">
                    <p:tgtEl>
                      <p:spTgt spid="12"/>
                    </p:tgtEl>
                  </p:cond>
                </p:stCondLst>
                <p:endSync evt="end" delay="0">
                  <p:rtn val="all"/>
                </p:endSync>
                <p:childTnLst>
                  <p:par>
                    <p:cTn id="22" fill="hold">
                      <p:stCondLst>
                        <p:cond delay="0"/>
                      </p:stCondLst>
                      <p:childTnLst>
                        <p:par>
                          <p:cTn id="23" fill="hold">
                            <p:stCondLst>
                              <p:cond delay="0"/>
                            </p:stCondLst>
                            <p:childTnLst>
                              <p:par>
                                <p:cTn id="24" presetID="1" presetClass="exit" presetSubtype="0" fill="hold" nodeType="withEffect">
                                  <p:stCondLst>
                                    <p:cond delay="0"/>
                                  </p:stCondLst>
                                  <p:childTnLst>
                                    <p:set>
                                      <p:cBhvr>
                                        <p:cTn id="25" dur="1" fill="hold">
                                          <p:stCondLst>
                                            <p:cond delay="0"/>
                                          </p:stCondLst>
                                        </p:cTn>
                                        <p:tgtEl>
                                          <p:spTgt spid="6">
                                            <p:txEl>
                                              <p:pRg st="0" end="0"/>
                                            </p:txEl>
                                          </p:spTgt>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7">
                                            <p:txEl>
                                              <p:pRg st="0" end="0"/>
                                            </p:txEl>
                                          </p:spTgt>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CA66808B-7718-4604-8F9D-6C4FFEB7A189}"/>
              </a:ext>
            </a:extLst>
          </p:cNvPr>
          <p:cNvSpPr>
            <a:spLocks noGrp="1"/>
          </p:cNvSpPr>
          <p:nvPr>
            <p:ph type="title"/>
          </p:nvPr>
        </p:nvSpPr>
        <p:spPr/>
        <p:txBody>
          <a:bodyPr/>
          <a:lstStyle/>
          <a:p>
            <a:pPr algn="ctr"/>
            <a:r>
              <a:rPr lang="en-NZ" b="1" dirty="0">
                <a:ln w="10160">
                  <a:solidFill>
                    <a:sysClr val="windowText" lastClr="000000"/>
                  </a:solidFill>
                  <a:prstDash val="solid"/>
                </a:ln>
                <a:solidFill>
                  <a:srgbClr val="FFFF00"/>
                </a:solidFill>
                <a:effectLst>
                  <a:outerShdw blurRad="38100" dist="22860" dir="5400000" algn="tl" rotWithShape="0">
                    <a:srgbClr val="000000">
                      <a:alpha val="30000"/>
                    </a:srgbClr>
                  </a:outerShdw>
                </a:effectLst>
                <a:latin typeface="Comic Sans MS" panose="030F0702030302020204" pitchFamily="66" charset="0"/>
              </a:rPr>
              <a:t>Remembering Palm Sunday</a:t>
            </a:r>
          </a:p>
        </p:txBody>
      </p:sp>
      <p:pic>
        <p:nvPicPr>
          <p:cNvPr id="4" name="Picture" descr="A picture containing clipart&#10;&#10;Description generated with very high confidence">
            <a:extLst>
              <a:ext uri="{FF2B5EF4-FFF2-40B4-BE49-F238E27FC236}">
                <a16:creationId xmlns:a16="http://schemas.microsoft.com/office/drawing/2014/main" id="{CC5FC862-2713-46C3-B725-96D23C477F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3321" y="2865036"/>
            <a:ext cx="2533880" cy="3439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Sentences">
            <a:extLst>
              <a:ext uri="{FF2B5EF4-FFF2-40B4-BE49-F238E27FC236}">
                <a16:creationId xmlns:a16="http://schemas.microsoft.com/office/drawing/2014/main" id="{47D0F0D5-6BFB-4635-8656-7862A734C73F}"/>
              </a:ext>
            </a:extLst>
          </p:cNvPr>
          <p:cNvSpPr/>
          <p:nvPr/>
        </p:nvSpPr>
        <p:spPr>
          <a:xfrm>
            <a:off x="838200" y="1887944"/>
            <a:ext cx="8321582" cy="1862048"/>
          </a:xfrm>
          <a:prstGeom prst="rect">
            <a:avLst/>
          </a:prstGeom>
          <a:solidFill>
            <a:schemeClr val="accent6">
              <a:lumMod val="20000"/>
              <a:lumOff val="80000"/>
            </a:schemeClr>
          </a:solidFill>
        </p:spPr>
        <p:txBody>
          <a:bodyPr wrap="square">
            <a:spAutoFit/>
          </a:bodyPr>
          <a:lstStyle/>
          <a:p>
            <a:pPr marL="342900" lvl="0" indent="-342900">
              <a:lnSpc>
                <a:spcPct val="115000"/>
              </a:lnSpc>
              <a:spcAft>
                <a:spcPts val="0"/>
              </a:spcAft>
              <a:buFont typeface="+mj-lt"/>
              <a:buAutoNum type="arabicParenR"/>
            </a:pPr>
            <a:r>
              <a:rPr lang="en-NZ" sz="2000" dirty="0">
                <a:effectLst/>
                <a:latin typeface="Arial" panose="020B0604020202020204" pitchFamily="34" charset="0"/>
                <a:ea typeface="Calibri" panose="020F0502020204030204" pitchFamily="34" charset="0"/>
                <a:cs typeface="Arial" panose="020B0604020202020204" pitchFamily="34" charset="0"/>
              </a:rPr>
              <a:t>On Palm Sunday Jesus</a:t>
            </a:r>
          </a:p>
          <a:p>
            <a:pPr marL="342900" lvl="0" indent="-342900">
              <a:lnSpc>
                <a:spcPct val="115000"/>
              </a:lnSpc>
              <a:spcAft>
                <a:spcPts val="0"/>
              </a:spcAft>
              <a:buFont typeface="+mj-lt"/>
              <a:buAutoNum type="arabicParenR"/>
            </a:pPr>
            <a:r>
              <a:rPr lang="en-NZ" sz="2000" dirty="0">
                <a:effectLst/>
                <a:latin typeface="Arial" panose="020B0604020202020204" pitchFamily="34" charset="0"/>
                <a:ea typeface="Calibri" panose="020F0502020204030204" pitchFamily="34" charset="0"/>
                <a:cs typeface="Arial" panose="020B0604020202020204" pitchFamily="34" charset="0"/>
              </a:rPr>
              <a:t>Crowds of people cheered and  </a:t>
            </a:r>
          </a:p>
          <a:p>
            <a:pPr marL="342900" lvl="0" indent="-342900">
              <a:lnSpc>
                <a:spcPct val="115000"/>
              </a:lnSpc>
              <a:spcAft>
                <a:spcPts val="0"/>
              </a:spcAft>
              <a:buFont typeface="+mj-lt"/>
              <a:buAutoNum type="arabicParenR"/>
            </a:pPr>
            <a:r>
              <a:rPr lang="en-NZ" sz="2000" dirty="0">
                <a:effectLst/>
                <a:latin typeface="Arial" panose="020B0604020202020204" pitchFamily="34" charset="0"/>
                <a:ea typeface="Calibri" panose="020F0502020204030204" pitchFamily="34" charset="0"/>
                <a:cs typeface="Arial" panose="020B0604020202020204" pitchFamily="34" charset="0"/>
              </a:rPr>
              <a:t>The people </a:t>
            </a:r>
          </a:p>
          <a:p>
            <a:pPr marL="342900" lvl="0" indent="-342900">
              <a:lnSpc>
                <a:spcPct val="115000"/>
              </a:lnSpc>
              <a:spcAft>
                <a:spcPts val="0"/>
              </a:spcAft>
              <a:buFont typeface="+mj-lt"/>
              <a:buAutoNum type="arabicParenR"/>
            </a:pPr>
            <a:r>
              <a:rPr lang="en-NZ" sz="2000" dirty="0">
                <a:effectLst/>
                <a:latin typeface="Arial" panose="020B0604020202020204" pitchFamily="34" charset="0"/>
                <a:ea typeface="Calibri" panose="020F0502020204030204" pitchFamily="34" charset="0"/>
                <a:cs typeface="Arial" panose="020B0604020202020204" pitchFamily="34" charset="0"/>
              </a:rPr>
              <a:t>Some people </a:t>
            </a:r>
          </a:p>
          <a:p>
            <a:pPr marL="342900" lvl="0" indent="-342900">
              <a:lnSpc>
                <a:spcPct val="115000"/>
              </a:lnSpc>
              <a:spcAft>
                <a:spcPts val="1000"/>
              </a:spcAft>
              <a:buFont typeface="+mj-lt"/>
              <a:buAutoNum type="arabicParenR"/>
            </a:pPr>
            <a:r>
              <a:rPr lang="en-NZ" sz="2000" dirty="0">
                <a:effectLst/>
                <a:latin typeface="Arial" panose="020B0604020202020204" pitchFamily="34" charset="0"/>
                <a:ea typeface="Calibri" panose="020F0502020204030204" pitchFamily="34" charset="0"/>
                <a:cs typeface="Arial" panose="020B0604020202020204" pitchFamily="34" charset="0"/>
              </a:rPr>
              <a:t>Palm Sunday is </a:t>
            </a:r>
          </a:p>
        </p:txBody>
      </p:sp>
      <p:sp>
        <p:nvSpPr>
          <p:cNvPr id="6" name="List">
            <a:extLst>
              <a:ext uri="{FF2B5EF4-FFF2-40B4-BE49-F238E27FC236}">
                <a16:creationId xmlns:a16="http://schemas.microsoft.com/office/drawing/2014/main" id="{F61B9FCB-A288-4A99-981C-874AB585E109}"/>
              </a:ext>
            </a:extLst>
          </p:cNvPr>
          <p:cNvSpPr/>
          <p:nvPr/>
        </p:nvSpPr>
        <p:spPr>
          <a:xfrm>
            <a:off x="838199" y="4194851"/>
            <a:ext cx="8321581" cy="1938992"/>
          </a:xfrm>
          <a:prstGeom prst="rect">
            <a:avLst/>
          </a:prstGeom>
          <a:solidFill>
            <a:srgbClr val="E2F0D9"/>
          </a:solidFill>
        </p:spPr>
        <p:txBody>
          <a:bodyPr wrap="square">
            <a:spAutoFit/>
          </a:bodyPr>
          <a:lstStyle/>
          <a:p>
            <a:pPr>
              <a:spcAft>
                <a:spcPts val="600"/>
              </a:spcAft>
            </a:pPr>
            <a:r>
              <a:rPr lang="en-NZ" sz="2000" dirty="0">
                <a:latin typeface="Arial" panose="020B0604020202020204" pitchFamily="34" charset="0"/>
                <a:ea typeface="Calibri" panose="020F0502020204030204" pitchFamily="34" charset="0"/>
                <a:cs typeface="Arial" panose="020B0604020202020204" pitchFamily="34" charset="0"/>
              </a:rPr>
              <a:t>A) waved palms to honour him.</a:t>
            </a:r>
            <a:endParaRPr lang="en-NZ" sz="2000" dirty="0">
              <a:effectLst/>
              <a:latin typeface="Arial" panose="020B0604020202020204" pitchFamily="34" charset="0"/>
              <a:ea typeface="Calibri" panose="020F0502020204030204" pitchFamily="34" charset="0"/>
              <a:cs typeface="Arial" panose="020B0604020202020204" pitchFamily="34" charset="0"/>
            </a:endParaRPr>
          </a:p>
          <a:p>
            <a:pPr>
              <a:spcAft>
                <a:spcPts val="600"/>
              </a:spcAft>
            </a:pPr>
            <a:r>
              <a:rPr lang="en-NZ" sz="2000" dirty="0">
                <a:latin typeface="Arial" panose="020B0604020202020204" pitchFamily="34" charset="0"/>
                <a:ea typeface="Calibri" panose="020F0502020204030204" pitchFamily="34" charset="0"/>
                <a:cs typeface="Arial" panose="020B0604020202020204" pitchFamily="34" charset="0"/>
              </a:rPr>
              <a:t>B) hated Jesus and wanted to kill him.</a:t>
            </a:r>
            <a:endParaRPr lang="en-NZ" sz="2000" dirty="0">
              <a:effectLst/>
              <a:latin typeface="Arial" panose="020B0604020202020204" pitchFamily="34" charset="0"/>
              <a:ea typeface="Calibri" panose="020F0502020204030204" pitchFamily="34" charset="0"/>
              <a:cs typeface="Arial" panose="020B0604020202020204" pitchFamily="34" charset="0"/>
            </a:endParaRPr>
          </a:p>
          <a:p>
            <a:pPr>
              <a:spcAft>
                <a:spcPts val="600"/>
              </a:spcAft>
            </a:pPr>
            <a:r>
              <a:rPr lang="en-NZ" sz="2000" dirty="0">
                <a:latin typeface="Arial" panose="020B0604020202020204" pitchFamily="34" charset="0"/>
                <a:ea typeface="Calibri" panose="020F0502020204030204" pitchFamily="34" charset="0"/>
                <a:cs typeface="Arial" panose="020B0604020202020204" pitchFamily="34" charset="0"/>
              </a:rPr>
              <a:t>C) the first day of Holy Week.</a:t>
            </a:r>
            <a:endParaRPr lang="en-NZ" sz="2000" dirty="0">
              <a:effectLst/>
              <a:latin typeface="Arial" panose="020B0604020202020204" pitchFamily="34" charset="0"/>
              <a:ea typeface="Calibri" panose="020F0502020204030204" pitchFamily="34" charset="0"/>
              <a:cs typeface="Arial" panose="020B0604020202020204" pitchFamily="34" charset="0"/>
            </a:endParaRPr>
          </a:p>
          <a:p>
            <a:pPr>
              <a:spcAft>
                <a:spcPts val="600"/>
              </a:spcAft>
            </a:pPr>
            <a:r>
              <a:rPr lang="en-NZ" sz="2000" dirty="0">
                <a:latin typeface="Arial" panose="020B0604020202020204" pitchFamily="34" charset="0"/>
                <a:ea typeface="Calibri" panose="020F0502020204030204" pitchFamily="34" charset="0"/>
                <a:cs typeface="Arial" panose="020B0604020202020204" pitchFamily="34" charset="0"/>
              </a:rPr>
              <a:t>D) rode a donkey into Jerusalem.</a:t>
            </a:r>
            <a:endParaRPr lang="en-NZ" sz="2000" dirty="0">
              <a:effectLst/>
              <a:latin typeface="Arial" panose="020B0604020202020204" pitchFamily="34" charset="0"/>
              <a:ea typeface="Calibri" panose="020F0502020204030204" pitchFamily="34" charset="0"/>
              <a:cs typeface="Arial" panose="020B0604020202020204" pitchFamily="34" charset="0"/>
            </a:endParaRPr>
          </a:p>
          <a:p>
            <a:pPr>
              <a:spcAft>
                <a:spcPts val="600"/>
              </a:spcAft>
            </a:pPr>
            <a:r>
              <a:rPr lang="en-NZ" sz="2000" dirty="0">
                <a:latin typeface="Arial" panose="020B0604020202020204" pitchFamily="34" charset="0"/>
                <a:ea typeface="Calibri" panose="020F0502020204030204" pitchFamily="34" charset="0"/>
                <a:cs typeface="Arial" panose="020B0604020202020204" pitchFamily="34" charset="0"/>
              </a:rPr>
              <a:t>E) wanted Jesus to be their king. </a:t>
            </a:r>
            <a:endParaRPr lang="en-NZ"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TextBox: PageNumber">
            <a:extLst>
              <a:ext uri="{FF2B5EF4-FFF2-40B4-BE49-F238E27FC236}">
                <a16:creationId xmlns:a16="http://schemas.microsoft.com/office/drawing/2014/main" id="{BB05E322-AAC2-4724-AA19-2AEC9E5792E0}"/>
              </a:ext>
            </a:extLst>
          </p:cNvPr>
          <p:cNvSpPr txBox="1">
            <a:spLocks/>
          </p:cNvSpPr>
          <p:nvPr/>
        </p:nvSpPr>
        <p:spPr>
          <a:xfrm>
            <a:off x="11696700" y="6434480"/>
            <a:ext cx="381000" cy="360000"/>
          </a:xfrm>
          <a:prstGeom prst="rect">
            <a:avLst/>
          </a:prstGeom>
          <a:solidFill>
            <a:schemeClr val="bg1">
              <a:lumMod val="95000"/>
            </a:schemeClr>
          </a:solidFill>
          <a:ln w="25400">
            <a:solidFill>
              <a:schemeClr val="tx1"/>
            </a:solidFill>
          </a:ln>
        </p:spPr>
        <p:txBody>
          <a:bodyPr wrap="none" rtlCol="0" anchor="ctr" anchorCtr="1">
            <a:noAutofit/>
          </a:bodyPr>
          <a:lstStyle/>
          <a:p>
            <a:pPr algn="ctr"/>
            <a:r>
              <a:rPr lang="en-GB" sz="900" b="1" dirty="0">
                <a:latin typeface="Arial" pitchFamily="34" charset="0"/>
                <a:cs typeface="Arial" pitchFamily="34" charset="0"/>
              </a:rPr>
              <a:t>R-2</a:t>
            </a:r>
          </a:p>
          <a:p>
            <a:pPr algn="ctr"/>
            <a:r>
              <a:rPr lang="en-GB" sz="900" b="1" dirty="0">
                <a:latin typeface="Arial" pitchFamily="34" charset="0"/>
                <a:cs typeface="Arial" pitchFamily="34" charset="0"/>
              </a:rPr>
              <a:t>S-03</a:t>
            </a:r>
          </a:p>
        </p:txBody>
      </p:sp>
      <p:sp>
        <p:nvSpPr>
          <p:cNvPr id="8" name="Action Button: Forward">
            <a:hlinkClick r:id="" action="ppaction://hlinkshowjump?jump=nextslide" highlightClick="1"/>
            <a:extLst>
              <a:ext uri="{FF2B5EF4-FFF2-40B4-BE49-F238E27FC236}">
                <a16:creationId xmlns:a16="http://schemas.microsoft.com/office/drawing/2014/main" id="{7D2D922A-F3EC-4312-B040-B1A6C105067C}"/>
              </a:ext>
            </a:extLst>
          </p:cNvPr>
          <p:cNvSpPr/>
          <p:nvPr/>
        </p:nvSpPr>
        <p:spPr>
          <a:xfrm>
            <a:off x="11194925" y="643448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a:hlinkClick r:id="" action="ppaction://hlinkshowjump?jump=previousslide" highlightClick="1"/>
            <a:extLst>
              <a:ext uri="{FF2B5EF4-FFF2-40B4-BE49-F238E27FC236}">
                <a16:creationId xmlns:a16="http://schemas.microsoft.com/office/drawing/2014/main" id="{90913F25-17B2-4F4C-9BC4-B4C026BA4B84}"/>
              </a:ext>
            </a:extLst>
          </p:cNvPr>
          <p:cNvSpPr/>
          <p:nvPr/>
        </p:nvSpPr>
        <p:spPr>
          <a:xfrm>
            <a:off x="10708393" y="643448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 no. 1">
            <a:extLst>
              <a:ext uri="{FF2B5EF4-FFF2-40B4-BE49-F238E27FC236}">
                <a16:creationId xmlns:a16="http://schemas.microsoft.com/office/drawing/2014/main" id="{3D31888A-A87D-45D5-BBE0-57F4575C0AD4}"/>
              </a:ext>
            </a:extLst>
          </p:cNvPr>
          <p:cNvSpPr/>
          <p:nvPr/>
        </p:nvSpPr>
        <p:spPr>
          <a:xfrm>
            <a:off x="3938322" y="1911977"/>
            <a:ext cx="3616696" cy="400110"/>
          </a:xfrm>
          <a:prstGeom prst="rect">
            <a:avLst/>
          </a:prstGeom>
          <a:solidFill>
            <a:schemeClr val="accent1">
              <a:alpha val="0"/>
            </a:schemeClr>
          </a:solidFill>
        </p:spPr>
        <p:txBody>
          <a:bodyPr wrap="none">
            <a:spAutoFit/>
          </a:bodyPr>
          <a:lstStyle/>
          <a:p>
            <a:pPr>
              <a:spcAft>
                <a:spcPts val="600"/>
              </a:spcAft>
            </a:pPr>
            <a:r>
              <a:rPr lang="en-NZ" sz="2000" dirty="0">
                <a:latin typeface="Arial" panose="020B0604020202020204" pitchFamily="34" charset="0"/>
                <a:ea typeface="Calibri" panose="020F0502020204030204" pitchFamily="34" charset="0"/>
                <a:cs typeface="Arial" panose="020B0604020202020204" pitchFamily="34" charset="0"/>
              </a:rPr>
              <a:t>rode a donkey into Jerusalem.</a:t>
            </a:r>
          </a:p>
        </p:txBody>
      </p:sp>
      <p:sp>
        <p:nvSpPr>
          <p:cNvPr id="10" name="S no. 2">
            <a:extLst>
              <a:ext uri="{FF2B5EF4-FFF2-40B4-BE49-F238E27FC236}">
                <a16:creationId xmlns:a16="http://schemas.microsoft.com/office/drawing/2014/main" id="{E1C57FA6-A402-4EE6-9ED5-CCF6954B2FC0}"/>
              </a:ext>
            </a:extLst>
          </p:cNvPr>
          <p:cNvSpPr/>
          <p:nvPr/>
        </p:nvSpPr>
        <p:spPr>
          <a:xfrm>
            <a:off x="4745454" y="2249911"/>
            <a:ext cx="3389069" cy="400110"/>
          </a:xfrm>
          <a:prstGeom prst="rect">
            <a:avLst/>
          </a:prstGeom>
          <a:solidFill>
            <a:schemeClr val="accent4">
              <a:lumMod val="20000"/>
              <a:lumOff val="80000"/>
              <a:alpha val="0"/>
            </a:schemeClr>
          </a:solidFill>
        </p:spPr>
        <p:txBody>
          <a:bodyPr wrap="none">
            <a:spAutoFit/>
          </a:bodyPr>
          <a:lstStyle/>
          <a:p>
            <a:pPr>
              <a:spcAft>
                <a:spcPts val="600"/>
              </a:spcAft>
            </a:pPr>
            <a:r>
              <a:rPr lang="en-NZ" sz="2000" dirty="0">
                <a:latin typeface="Arial" panose="020B0604020202020204" pitchFamily="34" charset="0"/>
                <a:ea typeface="Calibri" panose="020F0502020204030204" pitchFamily="34" charset="0"/>
                <a:cs typeface="Arial" panose="020B0604020202020204" pitchFamily="34" charset="0"/>
              </a:rPr>
              <a:t>waved palms to honour him.</a:t>
            </a:r>
          </a:p>
        </p:txBody>
      </p:sp>
      <p:sp>
        <p:nvSpPr>
          <p:cNvPr id="11" name="S no. 3">
            <a:extLst>
              <a:ext uri="{FF2B5EF4-FFF2-40B4-BE49-F238E27FC236}">
                <a16:creationId xmlns:a16="http://schemas.microsoft.com/office/drawing/2014/main" id="{8184AB39-1081-46D4-B37D-0460E38B0405}"/>
              </a:ext>
            </a:extLst>
          </p:cNvPr>
          <p:cNvSpPr/>
          <p:nvPr/>
        </p:nvSpPr>
        <p:spPr>
          <a:xfrm>
            <a:off x="2545373" y="2606160"/>
            <a:ext cx="3643946" cy="400110"/>
          </a:xfrm>
          <a:prstGeom prst="rect">
            <a:avLst/>
          </a:prstGeom>
          <a:solidFill>
            <a:schemeClr val="accent1">
              <a:alpha val="0"/>
            </a:schemeClr>
          </a:solidFill>
        </p:spPr>
        <p:txBody>
          <a:bodyPr wrap="none">
            <a:spAutoFit/>
          </a:bodyPr>
          <a:lstStyle/>
          <a:p>
            <a:r>
              <a:rPr lang="en-NZ" sz="2000" dirty="0">
                <a:latin typeface="Arial" panose="020B0604020202020204" pitchFamily="34" charset="0"/>
                <a:ea typeface="Calibri" panose="020F0502020204030204" pitchFamily="34" charset="0"/>
                <a:cs typeface="Arial" panose="020B0604020202020204" pitchFamily="34" charset="0"/>
              </a:rPr>
              <a:t>wanted Jesus to be their king. </a:t>
            </a:r>
            <a:endParaRPr lang="en-NZ" sz="2000" dirty="0"/>
          </a:p>
        </p:txBody>
      </p:sp>
      <p:sp>
        <p:nvSpPr>
          <p:cNvPr id="12" name="S no. 4">
            <a:extLst>
              <a:ext uri="{FF2B5EF4-FFF2-40B4-BE49-F238E27FC236}">
                <a16:creationId xmlns:a16="http://schemas.microsoft.com/office/drawing/2014/main" id="{71AB2F8E-59B3-48E5-A377-851251D9B000}"/>
              </a:ext>
            </a:extLst>
          </p:cNvPr>
          <p:cNvSpPr/>
          <p:nvPr/>
        </p:nvSpPr>
        <p:spPr>
          <a:xfrm>
            <a:off x="2761263" y="2962409"/>
            <a:ext cx="4172937" cy="400110"/>
          </a:xfrm>
          <a:prstGeom prst="rect">
            <a:avLst/>
          </a:prstGeom>
          <a:solidFill>
            <a:schemeClr val="accent4">
              <a:lumMod val="20000"/>
              <a:lumOff val="80000"/>
              <a:alpha val="0"/>
            </a:schemeClr>
          </a:solidFill>
        </p:spPr>
        <p:txBody>
          <a:bodyPr wrap="none">
            <a:spAutoFit/>
          </a:bodyPr>
          <a:lstStyle/>
          <a:p>
            <a:pPr>
              <a:spcAft>
                <a:spcPts val="600"/>
              </a:spcAft>
            </a:pPr>
            <a:r>
              <a:rPr lang="en-NZ" sz="2000" dirty="0">
                <a:latin typeface="Arial" panose="020B0604020202020204" pitchFamily="34" charset="0"/>
                <a:ea typeface="Calibri" panose="020F0502020204030204" pitchFamily="34" charset="0"/>
                <a:cs typeface="Arial" panose="020B0604020202020204" pitchFamily="34" charset="0"/>
              </a:rPr>
              <a:t>hated Jesus and wanted to kill him.</a:t>
            </a:r>
          </a:p>
        </p:txBody>
      </p:sp>
      <p:sp>
        <p:nvSpPr>
          <p:cNvPr id="13" name="S no. 5">
            <a:extLst>
              <a:ext uri="{FF2B5EF4-FFF2-40B4-BE49-F238E27FC236}">
                <a16:creationId xmlns:a16="http://schemas.microsoft.com/office/drawing/2014/main" id="{32CAB41C-233F-42F3-826B-B2DA1256D9D9}"/>
              </a:ext>
            </a:extLst>
          </p:cNvPr>
          <p:cNvSpPr/>
          <p:nvPr/>
        </p:nvSpPr>
        <p:spPr>
          <a:xfrm>
            <a:off x="3032218" y="3304953"/>
            <a:ext cx="3168047" cy="400110"/>
          </a:xfrm>
          <a:prstGeom prst="rect">
            <a:avLst/>
          </a:prstGeom>
          <a:solidFill>
            <a:schemeClr val="accent1">
              <a:alpha val="0"/>
            </a:schemeClr>
          </a:solidFill>
        </p:spPr>
        <p:txBody>
          <a:bodyPr wrap="none">
            <a:spAutoFit/>
          </a:bodyPr>
          <a:lstStyle/>
          <a:p>
            <a:pPr>
              <a:spcAft>
                <a:spcPts val="600"/>
              </a:spcAft>
            </a:pPr>
            <a:r>
              <a:rPr lang="en-NZ" sz="2000" dirty="0">
                <a:latin typeface="Arial" panose="020B0604020202020204" pitchFamily="34" charset="0"/>
                <a:ea typeface="Calibri" panose="020F0502020204030204" pitchFamily="34" charset="0"/>
                <a:cs typeface="Arial" panose="020B0604020202020204" pitchFamily="34" charset="0"/>
              </a:rPr>
              <a:t>the first day of Holy Week.</a:t>
            </a:r>
          </a:p>
        </p:txBody>
      </p:sp>
      <p:sp>
        <p:nvSpPr>
          <p:cNvPr id="14" name="List a">
            <a:extLst>
              <a:ext uri="{FF2B5EF4-FFF2-40B4-BE49-F238E27FC236}">
                <a16:creationId xmlns:a16="http://schemas.microsoft.com/office/drawing/2014/main" id="{191AD3D8-AAB4-47FD-8B94-0827C0500944}"/>
              </a:ext>
            </a:extLst>
          </p:cNvPr>
          <p:cNvSpPr/>
          <p:nvPr/>
        </p:nvSpPr>
        <p:spPr>
          <a:xfrm>
            <a:off x="838199" y="4194851"/>
            <a:ext cx="4604134" cy="377149"/>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List b">
            <a:extLst>
              <a:ext uri="{FF2B5EF4-FFF2-40B4-BE49-F238E27FC236}">
                <a16:creationId xmlns:a16="http://schemas.microsoft.com/office/drawing/2014/main" id="{672E86D0-5711-4136-B38D-A890A8919D8E}"/>
              </a:ext>
            </a:extLst>
          </p:cNvPr>
          <p:cNvSpPr/>
          <p:nvPr/>
        </p:nvSpPr>
        <p:spPr>
          <a:xfrm>
            <a:off x="838199" y="4572000"/>
            <a:ext cx="4604134" cy="377149"/>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List c">
            <a:extLst>
              <a:ext uri="{FF2B5EF4-FFF2-40B4-BE49-F238E27FC236}">
                <a16:creationId xmlns:a16="http://schemas.microsoft.com/office/drawing/2014/main" id="{FD7CFD7A-B0E9-41A0-B613-9D84331930DA}"/>
              </a:ext>
            </a:extLst>
          </p:cNvPr>
          <p:cNvSpPr/>
          <p:nvPr/>
        </p:nvSpPr>
        <p:spPr>
          <a:xfrm>
            <a:off x="838199" y="4949149"/>
            <a:ext cx="4604134" cy="377149"/>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List d">
            <a:extLst>
              <a:ext uri="{FF2B5EF4-FFF2-40B4-BE49-F238E27FC236}">
                <a16:creationId xmlns:a16="http://schemas.microsoft.com/office/drawing/2014/main" id="{16C140E1-6351-4166-A89B-6308B35336CC}"/>
              </a:ext>
            </a:extLst>
          </p:cNvPr>
          <p:cNvSpPr/>
          <p:nvPr/>
        </p:nvSpPr>
        <p:spPr>
          <a:xfrm>
            <a:off x="838199" y="5321858"/>
            <a:ext cx="4604134" cy="377149"/>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List e">
            <a:extLst>
              <a:ext uri="{FF2B5EF4-FFF2-40B4-BE49-F238E27FC236}">
                <a16:creationId xmlns:a16="http://schemas.microsoft.com/office/drawing/2014/main" id="{9ED4960A-0CD6-47D9-999D-2661C7C27ECE}"/>
              </a:ext>
            </a:extLst>
          </p:cNvPr>
          <p:cNvSpPr/>
          <p:nvPr/>
        </p:nvSpPr>
        <p:spPr>
          <a:xfrm>
            <a:off x="838198" y="5769096"/>
            <a:ext cx="4604134" cy="377149"/>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Rectangle 19">
            <a:extLst>
              <a:ext uri="{FF2B5EF4-FFF2-40B4-BE49-F238E27FC236}">
                <a16:creationId xmlns:a16="http://schemas.microsoft.com/office/drawing/2014/main" id="{EF62A2FB-EDAC-4DDE-A528-C68ED701793E}"/>
              </a:ext>
            </a:extLst>
          </p:cNvPr>
          <p:cNvSpPr/>
          <p:nvPr/>
        </p:nvSpPr>
        <p:spPr>
          <a:xfrm>
            <a:off x="2822493" y="6641600"/>
            <a:ext cx="5239679" cy="215444"/>
          </a:xfrm>
          <a:prstGeom prst="rect">
            <a:avLst/>
          </a:prstGeom>
        </p:spPr>
        <p:txBody>
          <a:bodyPr wrap="square">
            <a:spAutoFit/>
          </a:bodyPr>
          <a:lstStyle/>
          <a:p>
            <a:pPr algn="ctr"/>
            <a:r>
              <a:rPr lang="en-GB" sz="800" dirty="0">
                <a:solidFill>
                  <a:schemeClr val="bg1"/>
                </a:solidFill>
                <a:latin typeface="Arial" pitchFamily="34" charset="0"/>
                <a:ea typeface="Segoe UI" pitchFamily="34" charset="0"/>
                <a:cs typeface="Arial" pitchFamily="34" charset="0"/>
              </a:rPr>
              <a:t>Click the end of the sentences or items on the list t</a:t>
            </a:r>
            <a:r>
              <a:rPr lang="en-NZ" sz="800" dirty="0">
                <a:solidFill>
                  <a:schemeClr val="bg1"/>
                </a:solidFill>
                <a:latin typeface="Arial" pitchFamily="34" charset="0"/>
                <a:ea typeface="Segoe UI" pitchFamily="34" charset="0"/>
                <a:cs typeface="Arial" pitchFamily="34" charset="0"/>
              </a:rPr>
              <a:t>o reveal the statement that correctly completes the sentence</a:t>
            </a:r>
            <a:r>
              <a:rPr lang="en-GB" sz="800" dirty="0">
                <a:solidFill>
                  <a:schemeClr val="bg1"/>
                </a:solidFill>
                <a:latin typeface="Arial" pitchFamily="34" charset="0"/>
                <a:ea typeface="Segoe UI" pitchFamily="34" charset="0"/>
                <a:cs typeface="Arial" pitchFamily="34" charset="0"/>
              </a:rPr>
              <a:t>.</a:t>
            </a:r>
          </a:p>
        </p:txBody>
      </p:sp>
    </p:spTree>
    <p:extLst>
      <p:ext uri="{BB962C8B-B14F-4D97-AF65-F5344CB8AC3E}">
        <p14:creationId xmlns:p14="http://schemas.microsoft.com/office/powerpoint/2010/main" val="2884358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xit" presetSubtype="0" fill="hold" nodeType="withEffect">
                                  <p:stCondLst>
                                    <p:cond delay="0"/>
                                  </p:stCondLst>
                                  <p:childTnLst>
                                    <p:animEffect transition="out" filter="fade">
                                      <p:cBhvr>
                                        <p:cTn id="11" dur="1000"/>
                                        <p:tgtEl>
                                          <p:spTgt spid="6">
                                            <p:txEl>
                                              <p:pRg st="3" end="3"/>
                                            </p:txEl>
                                          </p:spTgt>
                                        </p:tgtEl>
                                      </p:cBhvr>
                                    </p:animEffect>
                                    <p:anim calcmode="lin" valueType="num">
                                      <p:cBhvr>
                                        <p:cTn id="12" dur="1000"/>
                                        <p:tgtEl>
                                          <p:spTgt spid="6">
                                            <p:txEl>
                                              <p:pRg st="3" end="3"/>
                                            </p:txEl>
                                          </p:spTgt>
                                        </p:tgtEl>
                                        <p:attrNameLst>
                                          <p:attrName>ppt_x</p:attrName>
                                        </p:attrNameLst>
                                      </p:cBhvr>
                                      <p:tavLst>
                                        <p:tav tm="0">
                                          <p:val>
                                            <p:strVal val="ppt_x"/>
                                          </p:val>
                                        </p:tav>
                                        <p:tav tm="100000">
                                          <p:val>
                                            <p:strVal val="ppt_x"/>
                                          </p:val>
                                        </p:tav>
                                      </p:tavLst>
                                    </p:anim>
                                    <p:anim calcmode="lin" valueType="num">
                                      <p:cBhvr>
                                        <p:cTn id="13" dur="1000"/>
                                        <p:tgtEl>
                                          <p:spTgt spid="6">
                                            <p:txEl>
                                              <p:pRg st="3" end="3"/>
                                            </p:txEl>
                                          </p:spTgt>
                                        </p:tgtEl>
                                        <p:attrNameLst>
                                          <p:attrName>ppt_y</p:attrName>
                                        </p:attrNameLst>
                                      </p:cBhvr>
                                      <p:tavLst>
                                        <p:tav tm="0">
                                          <p:val>
                                            <p:strVal val="ppt_y"/>
                                          </p:val>
                                        </p:tav>
                                        <p:tav tm="100000">
                                          <p:val>
                                            <p:strVal val="ppt_y-.1"/>
                                          </p:val>
                                        </p:tav>
                                      </p:tavLst>
                                    </p:anim>
                                    <p:set>
                                      <p:cBhvr>
                                        <p:cTn id="14" dur="1" fill="hold">
                                          <p:stCondLst>
                                            <p:cond delay="999"/>
                                          </p:stCondLst>
                                        </p:cTn>
                                        <p:tgtEl>
                                          <p:spTgt spid="6">
                                            <p:txEl>
                                              <p:pRg st="3" end="3"/>
                                            </p:txEl>
                                          </p:spTgt>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42" presetClass="entr" presetSubtype="0" fill="hold" nodeType="with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1000"/>
                                        <p:tgtEl>
                                          <p:spTgt spid="10">
                                            <p:txEl>
                                              <p:pRg st="0" end="0"/>
                                            </p:txEl>
                                          </p:spTgt>
                                        </p:tgtEl>
                                      </p:cBhvr>
                                    </p:animEffect>
                                    <p:anim calcmode="lin" valueType="num">
                                      <p:cBhvr>
                                        <p:cTn id="21"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23" presetID="47" presetClass="exit" presetSubtype="0" fill="hold" nodeType="withEffect">
                                  <p:stCondLst>
                                    <p:cond delay="0"/>
                                  </p:stCondLst>
                                  <p:childTnLst>
                                    <p:animEffect transition="out" filter="fade">
                                      <p:cBhvr>
                                        <p:cTn id="24" dur="1000"/>
                                        <p:tgtEl>
                                          <p:spTgt spid="6">
                                            <p:txEl>
                                              <p:pRg st="0" end="0"/>
                                            </p:txEl>
                                          </p:spTgt>
                                        </p:tgtEl>
                                      </p:cBhvr>
                                    </p:animEffect>
                                    <p:anim calcmode="lin" valueType="num">
                                      <p:cBhvr>
                                        <p:cTn id="25" dur="1000"/>
                                        <p:tgtEl>
                                          <p:spTgt spid="6">
                                            <p:txEl>
                                              <p:pRg st="0" end="0"/>
                                            </p:txEl>
                                          </p:spTgt>
                                        </p:tgtEl>
                                        <p:attrNameLst>
                                          <p:attrName>ppt_x</p:attrName>
                                        </p:attrNameLst>
                                      </p:cBhvr>
                                      <p:tavLst>
                                        <p:tav tm="0">
                                          <p:val>
                                            <p:strVal val="ppt_x"/>
                                          </p:val>
                                        </p:tav>
                                        <p:tav tm="100000">
                                          <p:val>
                                            <p:strVal val="ppt_x"/>
                                          </p:val>
                                        </p:tav>
                                      </p:tavLst>
                                    </p:anim>
                                    <p:anim calcmode="lin" valueType="num">
                                      <p:cBhvr>
                                        <p:cTn id="26" dur="1000"/>
                                        <p:tgtEl>
                                          <p:spTgt spid="6">
                                            <p:txEl>
                                              <p:pRg st="0" end="0"/>
                                            </p:txEl>
                                          </p:spTgt>
                                        </p:tgtEl>
                                        <p:attrNameLst>
                                          <p:attrName>ppt_y</p:attrName>
                                        </p:attrNameLst>
                                      </p:cBhvr>
                                      <p:tavLst>
                                        <p:tav tm="0">
                                          <p:val>
                                            <p:strVal val="ppt_y"/>
                                          </p:val>
                                        </p:tav>
                                        <p:tav tm="100000">
                                          <p:val>
                                            <p:strVal val="ppt_y-.1"/>
                                          </p:val>
                                        </p:tav>
                                      </p:tavLst>
                                    </p:anim>
                                    <p:set>
                                      <p:cBhvr>
                                        <p:cTn id="27" dur="1" fill="hold">
                                          <p:stCondLst>
                                            <p:cond delay="999"/>
                                          </p:stCondLst>
                                        </p:cTn>
                                        <p:tgtEl>
                                          <p:spTgt spid="6">
                                            <p:txEl>
                                              <p:pRg st="0" end="0"/>
                                            </p:txEl>
                                          </p:spTgt>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8" restart="whenNotActive" fill="hold" evtFilter="cancelBubble" nodeType="interactiveSeq">
                <p:stCondLst>
                  <p:cond evt="onClick" delay="0">
                    <p:tgtEl>
                      <p:spTgt spid="11"/>
                    </p:tgtEl>
                  </p:cond>
                </p:stCondLst>
                <p:endSync evt="end" delay="0">
                  <p:rtn val="all"/>
                </p:endSync>
                <p:childTnLst>
                  <p:par>
                    <p:cTn id="29" fill="hold">
                      <p:stCondLst>
                        <p:cond delay="0"/>
                      </p:stCondLst>
                      <p:childTnLst>
                        <p:par>
                          <p:cTn id="30" fill="hold">
                            <p:stCondLst>
                              <p:cond delay="0"/>
                            </p:stCondLst>
                            <p:childTnLst>
                              <p:par>
                                <p:cTn id="31" presetID="42" presetClass="entr" presetSubtype="0" fill="hold" nodeType="with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1000"/>
                                        <p:tgtEl>
                                          <p:spTgt spid="11">
                                            <p:txEl>
                                              <p:pRg st="0" end="0"/>
                                            </p:txEl>
                                          </p:spTgt>
                                        </p:tgtEl>
                                      </p:cBhvr>
                                    </p:animEffect>
                                    <p:anim calcmode="lin" valueType="num">
                                      <p:cBhvr>
                                        <p:cTn id="34"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36" presetID="47" presetClass="exit" presetSubtype="0" fill="hold" nodeType="withEffect">
                                  <p:stCondLst>
                                    <p:cond delay="0"/>
                                  </p:stCondLst>
                                  <p:childTnLst>
                                    <p:animEffect transition="out" filter="fade">
                                      <p:cBhvr>
                                        <p:cTn id="37" dur="1000"/>
                                        <p:tgtEl>
                                          <p:spTgt spid="6">
                                            <p:txEl>
                                              <p:pRg st="4" end="4"/>
                                            </p:txEl>
                                          </p:spTgt>
                                        </p:tgtEl>
                                      </p:cBhvr>
                                    </p:animEffect>
                                    <p:anim calcmode="lin" valueType="num">
                                      <p:cBhvr>
                                        <p:cTn id="38" dur="1000"/>
                                        <p:tgtEl>
                                          <p:spTgt spid="6">
                                            <p:txEl>
                                              <p:pRg st="4" end="4"/>
                                            </p:txEl>
                                          </p:spTgt>
                                        </p:tgtEl>
                                        <p:attrNameLst>
                                          <p:attrName>ppt_x</p:attrName>
                                        </p:attrNameLst>
                                      </p:cBhvr>
                                      <p:tavLst>
                                        <p:tav tm="0">
                                          <p:val>
                                            <p:strVal val="ppt_x"/>
                                          </p:val>
                                        </p:tav>
                                        <p:tav tm="100000">
                                          <p:val>
                                            <p:strVal val="ppt_x"/>
                                          </p:val>
                                        </p:tav>
                                      </p:tavLst>
                                    </p:anim>
                                    <p:anim calcmode="lin" valueType="num">
                                      <p:cBhvr>
                                        <p:cTn id="39" dur="1000"/>
                                        <p:tgtEl>
                                          <p:spTgt spid="6">
                                            <p:txEl>
                                              <p:pRg st="4" end="4"/>
                                            </p:txEl>
                                          </p:spTgt>
                                        </p:tgtEl>
                                        <p:attrNameLst>
                                          <p:attrName>ppt_y</p:attrName>
                                        </p:attrNameLst>
                                      </p:cBhvr>
                                      <p:tavLst>
                                        <p:tav tm="0">
                                          <p:val>
                                            <p:strVal val="ppt_y"/>
                                          </p:val>
                                        </p:tav>
                                        <p:tav tm="100000">
                                          <p:val>
                                            <p:strVal val="ppt_y-.1"/>
                                          </p:val>
                                        </p:tav>
                                      </p:tavLst>
                                    </p:anim>
                                    <p:set>
                                      <p:cBhvr>
                                        <p:cTn id="40" dur="1" fill="hold">
                                          <p:stCondLst>
                                            <p:cond delay="999"/>
                                          </p:stCondLst>
                                        </p:cTn>
                                        <p:tgtEl>
                                          <p:spTgt spid="6">
                                            <p:txEl>
                                              <p:pRg st="4" end="4"/>
                                            </p:txEl>
                                          </p:spTgt>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41" restart="whenNotActive" fill="hold" evtFilter="cancelBubble" nodeType="interactiveSeq">
                <p:stCondLst>
                  <p:cond evt="onClick" delay="0">
                    <p:tgtEl>
                      <p:spTgt spid="12"/>
                    </p:tgtEl>
                  </p:cond>
                </p:stCondLst>
                <p:endSync evt="end" delay="0">
                  <p:rtn val="all"/>
                </p:endSync>
                <p:childTnLst>
                  <p:par>
                    <p:cTn id="42" fill="hold">
                      <p:stCondLst>
                        <p:cond delay="0"/>
                      </p:stCondLst>
                      <p:childTnLst>
                        <p:par>
                          <p:cTn id="43" fill="hold">
                            <p:stCondLst>
                              <p:cond delay="0"/>
                            </p:stCondLst>
                            <p:childTnLst>
                              <p:par>
                                <p:cTn id="44" presetID="42" presetClass="entr" presetSubtype="0" fill="hold" nodeType="withEffect">
                                  <p:stCondLst>
                                    <p:cond delay="0"/>
                                  </p:stCondLst>
                                  <p:childTnLst>
                                    <p:set>
                                      <p:cBhvr>
                                        <p:cTn id="45" dur="1" fill="hold">
                                          <p:stCondLst>
                                            <p:cond delay="0"/>
                                          </p:stCondLst>
                                        </p:cTn>
                                        <p:tgtEl>
                                          <p:spTgt spid="12">
                                            <p:txEl>
                                              <p:pRg st="0" end="0"/>
                                            </p:txEl>
                                          </p:spTgt>
                                        </p:tgtEl>
                                        <p:attrNameLst>
                                          <p:attrName>style.visibility</p:attrName>
                                        </p:attrNameLst>
                                      </p:cBhvr>
                                      <p:to>
                                        <p:strVal val="visible"/>
                                      </p:to>
                                    </p:set>
                                    <p:animEffect transition="in" filter="fade">
                                      <p:cBhvr>
                                        <p:cTn id="46" dur="1000"/>
                                        <p:tgtEl>
                                          <p:spTgt spid="12">
                                            <p:txEl>
                                              <p:pRg st="0" end="0"/>
                                            </p:txEl>
                                          </p:spTgt>
                                        </p:tgtEl>
                                      </p:cBhvr>
                                    </p:animEffect>
                                    <p:anim calcmode="lin" valueType="num">
                                      <p:cBhvr>
                                        <p:cTn id="47"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49" presetID="47" presetClass="exit" presetSubtype="0" fill="hold" nodeType="withEffect">
                                  <p:stCondLst>
                                    <p:cond delay="0"/>
                                  </p:stCondLst>
                                  <p:childTnLst>
                                    <p:animEffect transition="out" filter="fade">
                                      <p:cBhvr>
                                        <p:cTn id="50" dur="1000"/>
                                        <p:tgtEl>
                                          <p:spTgt spid="6">
                                            <p:txEl>
                                              <p:pRg st="1" end="1"/>
                                            </p:txEl>
                                          </p:spTgt>
                                        </p:tgtEl>
                                      </p:cBhvr>
                                    </p:animEffect>
                                    <p:anim calcmode="lin" valueType="num">
                                      <p:cBhvr>
                                        <p:cTn id="51" dur="1000"/>
                                        <p:tgtEl>
                                          <p:spTgt spid="6">
                                            <p:txEl>
                                              <p:pRg st="1" end="1"/>
                                            </p:txEl>
                                          </p:spTgt>
                                        </p:tgtEl>
                                        <p:attrNameLst>
                                          <p:attrName>ppt_x</p:attrName>
                                        </p:attrNameLst>
                                      </p:cBhvr>
                                      <p:tavLst>
                                        <p:tav tm="0">
                                          <p:val>
                                            <p:strVal val="ppt_x"/>
                                          </p:val>
                                        </p:tav>
                                        <p:tav tm="100000">
                                          <p:val>
                                            <p:strVal val="ppt_x"/>
                                          </p:val>
                                        </p:tav>
                                      </p:tavLst>
                                    </p:anim>
                                    <p:anim calcmode="lin" valueType="num">
                                      <p:cBhvr>
                                        <p:cTn id="52" dur="1000"/>
                                        <p:tgtEl>
                                          <p:spTgt spid="6">
                                            <p:txEl>
                                              <p:pRg st="1" end="1"/>
                                            </p:txEl>
                                          </p:spTgt>
                                        </p:tgtEl>
                                        <p:attrNameLst>
                                          <p:attrName>ppt_y</p:attrName>
                                        </p:attrNameLst>
                                      </p:cBhvr>
                                      <p:tavLst>
                                        <p:tav tm="0">
                                          <p:val>
                                            <p:strVal val="ppt_y"/>
                                          </p:val>
                                        </p:tav>
                                        <p:tav tm="100000">
                                          <p:val>
                                            <p:strVal val="ppt_y-.1"/>
                                          </p:val>
                                        </p:tav>
                                      </p:tavLst>
                                    </p:anim>
                                    <p:set>
                                      <p:cBhvr>
                                        <p:cTn id="53" dur="1" fill="hold">
                                          <p:stCondLst>
                                            <p:cond delay="999"/>
                                          </p:stCondLst>
                                        </p:cTn>
                                        <p:tgtEl>
                                          <p:spTgt spid="6">
                                            <p:txEl>
                                              <p:pRg st="1" end="1"/>
                                            </p:txEl>
                                          </p:spTgt>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54" restart="whenNotActive" fill="hold" evtFilter="cancelBubble" nodeType="interactiveSeq">
                <p:stCondLst>
                  <p:cond evt="onClick" delay="0">
                    <p:tgtEl>
                      <p:spTgt spid="13"/>
                    </p:tgtEl>
                  </p:cond>
                </p:stCondLst>
                <p:endSync evt="end" delay="0">
                  <p:rtn val="all"/>
                </p:endSync>
                <p:childTnLst>
                  <p:par>
                    <p:cTn id="55" fill="hold">
                      <p:stCondLst>
                        <p:cond delay="0"/>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13">
                                            <p:txEl>
                                              <p:pRg st="0" end="0"/>
                                            </p:txEl>
                                          </p:spTgt>
                                        </p:tgtEl>
                                        <p:attrNameLst>
                                          <p:attrName>style.visibility</p:attrName>
                                        </p:attrNameLst>
                                      </p:cBhvr>
                                      <p:to>
                                        <p:strVal val="visible"/>
                                      </p:to>
                                    </p:set>
                                    <p:animEffect transition="in" filter="fade">
                                      <p:cBhvr>
                                        <p:cTn id="59" dur="1000"/>
                                        <p:tgtEl>
                                          <p:spTgt spid="13">
                                            <p:txEl>
                                              <p:pRg st="0" end="0"/>
                                            </p:txEl>
                                          </p:spTgt>
                                        </p:tgtEl>
                                      </p:cBhvr>
                                    </p:animEffect>
                                    <p:anim calcmode="lin" valueType="num">
                                      <p:cBhvr>
                                        <p:cTn id="60"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61"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62" presetID="47" presetClass="exit" presetSubtype="0" fill="hold" nodeType="withEffect">
                                  <p:stCondLst>
                                    <p:cond delay="0"/>
                                  </p:stCondLst>
                                  <p:childTnLst>
                                    <p:animEffect transition="out" filter="fade">
                                      <p:cBhvr>
                                        <p:cTn id="63" dur="1000"/>
                                        <p:tgtEl>
                                          <p:spTgt spid="6">
                                            <p:txEl>
                                              <p:pRg st="2" end="2"/>
                                            </p:txEl>
                                          </p:spTgt>
                                        </p:tgtEl>
                                      </p:cBhvr>
                                    </p:animEffect>
                                    <p:anim calcmode="lin" valueType="num">
                                      <p:cBhvr>
                                        <p:cTn id="64" dur="1000"/>
                                        <p:tgtEl>
                                          <p:spTgt spid="6">
                                            <p:txEl>
                                              <p:pRg st="2" end="2"/>
                                            </p:txEl>
                                          </p:spTgt>
                                        </p:tgtEl>
                                        <p:attrNameLst>
                                          <p:attrName>ppt_x</p:attrName>
                                        </p:attrNameLst>
                                      </p:cBhvr>
                                      <p:tavLst>
                                        <p:tav tm="0">
                                          <p:val>
                                            <p:strVal val="ppt_x"/>
                                          </p:val>
                                        </p:tav>
                                        <p:tav tm="100000">
                                          <p:val>
                                            <p:strVal val="ppt_x"/>
                                          </p:val>
                                        </p:tav>
                                      </p:tavLst>
                                    </p:anim>
                                    <p:anim calcmode="lin" valueType="num">
                                      <p:cBhvr>
                                        <p:cTn id="65" dur="1000"/>
                                        <p:tgtEl>
                                          <p:spTgt spid="6">
                                            <p:txEl>
                                              <p:pRg st="2" end="2"/>
                                            </p:txEl>
                                          </p:spTgt>
                                        </p:tgtEl>
                                        <p:attrNameLst>
                                          <p:attrName>ppt_y</p:attrName>
                                        </p:attrNameLst>
                                      </p:cBhvr>
                                      <p:tavLst>
                                        <p:tav tm="0">
                                          <p:val>
                                            <p:strVal val="ppt_y"/>
                                          </p:val>
                                        </p:tav>
                                        <p:tav tm="100000">
                                          <p:val>
                                            <p:strVal val="ppt_y-.1"/>
                                          </p:val>
                                        </p:tav>
                                      </p:tavLst>
                                    </p:anim>
                                    <p:set>
                                      <p:cBhvr>
                                        <p:cTn id="66" dur="1" fill="hold">
                                          <p:stCondLst>
                                            <p:cond delay="999"/>
                                          </p:stCondLst>
                                        </p:cTn>
                                        <p:tgtEl>
                                          <p:spTgt spid="6">
                                            <p:txEl>
                                              <p:pRg st="2" end="2"/>
                                            </p:txEl>
                                          </p:spTgt>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67" restart="whenNotActive" fill="hold" evtFilter="cancelBubble" nodeType="interactiveSeq">
                <p:stCondLst>
                  <p:cond evt="onClick" delay="0">
                    <p:tgtEl>
                      <p:spTgt spid="14"/>
                    </p:tgtEl>
                  </p:cond>
                </p:stCondLst>
                <p:endSync evt="end" delay="0">
                  <p:rtn val="all"/>
                </p:endSync>
                <p:childTnLst>
                  <p:par>
                    <p:cTn id="68" fill="hold">
                      <p:stCondLst>
                        <p:cond delay="0"/>
                      </p:stCondLst>
                      <p:childTnLst>
                        <p:par>
                          <p:cTn id="69" fill="hold">
                            <p:stCondLst>
                              <p:cond delay="0"/>
                            </p:stCondLst>
                            <p:childTnLst>
                              <p:par>
                                <p:cTn id="70" presetID="42" presetClass="entr" presetSubtype="0" fill="hold" nodeType="withEffect">
                                  <p:stCondLst>
                                    <p:cond delay="0"/>
                                  </p:stCondLst>
                                  <p:childTnLst>
                                    <p:set>
                                      <p:cBhvr>
                                        <p:cTn id="71" dur="1" fill="hold">
                                          <p:stCondLst>
                                            <p:cond delay="0"/>
                                          </p:stCondLst>
                                        </p:cTn>
                                        <p:tgtEl>
                                          <p:spTgt spid="10">
                                            <p:txEl>
                                              <p:pRg st="0" end="0"/>
                                            </p:txEl>
                                          </p:spTgt>
                                        </p:tgtEl>
                                        <p:attrNameLst>
                                          <p:attrName>style.visibility</p:attrName>
                                        </p:attrNameLst>
                                      </p:cBhvr>
                                      <p:to>
                                        <p:strVal val="visible"/>
                                      </p:to>
                                    </p:set>
                                    <p:animEffect transition="in" filter="fade">
                                      <p:cBhvr>
                                        <p:cTn id="72" dur="1000"/>
                                        <p:tgtEl>
                                          <p:spTgt spid="10">
                                            <p:txEl>
                                              <p:pRg st="0" end="0"/>
                                            </p:txEl>
                                          </p:spTgt>
                                        </p:tgtEl>
                                      </p:cBhvr>
                                    </p:animEffect>
                                    <p:anim calcmode="lin" valueType="num">
                                      <p:cBhvr>
                                        <p:cTn id="7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74"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75" presetID="47" presetClass="exit" presetSubtype="0" fill="hold" nodeType="withEffect">
                                  <p:stCondLst>
                                    <p:cond delay="0"/>
                                  </p:stCondLst>
                                  <p:childTnLst>
                                    <p:animEffect transition="out" filter="fade">
                                      <p:cBhvr>
                                        <p:cTn id="76" dur="1000"/>
                                        <p:tgtEl>
                                          <p:spTgt spid="6">
                                            <p:txEl>
                                              <p:pRg st="0" end="0"/>
                                            </p:txEl>
                                          </p:spTgt>
                                        </p:tgtEl>
                                      </p:cBhvr>
                                    </p:animEffect>
                                    <p:anim calcmode="lin" valueType="num">
                                      <p:cBhvr>
                                        <p:cTn id="77" dur="1000"/>
                                        <p:tgtEl>
                                          <p:spTgt spid="6">
                                            <p:txEl>
                                              <p:pRg st="0" end="0"/>
                                            </p:txEl>
                                          </p:spTgt>
                                        </p:tgtEl>
                                        <p:attrNameLst>
                                          <p:attrName>ppt_x</p:attrName>
                                        </p:attrNameLst>
                                      </p:cBhvr>
                                      <p:tavLst>
                                        <p:tav tm="0">
                                          <p:val>
                                            <p:strVal val="ppt_x"/>
                                          </p:val>
                                        </p:tav>
                                        <p:tav tm="100000">
                                          <p:val>
                                            <p:strVal val="ppt_x"/>
                                          </p:val>
                                        </p:tav>
                                      </p:tavLst>
                                    </p:anim>
                                    <p:anim calcmode="lin" valueType="num">
                                      <p:cBhvr>
                                        <p:cTn id="78" dur="1000"/>
                                        <p:tgtEl>
                                          <p:spTgt spid="6">
                                            <p:txEl>
                                              <p:pRg st="0" end="0"/>
                                            </p:txEl>
                                          </p:spTgt>
                                        </p:tgtEl>
                                        <p:attrNameLst>
                                          <p:attrName>ppt_y</p:attrName>
                                        </p:attrNameLst>
                                      </p:cBhvr>
                                      <p:tavLst>
                                        <p:tav tm="0">
                                          <p:val>
                                            <p:strVal val="ppt_y"/>
                                          </p:val>
                                        </p:tav>
                                        <p:tav tm="100000">
                                          <p:val>
                                            <p:strVal val="ppt_y-.1"/>
                                          </p:val>
                                        </p:tav>
                                      </p:tavLst>
                                    </p:anim>
                                    <p:set>
                                      <p:cBhvr>
                                        <p:cTn id="79" dur="1" fill="hold">
                                          <p:stCondLst>
                                            <p:cond delay="999"/>
                                          </p:stCondLst>
                                        </p:cTn>
                                        <p:tgtEl>
                                          <p:spTgt spid="6">
                                            <p:txEl>
                                              <p:pRg st="0" end="0"/>
                                            </p:txEl>
                                          </p:spTgt>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0" restart="whenNotActive" fill="hold" evtFilter="cancelBubble" nodeType="interactiveSeq">
                <p:stCondLst>
                  <p:cond evt="onClick" delay="0">
                    <p:tgtEl>
                      <p:spTgt spid="15"/>
                    </p:tgtEl>
                  </p:cond>
                </p:stCondLst>
                <p:endSync evt="end" delay="0">
                  <p:rtn val="all"/>
                </p:endSync>
                <p:childTnLst>
                  <p:par>
                    <p:cTn id="81" fill="hold">
                      <p:stCondLst>
                        <p:cond delay="0"/>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12">
                                            <p:txEl>
                                              <p:pRg st="0" end="0"/>
                                            </p:txEl>
                                          </p:spTgt>
                                        </p:tgtEl>
                                        <p:attrNameLst>
                                          <p:attrName>style.visibility</p:attrName>
                                        </p:attrNameLst>
                                      </p:cBhvr>
                                      <p:to>
                                        <p:strVal val="visible"/>
                                      </p:to>
                                    </p:set>
                                    <p:animEffect transition="in" filter="fade">
                                      <p:cBhvr>
                                        <p:cTn id="85" dur="1000"/>
                                        <p:tgtEl>
                                          <p:spTgt spid="12">
                                            <p:txEl>
                                              <p:pRg st="0" end="0"/>
                                            </p:txEl>
                                          </p:spTgt>
                                        </p:tgtEl>
                                      </p:cBhvr>
                                    </p:animEffect>
                                    <p:anim calcmode="lin" valueType="num">
                                      <p:cBhvr>
                                        <p:cTn id="86"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88" presetID="47" presetClass="exit" presetSubtype="0" fill="hold" nodeType="withEffect">
                                  <p:stCondLst>
                                    <p:cond delay="0"/>
                                  </p:stCondLst>
                                  <p:childTnLst>
                                    <p:animEffect transition="out" filter="fade">
                                      <p:cBhvr>
                                        <p:cTn id="89" dur="1000"/>
                                        <p:tgtEl>
                                          <p:spTgt spid="6">
                                            <p:txEl>
                                              <p:pRg st="1" end="1"/>
                                            </p:txEl>
                                          </p:spTgt>
                                        </p:tgtEl>
                                      </p:cBhvr>
                                    </p:animEffect>
                                    <p:anim calcmode="lin" valueType="num">
                                      <p:cBhvr>
                                        <p:cTn id="90" dur="1000"/>
                                        <p:tgtEl>
                                          <p:spTgt spid="6">
                                            <p:txEl>
                                              <p:pRg st="1" end="1"/>
                                            </p:txEl>
                                          </p:spTgt>
                                        </p:tgtEl>
                                        <p:attrNameLst>
                                          <p:attrName>ppt_x</p:attrName>
                                        </p:attrNameLst>
                                      </p:cBhvr>
                                      <p:tavLst>
                                        <p:tav tm="0">
                                          <p:val>
                                            <p:strVal val="ppt_x"/>
                                          </p:val>
                                        </p:tav>
                                        <p:tav tm="100000">
                                          <p:val>
                                            <p:strVal val="ppt_x"/>
                                          </p:val>
                                        </p:tav>
                                      </p:tavLst>
                                    </p:anim>
                                    <p:anim calcmode="lin" valueType="num">
                                      <p:cBhvr>
                                        <p:cTn id="91" dur="1000"/>
                                        <p:tgtEl>
                                          <p:spTgt spid="6">
                                            <p:txEl>
                                              <p:pRg st="1" end="1"/>
                                            </p:txEl>
                                          </p:spTgt>
                                        </p:tgtEl>
                                        <p:attrNameLst>
                                          <p:attrName>ppt_y</p:attrName>
                                        </p:attrNameLst>
                                      </p:cBhvr>
                                      <p:tavLst>
                                        <p:tav tm="0">
                                          <p:val>
                                            <p:strVal val="ppt_y"/>
                                          </p:val>
                                        </p:tav>
                                        <p:tav tm="100000">
                                          <p:val>
                                            <p:strVal val="ppt_y-.1"/>
                                          </p:val>
                                        </p:tav>
                                      </p:tavLst>
                                    </p:anim>
                                    <p:set>
                                      <p:cBhvr>
                                        <p:cTn id="92" dur="1" fill="hold">
                                          <p:stCondLst>
                                            <p:cond delay="999"/>
                                          </p:stCondLst>
                                        </p:cTn>
                                        <p:tgtEl>
                                          <p:spTgt spid="6">
                                            <p:txEl>
                                              <p:pRg st="1" end="1"/>
                                            </p:txEl>
                                          </p:spTgt>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93" restart="whenNotActive" fill="hold" evtFilter="cancelBubble" nodeType="interactiveSeq">
                <p:stCondLst>
                  <p:cond evt="onClick" delay="0">
                    <p:tgtEl>
                      <p:spTgt spid="16"/>
                    </p:tgtEl>
                  </p:cond>
                </p:stCondLst>
                <p:endSync evt="end" delay="0">
                  <p:rtn val="all"/>
                </p:endSync>
                <p:childTnLst>
                  <p:par>
                    <p:cTn id="94" fill="hold">
                      <p:stCondLst>
                        <p:cond delay="0"/>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13">
                                            <p:txEl>
                                              <p:pRg st="0" end="0"/>
                                            </p:txEl>
                                          </p:spTgt>
                                        </p:tgtEl>
                                        <p:attrNameLst>
                                          <p:attrName>style.visibility</p:attrName>
                                        </p:attrNameLst>
                                      </p:cBhvr>
                                      <p:to>
                                        <p:strVal val="visible"/>
                                      </p:to>
                                    </p:set>
                                    <p:animEffect transition="in" filter="fade">
                                      <p:cBhvr>
                                        <p:cTn id="98" dur="1000"/>
                                        <p:tgtEl>
                                          <p:spTgt spid="13">
                                            <p:txEl>
                                              <p:pRg st="0" end="0"/>
                                            </p:txEl>
                                          </p:spTgt>
                                        </p:tgtEl>
                                      </p:cBhvr>
                                    </p:animEffect>
                                    <p:anim calcmode="lin" valueType="num">
                                      <p:cBhvr>
                                        <p:cTn id="9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101" presetID="47" presetClass="exit" presetSubtype="0" fill="hold" nodeType="withEffect">
                                  <p:stCondLst>
                                    <p:cond delay="0"/>
                                  </p:stCondLst>
                                  <p:childTnLst>
                                    <p:animEffect transition="out" filter="fade">
                                      <p:cBhvr>
                                        <p:cTn id="102" dur="1000"/>
                                        <p:tgtEl>
                                          <p:spTgt spid="6">
                                            <p:txEl>
                                              <p:pRg st="2" end="2"/>
                                            </p:txEl>
                                          </p:spTgt>
                                        </p:tgtEl>
                                      </p:cBhvr>
                                    </p:animEffect>
                                    <p:anim calcmode="lin" valueType="num">
                                      <p:cBhvr>
                                        <p:cTn id="103" dur="1000"/>
                                        <p:tgtEl>
                                          <p:spTgt spid="6">
                                            <p:txEl>
                                              <p:pRg st="2" end="2"/>
                                            </p:txEl>
                                          </p:spTgt>
                                        </p:tgtEl>
                                        <p:attrNameLst>
                                          <p:attrName>ppt_x</p:attrName>
                                        </p:attrNameLst>
                                      </p:cBhvr>
                                      <p:tavLst>
                                        <p:tav tm="0">
                                          <p:val>
                                            <p:strVal val="ppt_x"/>
                                          </p:val>
                                        </p:tav>
                                        <p:tav tm="100000">
                                          <p:val>
                                            <p:strVal val="ppt_x"/>
                                          </p:val>
                                        </p:tav>
                                      </p:tavLst>
                                    </p:anim>
                                    <p:anim calcmode="lin" valueType="num">
                                      <p:cBhvr>
                                        <p:cTn id="104" dur="1000"/>
                                        <p:tgtEl>
                                          <p:spTgt spid="6">
                                            <p:txEl>
                                              <p:pRg st="2" end="2"/>
                                            </p:txEl>
                                          </p:spTgt>
                                        </p:tgtEl>
                                        <p:attrNameLst>
                                          <p:attrName>ppt_y</p:attrName>
                                        </p:attrNameLst>
                                      </p:cBhvr>
                                      <p:tavLst>
                                        <p:tav tm="0">
                                          <p:val>
                                            <p:strVal val="ppt_y"/>
                                          </p:val>
                                        </p:tav>
                                        <p:tav tm="100000">
                                          <p:val>
                                            <p:strVal val="ppt_y-.1"/>
                                          </p:val>
                                        </p:tav>
                                      </p:tavLst>
                                    </p:anim>
                                    <p:set>
                                      <p:cBhvr>
                                        <p:cTn id="105" dur="1" fill="hold">
                                          <p:stCondLst>
                                            <p:cond delay="999"/>
                                          </p:stCondLst>
                                        </p:cTn>
                                        <p:tgtEl>
                                          <p:spTgt spid="6">
                                            <p:txEl>
                                              <p:pRg st="2" end="2"/>
                                            </p:txEl>
                                          </p:spTgt>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06" restart="whenNotActive" fill="hold" evtFilter="cancelBubble" nodeType="interactiveSeq">
                <p:stCondLst>
                  <p:cond evt="onClick" delay="0">
                    <p:tgtEl>
                      <p:spTgt spid="17"/>
                    </p:tgtEl>
                  </p:cond>
                </p:stCondLst>
                <p:endSync evt="end" delay="0">
                  <p:rtn val="all"/>
                </p:endSync>
                <p:childTnLst>
                  <p:par>
                    <p:cTn id="107" fill="hold">
                      <p:stCondLst>
                        <p:cond delay="0"/>
                      </p:stCondLst>
                      <p:childTnLst>
                        <p:par>
                          <p:cTn id="108" fill="hold">
                            <p:stCondLst>
                              <p:cond delay="0"/>
                            </p:stCondLst>
                            <p:childTnLst>
                              <p:par>
                                <p:cTn id="109" presetID="42" presetClass="entr" presetSubtype="0" fill="hold" nodeType="clickEffect">
                                  <p:stCondLst>
                                    <p:cond delay="0"/>
                                  </p:stCondLst>
                                  <p:childTnLst>
                                    <p:set>
                                      <p:cBhvr>
                                        <p:cTn id="110" dur="1" fill="hold">
                                          <p:stCondLst>
                                            <p:cond delay="0"/>
                                          </p:stCondLst>
                                        </p:cTn>
                                        <p:tgtEl>
                                          <p:spTgt spid="3">
                                            <p:txEl>
                                              <p:pRg st="0" end="0"/>
                                            </p:txEl>
                                          </p:spTgt>
                                        </p:tgtEl>
                                        <p:attrNameLst>
                                          <p:attrName>style.visibility</p:attrName>
                                        </p:attrNameLst>
                                      </p:cBhvr>
                                      <p:to>
                                        <p:strVal val="visible"/>
                                      </p:to>
                                    </p:set>
                                    <p:animEffect transition="in" filter="fade">
                                      <p:cBhvr>
                                        <p:cTn id="111" dur="1000"/>
                                        <p:tgtEl>
                                          <p:spTgt spid="3">
                                            <p:txEl>
                                              <p:pRg st="0" end="0"/>
                                            </p:txEl>
                                          </p:spTgt>
                                        </p:tgtEl>
                                      </p:cBhvr>
                                    </p:animEffect>
                                    <p:anim calcmode="lin" valueType="num">
                                      <p:cBhvr>
                                        <p:cTn id="1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14" presetID="47" presetClass="exit" presetSubtype="0" fill="hold" nodeType="withEffect">
                                  <p:stCondLst>
                                    <p:cond delay="0"/>
                                  </p:stCondLst>
                                  <p:childTnLst>
                                    <p:animEffect transition="out" filter="fade">
                                      <p:cBhvr>
                                        <p:cTn id="115" dur="1000"/>
                                        <p:tgtEl>
                                          <p:spTgt spid="6">
                                            <p:txEl>
                                              <p:pRg st="3" end="3"/>
                                            </p:txEl>
                                          </p:spTgt>
                                        </p:tgtEl>
                                      </p:cBhvr>
                                    </p:animEffect>
                                    <p:anim calcmode="lin" valueType="num">
                                      <p:cBhvr>
                                        <p:cTn id="116" dur="1000"/>
                                        <p:tgtEl>
                                          <p:spTgt spid="6">
                                            <p:txEl>
                                              <p:pRg st="3" end="3"/>
                                            </p:txEl>
                                          </p:spTgt>
                                        </p:tgtEl>
                                        <p:attrNameLst>
                                          <p:attrName>ppt_x</p:attrName>
                                        </p:attrNameLst>
                                      </p:cBhvr>
                                      <p:tavLst>
                                        <p:tav tm="0">
                                          <p:val>
                                            <p:strVal val="ppt_x"/>
                                          </p:val>
                                        </p:tav>
                                        <p:tav tm="100000">
                                          <p:val>
                                            <p:strVal val="ppt_x"/>
                                          </p:val>
                                        </p:tav>
                                      </p:tavLst>
                                    </p:anim>
                                    <p:anim calcmode="lin" valueType="num">
                                      <p:cBhvr>
                                        <p:cTn id="117" dur="1000"/>
                                        <p:tgtEl>
                                          <p:spTgt spid="6">
                                            <p:txEl>
                                              <p:pRg st="3" end="3"/>
                                            </p:txEl>
                                          </p:spTgt>
                                        </p:tgtEl>
                                        <p:attrNameLst>
                                          <p:attrName>ppt_y</p:attrName>
                                        </p:attrNameLst>
                                      </p:cBhvr>
                                      <p:tavLst>
                                        <p:tav tm="0">
                                          <p:val>
                                            <p:strVal val="ppt_y"/>
                                          </p:val>
                                        </p:tav>
                                        <p:tav tm="100000">
                                          <p:val>
                                            <p:strVal val="ppt_y-.1"/>
                                          </p:val>
                                        </p:tav>
                                      </p:tavLst>
                                    </p:anim>
                                    <p:set>
                                      <p:cBhvr>
                                        <p:cTn id="118" dur="1" fill="hold">
                                          <p:stCondLst>
                                            <p:cond delay="999"/>
                                          </p:stCondLst>
                                        </p:cTn>
                                        <p:tgtEl>
                                          <p:spTgt spid="6">
                                            <p:txEl>
                                              <p:pRg st="3" end="3"/>
                                            </p:txEl>
                                          </p:spTgt>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19" restart="whenNotActive" fill="hold" evtFilter="cancelBubble" nodeType="interactiveSeq">
                <p:stCondLst>
                  <p:cond evt="onClick" delay="0">
                    <p:tgtEl>
                      <p:spTgt spid="18"/>
                    </p:tgtEl>
                  </p:cond>
                </p:stCondLst>
                <p:endSync evt="end" delay="0">
                  <p:rtn val="all"/>
                </p:endSync>
                <p:childTnLst>
                  <p:par>
                    <p:cTn id="120" fill="hold">
                      <p:stCondLst>
                        <p:cond delay="0"/>
                      </p:stCondLst>
                      <p:childTnLst>
                        <p:par>
                          <p:cTn id="121" fill="hold">
                            <p:stCondLst>
                              <p:cond delay="0"/>
                            </p:stCondLst>
                            <p:childTnLst>
                              <p:par>
                                <p:cTn id="122" presetID="42" presetClass="entr" presetSubtype="0" fill="hold" nodeType="withEffect">
                                  <p:stCondLst>
                                    <p:cond delay="0"/>
                                  </p:stCondLst>
                                  <p:childTnLst>
                                    <p:set>
                                      <p:cBhvr>
                                        <p:cTn id="123" dur="1" fill="hold">
                                          <p:stCondLst>
                                            <p:cond delay="0"/>
                                          </p:stCondLst>
                                        </p:cTn>
                                        <p:tgtEl>
                                          <p:spTgt spid="11">
                                            <p:txEl>
                                              <p:pRg st="0" end="0"/>
                                            </p:txEl>
                                          </p:spTgt>
                                        </p:tgtEl>
                                        <p:attrNameLst>
                                          <p:attrName>style.visibility</p:attrName>
                                        </p:attrNameLst>
                                      </p:cBhvr>
                                      <p:to>
                                        <p:strVal val="visible"/>
                                      </p:to>
                                    </p:set>
                                    <p:animEffect transition="in" filter="fade">
                                      <p:cBhvr>
                                        <p:cTn id="124" dur="1000"/>
                                        <p:tgtEl>
                                          <p:spTgt spid="11">
                                            <p:txEl>
                                              <p:pRg st="0" end="0"/>
                                            </p:txEl>
                                          </p:spTgt>
                                        </p:tgtEl>
                                      </p:cBhvr>
                                    </p:animEffect>
                                    <p:anim calcmode="lin" valueType="num">
                                      <p:cBhvr>
                                        <p:cTn id="125"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26"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127" presetID="47" presetClass="exit" presetSubtype="0" fill="hold" nodeType="withEffect">
                                  <p:stCondLst>
                                    <p:cond delay="0"/>
                                  </p:stCondLst>
                                  <p:childTnLst>
                                    <p:animEffect transition="out" filter="fade">
                                      <p:cBhvr>
                                        <p:cTn id="128" dur="1000"/>
                                        <p:tgtEl>
                                          <p:spTgt spid="6">
                                            <p:txEl>
                                              <p:pRg st="4" end="4"/>
                                            </p:txEl>
                                          </p:spTgt>
                                        </p:tgtEl>
                                      </p:cBhvr>
                                    </p:animEffect>
                                    <p:anim calcmode="lin" valueType="num">
                                      <p:cBhvr>
                                        <p:cTn id="129" dur="1000"/>
                                        <p:tgtEl>
                                          <p:spTgt spid="6">
                                            <p:txEl>
                                              <p:pRg st="4" end="4"/>
                                            </p:txEl>
                                          </p:spTgt>
                                        </p:tgtEl>
                                        <p:attrNameLst>
                                          <p:attrName>ppt_x</p:attrName>
                                        </p:attrNameLst>
                                      </p:cBhvr>
                                      <p:tavLst>
                                        <p:tav tm="0">
                                          <p:val>
                                            <p:strVal val="ppt_x"/>
                                          </p:val>
                                        </p:tav>
                                        <p:tav tm="100000">
                                          <p:val>
                                            <p:strVal val="ppt_x"/>
                                          </p:val>
                                        </p:tav>
                                      </p:tavLst>
                                    </p:anim>
                                    <p:anim calcmode="lin" valueType="num">
                                      <p:cBhvr>
                                        <p:cTn id="130" dur="1000"/>
                                        <p:tgtEl>
                                          <p:spTgt spid="6">
                                            <p:txEl>
                                              <p:pRg st="4" end="4"/>
                                            </p:txEl>
                                          </p:spTgt>
                                        </p:tgtEl>
                                        <p:attrNameLst>
                                          <p:attrName>ppt_y</p:attrName>
                                        </p:attrNameLst>
                                      </p:cBhvr>
                                      <p:tavLst>
                                        <p:tav tm="0">
                                          <p:val>
                                            <p:strVal val="ppt_y"/>
                                          </p:val>
                                        </p:tav>
                                        <p:tav tm="100000">
                                          <p:val>
                                            <p:strVal val="ppt_y-.1"/>
                                          </p:val>
                                        </p:tav>
                                      </p:tavLst>
                                    </p:anim>
                                    <p:set>
                                      <p:cBhvr>
                                        <p:cTn id="131" dur="1" fill="hold">
                                          <p:stCondLst>
                                            <p:cond delay="999"/>
                                          </p:stCondLst>
                                        </p:cTn>
                                        <p:tgtEl>
                                          <p:spTgt spid="6">
                                            <p:txEl>
                                              <p:pRg st="4" end="4"/>
                                            </p:txEl>
                                          </p:spTgt>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32" restart="whenNotActive" fill="hold" evtFilter="cancelBubble" nodeType="interactiveSeq">
                <p:stCondLst>
                  <p:cond evt="onClick" delay="0">
                    <p:tgtEl>
                      <p:spTgt spid="8"/>
                    </p:tgtEl>
                  </p:cond>
                </p:stCondLst>
                <p:endSync evt="end" delay="0">
                  <p:rtn val="all"/>
                </p:endSync>
                <p:childTnLst>
                  <p:par>
                    <p:cTn id="133" fill="hold">
                      <p:stCondLst>
                        <p:cond delay="0"/>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0"/>
                                          </p:stCondLst>
                                        </p:cTn>
                                        <p:tgtEl>
                                          <p:spTgt spid="6">
                                            <p:txEl>
                                              <p:pRg st="0" end="0"/>
                                            </p:txEl>
                                          </p:spTgt>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6">
                                            <p:txEl>
                                              <p:pRg st="1" end="1"/>
                                            </p:txEl>
                                          </p:spTgt>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6">
                                            <p:txEl>
                                              <p:pRg st="2" end="2"/>
                                            </p:txEl>
                                          </p:spTgt>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6">
                                            <p:txEl>
                                              <p:pRg st="3" end="3"/>
                                            </p:txEl>
                                          </p:spTgt>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6">
                                            <p:txEl>
                                              <p:pRg st="4" end="4"/>
                                            </p:txEl>
                                          </p:spTgt>
                                        </p:tgtEl>
                                        <p:attrNameLst>
                                          <p:attrName>style.visibility</p:attrName>
                                        </p:attrNameLst>
                                      </p:cBhvr>
                                      <p:to>
                                        <p:strVal val="visible"/>
                                      </p:to>
                                    </p:set>
                                  </p:childTnLst>
                                </p:cTn>
                              </p:par>
                              <p:par>
                                <p:cTn id="145" presetID="1" presetClass="exit" presetSubtype="0" fill="hold" nodeType="withEffect">
                                  <p:stCondLst>
                                    <p:cond delay="0"/>
                                  </p:stCondLst>
                                  <p:childTnLst>
                                    <p:set>
                                      <p:cBhvr>
                                        <p:cTn id="146" dur="1" fill="hold">
                                          <p:stCondLst>
                                            <p:cond delay="0"/>
                                          </p:stCondLst>
                                        </p:cTn>
                                        <p:tgtEl>
                                          <p:spTgt spid="3">
                                            <p:txEl>
                                              <p:pRg st="0" end="0"/>
                                            </p:txEl>
                                          </p:spTgt>
                                        </p:tgtEl>
                                        <p:attrNameLst>
                                          <p:attrName>style.visibility</p:attrName>
                                        </p:attrNameLst>
                                      </p:cBhvr>
                                      <p:to>
                                        <p:strVal val="hidden"/>
                                      </p:to>
                                    </p:set>
                                  </p:childTnLst>
                                </p:cTn>
                              </p:par>
                              <p:par>
                                <p:cTn id="147" presetID="1" presetClass="exit" presetSubtype="0" fill="hold" nodeType="withEffect">
                                  <p:stCondLst>
                                    <p:cond delay="0"/>
                                  </p:stCondLst>
                                  <p:childTnLst>
                                    <p:set>
                                      <p:cBhvr>
                                        <p:cTn id="148" dur="1" fill="hold">
                                          <p:stCondLst>
                                            <p:cond delay="0"/>
                                          </p:stCondLst>
                                        </p:cTn>
                                        <p:tgtEl>
                                          <p:spTgt spid="10">
                                            <p:txEl>
                                              <p:pRg st="0" end="0"/>
                                            </p:txEl>
                                          </p:spTgt>
                                        </p:tgtEl>
                                        <p:attrNameLst>
                                          <p:attrName>style.visibility</p:attrName>
                                        </p:attrNameLst>
                                      </p:cBhvr>
                                      <p:to>
                                        <p:strVal val="hidden"/>
                                      </p:to>
                                    </p:set>
                                  </p:childTnLst>
                                </p:cTn>
                              </p:par>
                              <p:par>
                                <p:cTn id="149" presetID="1" presetClass="exit" presetSubtype="0" fill="hold" nodeType="withEffect">
                                  <p:stCondLst>
                                    <p:cond delay="0"/>
                                  </p:stCondLst>
                                  <p:childTnLst>
                                    <p:set>
                                      <p:cBhvr>
                                        <p:cTn id="150" dur="1" fill="hold">
                                          <p:stCondLst>
                                            <p:cond delay="0"/>
                                          </p:stCondLst>
                                        </p:cTn>
                                        <p:tgtEl>
                                          <p:spTgt spid="11">
                                            <p:txEl>
                                              <p:pRg st="0" end="0"/>
                                            </p:txEl>
                                          </p:spTgt>
                                        </p:tgtEl>
                                        <p:attrNameLst>
                                          <p:attrName>style.visibility</p:attrName>
                                        </p:attrNameLst>
                                      </p:cBhvr>
                                      <p:to>
                                        <p:strVal val="hidden"/>
                                      </p:to>
                                    </p:set>
                                  </p:childTnLst>
                                </p:cTn>
                              </p:par>
                              <p:par>
                                <p:cTn id="151" presetID="1" presetClass="exit" presetSubtype="0" fill="hold" nodeType="withEffect">
                                  <p:stCondLst>
                                    <p:cond delay="0"/>
                                  </p:stCondLst>
                                  <p:childTnLst>
                                    <p:set>
                                      <p:cBhvr>
                                        <p:cTn id="152" dur="1" fill="hold">
                                          <p:stCondLst>
                                            <p:cond delay="0"/>
                                          </p:stCondLst>
                                        </p:cTn>
                                        <p:tgtEl>
                                          <p:spTgt spid="12">
                                            <p:txEl>
                                              <p:pRg st="0" end="0"/>
                                            </p:txEl>
                                          </p:spTgt>
                                        </p:tgtEl>
                                        <p:attrNameLst>
                                          <p:attrName>style.visibility</p:attrName>
                                        </p:attrNameLst>
                                      </p:cBhvr>
                                      <p:to>
                                        <p:strVal val="hidden"/>
                                      </p:to>
                                    </p:set>
                                  </p:childTnLst>
                                </p:cTn>
                              </p:par>
                              <p:par>
                                <p:cTn id="153" presetID="1" presetClass="exit" presetSubtype="0" fill="hold" nodeType="withEffect">
                                  <p:stCondLst>
                                    <p:cond delay="0"/>
                                  </p:stCondLst>
                                  <p:childTnLst>
                                    <p:set>
                                      <p:cBhvr>
                                        <p:cTn id="154" dur="1" fill="hold">
                                          <p:stCondLst>
                                            <p:cond delay="0"/>
                                          </p:stCondLst>
                                        </p:cTn>
                                        <p:tgtEl>
                                          <p:spTgt spid="13">
                                            <p:txEl>
                                              <p:pRg st="0" end="0"/>
                                            </p:txEl>
                                          </p:spTgt>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55" restart="whenNotActive" fill="hold" evtFilter="cancelBubble" nodeType="interactiveSeq">
                <p:stCondLst>
                  <p:cond evt="onClick" delay="0">
                    <p:tgtEl>
                      <p:spTgt spid="9"/>
                    </p:tgtEl>
                  </p:cond>
                </p:stCondLst>
                <p:endSync evt="end" delay="0">
                  <p:rtn val="all"/>
                </p:endSync>
                <p:childTnLst>
                  <p:par>
                    <p:cTn id="156" fill="hold">
                      <p:stCondLst>
                        <p:cond delay="0"/>
                      </p:stCondLst>
                      <p:childTnLst>
                        <p:par>
                          <p:cTn id="157" fill="hold">
                            <p:stCondLst>
                              <p:cond delay="0"/>
                            </p:stCondLst>
                            <p:childTnLst>
                              <p:par>
                                <p:cTn id="158" presetID="1" presetClass="entr" presetSubtype="0" fill="hold" nodeType="clickEffect">
                                  <p:stCondLst>
                                    <p:cond delay="0"/>
                                  </p:stCondLst>
                                  <p:childTnLst>
                                    <p:set>
                                      <p:cBhvr>
                                        <p:cTn id="159" dur="1" fill="hold">
                                          <p:stCondLst>
                                            <p:cond delay="0"/>
                                          </p:stCondLst>
                                        </p:cTn>
                                        <p:tgtEl>
                                          <p:spTgt spid="6">
                                            <p:txEl>
                                              <p:pRg st="0" end="0"/>
                                            </p:txEl>
                                          </p:spTgt>
                                        </p:tgtEl>
                                        <p:attrNameLst>
                                          <p:attrName>style.visibility</p:attrName>
                                        </p:attrNameLst>
                                      </p:cBhvr>
                                      <p:to>
                                        <p:strVal val="visible"/>
                                      </p:to>
                                    </p:set>
                                  </p:childTnLst>
                                </p:cTn>
                              </p:par>
                              <p:par>
                                <p:cTn id="160" presetID="1" presetClass="entr" presetSubtype="0" fill="hold" nodeType="withEffect">
                                  <p:stCondLst>
                                    <p:cond delay="0"/>
                                  </p:stCondLst>
                                  <p:childTnLst>
                                    <p:set>
                                      <p:cBhvr>
                                        <p:cTn id="161" dur="1" fill="hold">
                                          <p:stCondLst>
                                            <p:cond delay="0"/>
                                          </p:stCondLst>
                                        </p:cTn>
                                        <p:tgtEl>
                                          <p:spTgt spid="6">
                                            <p:txEl>
                                              <p:pRg st="1" end="1"/>
                                            </p:txEl>
                                          </p:spTgt>
                                        </p:tgtEl>
                                        <p:attrNameLst>
                                          <p:attrName>style.visibility</p:attrName>
                                        </p:attrNameLst>
                                      </p:cBhvr>
                                      <p:to>
                                        <p:strVal val="visible"/>
                                      </p:to>
                                    </p:set>
                                  </p:childTnLst>
                                </p:cTn>
                              </p:par>
                              <p:par>
                                <p:cTn id="162" presetID="1" presetClass="entr" presetSubtype="0" fill="hold" nodeType="withEffect">
                                  <p:stCondLst>
                                    <p:cond delay="0"/>
                                  </p:stCondLst>
                                  <p:childTnLst>
                                    <p:set>
                                      <p:cBhvr>
                                        <p:cTn id="163" dur="1" fill="hold">
                                          <p:stCondLst>
                                            <p:cond delay="0"/>
                                          </p:stCondLst>
                                        </p:cTn>
                                        <p:tgtEl>
                                          <p:spTgt spid="6">
                                            <p:txEl>
                                              <p:pRg st="2" end="2"/>
                                            </p:txEl>
                                          </p:spTgt>
                                        </p:tgtEl>
                                        <p:attrNameLst>
                                          <p:attrName>style.visibility</p:attrName>
                                        </p:attrNameLst>
                                      </p:cBhvr>
                                      <p:to>
                                        <p:strVal val="visible"/>
                                      </p:to>
                                    </p:set>
                                  </p:childTnLst>
                                </p:cTn>
                              </p:par>
                              <p:par>
                                <p:cTn id="164" presetID="1" presetClass="entr" presetSubtype="0" fill="hold" nodeType="withEffect">
                                  <p:stCondLst>
                                    <p:cond delay="0"/>
                                  </p:stCondLst>
                                  <p:childTnLst>
                                    <p:set>
                                      <p:cBhvr>
                                        <p:cTn id="165" dur="1" fill="hold">
                                          <p:stCondLst>
                                            <p:cond delay="0"/>
                                          </p:stCondLst>
                                        </p:cTn>
                                        <p:tgtEl>
                                          <p:spTgt spid="6">
                                            <p:txEl>
                                              <p:pRg st="3" end="3"/>
                                            </p:txEl>
                                          </p:spTgt>
                                        </p:tgtEl>
                                        <p:attrNameLst>
                                          <p:attrName>style.visibility</p:attrName>
                                        </p:attrNameLst>
                                      </p:cBhvr>
                                      <p:to>
                                        <p:strVal val="visible"/>
                                      </p:to>
                                    </p:set>
                                  </p:childTnLst>
                                </p:cTn>
                              </p:par>
                              <p:par>
                                <p:cTn id="166" presetID="1" presetClass="entr" presetSubtype="0" fill="hold" nodeType="withEffect">
                                  <p:stCondLst>
                                    <p:cond delay="0"/>
                                  </p:stCondLst>
                                  <p:childTnLst>
                                    <p:set>
                                      <p:cBhvr>
                                        <p:cTn id="167" dur="1" fill="hold">
                                          <p:stCondLst>
                                            <p:cond delay="0"/>
                                          </p:stCondLst>
                                        </p:cTn>
                                        <p:tgtEl>
                                          <p:spTgt spid="6">
                                            <p:txEl>
                                              <p:pRg st="4" end="4"/>
                                            </p:txEl>
                                          </p:spTgt>
                                        </p:tgtEl>
                                        <p:attrNameLst>
                                          <p:attrName>style.visibility</p:attrName>
                                        </p:attrNameLst>
                                      </p:cBhvr>
                                      <p:to>
                                        <p:strVal val="visible"/>
                                      </p:to>
                                    </p:set>
                                  </p:childTnLst>
                                </p:cTn>
                              </p:par>
                              <p:par>
                                <p:cTn id="168" presetID="1" presetClass="exit" presetSubtype="0" fill="hold" nodeType="withEffect">
                                  <p:stCondLst>
                                    <p:cond delay="0"/>
                                  </p:stCondLst>
                                  <p:childTnLst>
                                    <p:set>
                                      <p:cBhvr>
                                        <p:cTn id="169" dur="1" fill="hold">
                                          <p:stCondLst>
                                            <p:cond delay="0"/>
                                          </p:stCondLst>
                                        </p:cTn>
                                        <p:tgtEl>
                                          <p:spTgt spid="3">
                                            <p:txEl>
                                              <p:pRg st="0" end="0"/>
                                            </p:txEl>
                                          </p:spTgt>
                                        </p:tgtEl>
                                        <p:attrNameLst>
                                          <p:attrName>style.visibility</p:attrName>
                                        </p:attrNameLst>
                                      </p:cBhvr>
                                      <p:to>
                                        <p:strVal val="hidden"/>
                                      </p:to>
                                    </p:set>
                                  </p:childTnLst>
                                </p:cTn>
                              </p:par>
                              <p:par>
                                <p:cTn id="170" presetID="1" presetClass="exit" presetSubtype="0" fill="hold" nodeType="withEffect">
                                  <p:stCondLst>
                                    <p:cond delay="0"/>
                                  </p:stCondLst>
                                  <p:childTnLst>
                                    <p:set>
                                      <p:cBhvr>
                                        <p:cTn id="171" dur="1" fill="hold">
                                          <p:stCondLst>
                                            <p:cond delay="0"/>
                                          </p:stCondLst>
                                        </p:cTn>
                                        <p:tgtEl>
                                          <p:spTgt spid="10">
                                            <p:txEl>
                                              <p:pRg st="0" end="0"/>
                                            </p:txEl>
                                          </p:spTgt>
                                        </p:tgtEl>
                                        <p:attrNameLst>
                                          <p:attrName>style.visibility</p:attrName>
                                        </p:attrNameLst>
                                      </p:cBhvr>
                                      <p:to>
                                        <p:strVal val="hidden"/>
                                      </p:to>
                                    </p:set>
                                  </p:childTnLst>
                                </p:cTn>
                              </p:par>
                              <p:par>
                                <p:cTn id="172" presetID="1" presetClass="exit" presetSubtype="0" fill="hold" nodeType="withEffect">
                                  <p:stCondLst>
                                    <p:cond delay="0"/>
                                  </p:stCondLst>
                                  <p:childTnLst>
                                    <p:set>
                                      <p:cBhvr>
                                        <p:cTn id="173" dur="1" fill="hold">
                                          <p:stCondLst>
                                            <p:cond delay="0"/>
                                          </p:stCondLst>
                                        </p:cTn>
                                        <p:tgtEl>
                                          <p:spTgt spid="11">
                                            <p:txEl>
                                              <p:pRg st="0" end="0"/>
                                            </p:txEl>
                                          </p:spTgt>
                                        </p:tgtEl>
                                        <p:attrNameLst>
                                          <p:attrName>style.visibility</p:attrName>
                                        </p:attrNameLst>
                                      </p:cBhvr>
                                      <p:to>
                                        <p:strVal val="hidden"/>
                                      </p:to>
                                    </p:set>
                                  </p:childTnLst>
                                </p:cTn>
                              </p:par>
                              <p:par>
                                <p:cTn id="174" presetID="1" presetClass="exit" presetSubtype="0" fill="hold" nodeType="withEffect">
                                  <p:stCondLst>
                                    <p:cond delay="0"/>
                                  </p:stCondLst>
                                  <p:childTnLst>
                                    <p:set>
                                      <p:cBhvr>
                                        <p:cTn id="175" dur="1" fill="hold">
                                          <p:stCondLst>
                                            <p:cond delay="0"/>
                                          </p:stCondLst>
                                        </p:cTn>
                                        <p:tgtEl>
                                          <p:spTgt spid="12">
                                            <p:txEl>
                                              <p:pRg st="0" end="0"/>
                                            </p:txEl>
                                          </p:spTgt>
                                        </p:tgtEl>
                                        <p:attrNameLst>
                                          <p:attrName>style.visibility</p:attrName>
                                        </p:attrNameLst>
                                      </p:cBhvr>
                                      <p:to>
                                        <p:strVal val="hidden"/>
                                      </p:to>
                                    </p:set>
                                  </p:childTnLst>
                                </p:cTn>
                              </p:par>
                              <p:par>
                                <p:cTn id="176" presetID="1" presetClass="exit" presetSubtype="0" fill="hold" nodeType="withEffect">
                                  <p:stCondLst>
                                    <p:cond delay="0"/>
                                  </p:stCondLst>
                                  <p:childTnLst>
                                    <p:set>
                                      <p:cBhvr>
                                        <p:cTn id="177" dur="1" fill="hold">
                                          <p:stCondLst>
                                            <p:cond delay="0"/>
                                          </p:stCondLst>
                                        </p:cTn>
                                        <p:tgtEl>
                                          <p:spTgt spid="13">
                                            <p:txEl>
                                              <p:pRg st="0" end="0"/>
                                            </p:txEl>
                                          </p:spTgt>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F92F5-9425-4015-A551-E60AE2E61426}"/>
              </a:ext>
            </a:extLst>
          </p:cNvPr>
          <p:cNvSpPr>
            <a:spLocks noGrp="1"/>
          </p:cNvSpPr>
          <p:nvPr>
            <p:ph type="title"/>
          </p:nvPr>
        </p:nvSpPr>
        <p:spPr>
          <a:xfrm>
            <a:off x="838200" y="221820"/>
            <a:ext cx="10515600" cy="1325563"/>
          </a:xfrm>
        </p:spPr>
        <p:txBody>
          <a:bodyPr>
            <a:normAutofit/>
          </a:bodyPr>
          <a:lstStyle/>
          <a:p>
            <a:pPr algn="ctr"/>
            <a:r>
              <a:rPr lang="en-NZ" sz="4000" b="1" dirty="0">
                <a:ln w="10160">
                  <a:solidFill>
                    <a:sysClr val="windowText" lastClr="000000"/>
                  </a:solidFill>
                  <a:prstDash val="solid"/>
                </a:ln>
                <a:solidFill>
                  <a:srgbClr val="FFFF00"/>
                </a:solidFill>
                <a:effectLst>
                  <a:outerShdw blurRad="38100" dist="22860" dir="5400000" algn="tl" rotWithShape="0">
                    <a:srgbClr val="000000">
                      <a:alpha val="30000"/>
                    </a:srgbClr>
                  </a:outerShdw>
                </a:effectLst>
                <a:latin typeface="Comic Sans MS" panose="030F0702030302020204" pitchFamily="66" charset="0"/>
              </a:rPr>
              <a:t>Holy Week is the last week Jesus spent on earth before he died</a:t>
            </a:r>
          </a:p>
        </p:txBody>
      </p:sp>
      <p:pic>
        <p:nvPicPr>
          <p:cNvPr id="9" name="Picture 1" descr="A picture containing photo&#10;&#10;Description generated with high confidence">
            <a:extLst>
              <a:ext uri="{FF2B5EF4-FFF2-40B4-BE49-F238E27FC236}">
                <a16:creationId xmlns:a16="http://schemas.microsoft.com/office/drawing/2014/main" id="{70F0B6E9-104F-4A18-9448-AF3EEB5DC07A}"/>
              </a:ext>
            </a:extLst>
          </p:cNvPr>
          <p:cNvPicPr>
            <a:picLocks noChangeAspect="1"/>
          </p:cNvPicPr>
          <p:nvPr/>
        </p:nvPicPr>
        <p:blipFill rotWithShape="1">
          <a:blip r:embed="rId3">
            <a:extLst>
              <a:ext uri="{28A0092B-C50C-407E-A947-70E740481C1C}">
                <a14:useLocalDpi xmlns:a14="http://schemas.microsoft.com/office/drawing/2010/main" val="0"/>
              </a:ext>
            </a:extLst>
          </a:blip>
          <a:srcRect t="14290" r="79070" b="27267"/>
          <a:stretch/>
        </p:blipFill>
        <p:spPr>
          <a:xfrm>
            <a:off x="2737476" y="2448233"/>
            <a:ext cx="908315" cy="1325563"/>
          </a:xfrm>
          <a:prstGeom prst="rect">
            <a:avLst/>
          </a:prstGeom>
        </p:spPr>
      </p:pic>
      <p:pic>
        <p:nvPicPr>
          <p:cNvPr id="10" name="Picture 2" descr="A picture containing photo&#10;&#10;Description generated with high confidence">
            <a:extLst>
              <a:ext uri="{FF2B5EF4-FFF2-40B4-BE49-F238E27FC236}">
                <a16:creationId xmlns:a16="http://schemas.microsoft.com/office/drawing/2014/main" id="{FC8E6B55-52C6-4613-9616-34917C469E87}"/>
              </a:ext>
            </a:extLst>
          </p:cNvPr>
          <p:cNvPicPr>
            <a:picLocks noChangeAspect="1"/>
          </p:cNvPicPr>
          <p:nvPr/>
        </p:nvPicPr>
        <p:blipFill rotWithShape="1">
          <a:blip r:embed="rId3">
            <a:extLst>
              <a:ext uri="{28A0092B-C50C-407E-A947-70E740481C1C}">
                <a14:useLocalDpi xmlns:a14="http://schemas.microsoft.com/office/drawing/2010/main" val="0"/>
              </a:ext>
            </a:extLst>
          </a:blip>
          <a:srcRect t="14290" r="58966" b="27267"/>
          <a:stretch/>
        </p:blipFill>
        <p:spPr>
          <a:xfrm>
            <a:off x="7673688" y="2482207"/>
            <a:ext cx="1780836" cy="1325563"/>
          </a:xfrm>
          <a:prstGeom prst="rect">
            <a:avLst/>
          </a:prstGeom>
        </p:spPr>
      </p:pic>
      <p:pic>
        <p:nvPicPr>
          <p:cNvPr id="11" name="Picture 3" descr="A picture containing photo&#10;&#10;Description generated with high confidence">
            <a:extLst>
              <a:ext uri="{FF2B5EF4-FFF2-40B4-BE49-F238E27FC236}">
                <a16:creationId xmlns:a16="http://schemas.microsoft.com/office/drawing/2014/main" id="{430994F8-F38D-4B70-9E53-F3A87C765B96}"/>
              </a:ext>
            </a:extLst>
          </p:cNvPr>
          <p:cNvPicPr>
            <a:picLocks noChangeAspect="1"/>
          </p:cNvPicPr>
          <p:nvPr/>
        </p:nvPicPr>
        <p:blipFill rotWithShape="1">
          <a:blip r:embed="rId3">
            <a:extLst>
              <a:ext uri="{28A0092B-C50C-407E-A947-70E740481C1C}">
                <a14:useLocalDpi xmlns:a14="http://schemas.microsoft.com/office/drawing/2010/main" val="0"/>
              </a:ext>
            </a:extLst>
          </a:blip>
          <a:srcRect t="14290" r="39390" b="27267"/>
          <a:stretch/>
        </p:blipFill>
        <p:spPr>
          <a:xfrm>
            <a:off x="1994034" y="4454847"/>
            <a:ext cx="2630385" cy="1325563"/>
          </a:xfrm>
          <a:prstGeom prst="rect">
            <a:avLst/>
          </a:prstGeom>
        </p:spPr>
      </p:pic>
      <p:pic>
        <p:nvPicPr>
          <p:cNvPr id="12" name="Picture 4" descr="A picture containing photo&#10;&#10;Description generated with high confidence">
            <a:extLst>
              <a:ext uri="{FF2B5EF4-FFF2-40B4-BE49-F238E27FC236}">
                <a16:creationId xmlns:a16="http://schemas.microsoft.com/office/drawing/2014/main" id="{6837C39A-D045-4C80-853F-9296D63F3376}"/>
              </a:ext>
            </a:extLst>
          </p:cNvPr>
          <p:cNvPicPr>
            <a:picLocks noChangeAspect="1"/>
          </p:cNvPicPr>
          <p:nvPr/>
        </p:nvPicPr>
        <p:blipFill rotWithShape="1">
          <a:blip r:embed="rId3">
            <a:extLst>
              <a:ext uri="{28A0092B-C50C-407E-A947-70E740481C1C}">
                <a14:useLocalDpi xmlns:a14="http://schemas.microsoft.com/office/drawing/2010/main" val="0"/>
              </a:ext>
            </a:extLst>
          </a:blip>
          <a:srcRect t="14290" r="19591" b="27267"/>
          <a:stretch/>
        </p:blipFill>
        <p:spPr>
          <a:xfrm>
            <a:off x="6819275" y="4454846"/>
            <a:ext cx="3489661" cy="1325563"/>
          </a:xfrm>
          <a:prstGeom prst="rect">
            <a:avLst/>
          </a:prstGeom>
        </p:spPr>
      </p:pic>
      <p:sp>
        <p:nvSpPr>
          <p:cNvPr id="14" name="Rectangle 13">
            <a:extLst>
              <a:ext uri="{FF2B5EF4-FFF2-40B4-BE49-F238E27FC236}">
                <a16:creationId xmlns:a16="http://schemas.microsoft.com/office/drawing/2014/main" id="{BB09C38D-F2DB-4186-8692-C8A4C00692D3}"/>
              </a:ext>
            </a:extLst>
          </p:cNvPr>
          <p:cNvSpPr/>
          <p:nvPr/>
        </p:nvSpPr>
        <p:spPr>
          <a:xfrm>
            <a:off x="2072952" y="3757346"/>
            <a:ext cx="2237362" cy="4705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000" dirty="0">
                <a:solidFill>
                  <a:schemeClr val="tx1"/>
                </a:solidFill>
                <a:latin typeface="Arial" panose="020B0604020202020204" pitchFamily="34" charset="0"/>
                <a:cs typeface="Arial" panose="020B0604020202020204" pitchFamily="34" charset="0"/>
              </a:rPr>
              <a:t>Palm Sunday</a:t>
            </a:r>
          </a:p>
        </p:txBody>
      </p:sp>
      <p:sp>
        <p:nvSpPr>
          <p:cNvPr id="15" name="Rectangle 14">
            <a:extLst>
              <a:ext uri="{FF2B5EF4-FFF2-40B4-BE49-F238E27FC236}">
                <a16:creationId xmlns:a16="http://schemas.microsoft.com/office/drawing/2014/main" id="{B6E2145C-AD34-47AA-9E5D-1851F280A9DA}"/>
              </a:ext>
            </a:extLst>
          </p:cNvPr>
          <p:cNvSpPr/>
          <p:nvPr/>
        </p:nvSpPr>
        <p:spPr>
          <a:xfrm>
            <a:off x="7445424" y="3773796"/>
            <a:ext cx="2237362" cy="4705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000" dirty="0">
                <a:solidFill>
                  <a:schemeClr val="tx1"/>
                </a:solidFill>
                <a:latin typeface="Arial" panose="020B0604020202020204" pitchFamily="34" charset="0"/>
                <a:cs typeface="Arial" panose="020B0604020202020204" pitchFamily="34" charset="0"/>
              </a:rPr>
              <a:t>The Last Supper</a:t>
            </a:r>
          </a:p>
        </p:txBody>
      </p:sp>
      <p:sp>
        <p:nvSpPr>
          <p:cNvPr id="16" name="Rectangle 15">
            <a:extLst>
              <a:ext uri="{FF2B5EF4-FFF2-40B4-BE49-F238E27FC236}">
                <a16:creationId xmlns:a16="http://schemas.microsoft.com/office/drawing/2014/main" id="{AC5B5261-EEB5-4836-9B0F-DDD6CFF5DAAB}"/>
              </a:ext>
            </a:extLst>
          </p:cNvPr>
          <p:cNvSpPr/>
          <p:nvPr/>
        </p:nvSpPr>
        <p:spPr>
          <a:xfrm>
            <a:off x="1558804" y="5780410"/>
            <a:ext cx="3500846" cy="4705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000" dirty="0">
                <a:solidFill>
                  <a:schemeClr val="tx1"/>
                </a:solidFill>
                <a:latin typeface="Arial" panose="020B0604020202020204" pitchFamily="34" charset="0"/>
                <a:cs typeface="Arial" panose="020B0604020202020204" pitchFamily="34" charset="0"/>
              </a:rPr>
              <a:t>Jesus is crowned with thorns</a:t>
            </a:r>
          </a:p>
        </p:txBody>
      </p:sp>
      <p:sp>
        <p:nvSpPr>
          <p:cNvPr id="17" name="Rectangle 16">
            <a:extLst>
              <a:ext uri="{FF2B5EF4-FFF2-40B4-BE49-F238E27FC236}">
                <a16:creationId xmlns:a16="http://schemas.microsoft.com/office/drawing/2014/main" id="{1BDA2146-9A94-4A8A-8B8F-E4735DA357C7}"/>
              </a:ext>
            </a:extLst>
          </p:cNvPr>
          <p:cNvSpPr/>
          <p:nvPr/>
        </p:nvSpPr>
        <p:spPr>
          <a:xfrm>
            <a:off x="7132350" y="5780409"/>
            <a:ext cx="2863512" cy="4705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000" dirty="0">
                <a:solidFill>
                  <a:schemeClr val="tx1"/>
                </a:solidFill>
                <a:latin typeface="Arial" panose="020B0604020202020204" pitchFamily="34" charset="0"/>
                <a:cs typeface="Arial" panose="020B0604020202020204" pitchFamily="34" charset="0"/>
              </a:rPr>
              <a:t>Jesus dies on the cross</a:t>
            </a:r>
          </a:p>
        </p:txBody>
      </p:sp>
      <p:sp>
        <p:nvSpPr>
          <p:cNvPr id="13" name="TextBox: PageNumber">
            <a:extLst>
              <a:ext uri="{FF2B5EF4-FFF2-40B4-BE49-F238E27FC236}">
                <a16:creationId xmlns:a16="http://schemas.microsoft.com/office/drawing/2014/main" id="{6C83EFD0-0AF9-4D56-833B-E2C232A90288}"/>
              </a:ext>
            </a:extLst>
          </p:cNvPr>
          <p:cNvSpPr txBox="1">
            <a:spLocks/>
          </p:cNvSpPr>
          <p:nvPr/>
        </p:nvSpPr>
        <p:spPr>
          <a:xfrm>
            <a:off x="11696700" y="6434480"/>
            <a:ext cx="381000" cy="360000"/>
          </a:xfrm>
          <a:prstGeom prst="rect">
            <a:avLst/>
          </a:prstGeom>
          <a:solidFill>
            <a:schemeClr val="bg1">
              <a:lumMod val="95000"/>
            </a:schemeClr>
          </a:solidFill>
          <a:ln w="25400">
            <a:solidFill>
              <a:schemeClr val="tx1"/>
            </a:solidFill>
          </a:ln>
        </p:spPr>
        <p:txBody>
          <a:bodyPr wrap="none" rtlCol="0" anchor="ctr" anchorCtr="1">
            <a:noAutofit/>
          </a:bodyPr>
          <a:lstStyle/>
          <a:p>
            <a:pPr algn="ctr"/>
            <a:r>
              <a:rPr lang="en-GB" sz="900" b="1" dirty="0">
                <a:latin typeface="Arial" pitchFamily="34" charset="0"/>
                <a:cs typeface="Arial" pitchFamily="34" charset="0"/>
              </a:rPr>
              <a:t>R-2</a:t>
            </a:r>
          </a:p>
          <a:p>
            <a:pPr algn="ctr"/>
            <a:r>
              <a:rPr lang="en-GB" sz="900" b="1" dirty="0">
                <a:latin typeface="Arial" pitchFamily="34" charset="0"/>
                <a:cs typeface="Arial" pitchFamily="34" charset="0"/>
              </a:rPr>
              <a:t>S-04</a:t>
            </a:r>
          </a:p>
        </p:txBody>
      </p:sp>
      <p:sp>
        <p:nvSpPr>
          <p:cNvPr id="18" name="Action Button: Forward">
            <a:hlinkClick r:id="" action="ppaction://hlinkshowjump?jump=nextslide" highlightClick="1"/>
            <a:extLst>
              <a:ext uri="{FF2B5EF4-FFF2-40B4-BE49-F238E27FC236}">
                <a16:creationId xmlns:a16="http://schemas.microsoft.com/office/drawing/2014/main" id="{5F22718A-E01A-4063-8B94-90F6BEA6D5D9}"/>
              </a:ext>
            </a:extLst>
          </p:cNvPr>
          <p:cNvSpPr/>
          <p:nvPr/>
        </p:nvSpPr>
        <p:spPr>
          <a:xfrm>
            <a:off x="11194925" y="643448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ction Button: Back">
            <a:hlinkClick r:id="" action="ppaction://hlinkshowjump?jump=previousslide" highlightClick="1"/>
            <a:extLst>
              <a:ext uri="{FF2B5EF4-FFF2-40B4-BE49-F238E27FC236}">
                <a16:creationId xmlns:a16="http://schemas.microsoft.com/office/drawing/2014/main" id="{A0D7EAA1-A5EE-446E-8ED9-C686AD7C29AD}"/>
              </a:ext>
            </a:extLst>
          </p:cNvPr>
          <p:cNvSpPr/>
          <p:nvPr/>
        </p:nvSpPr>
        <p:spPr>
          <a:xfrm>
            <a:off x="10708393" y="643448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8B044A1D-2F1C-4926-B9A6-2080FE878D6C}"/>
              </a:ext>
            </a:extLst>
          </p:cNvPr>
          <p:cNvSpPr/>
          <p:nvPr/>
        </p:nvSpPr>
        <p:spPr>
          <a:xfrm>
            <a:off x="5085948" y="6604084"/>
            <a:ext cx="2020105" cy="253916"/>
          </a:xfrm>
          <a:prstGeom prst="rect">
            <a:avLst/>
          </a:prstGeom>
        </p:spPr>
        <p:txBody>
          <a:bodyPr wrap="none">
            <a:spAutoFit/>
          </a:bodyPr>
          <a:lstStyle/>
          <a:p>
            <a:pPr lvl="0" algn="ctr"/>
            <a:r>
              <a:rPr lang="en-GB" sz="1050" dirty="0">
                <a:solidFill>
                  <a:schemeClr val="bg1"/>
                </a:solidFill>
                <a:latin typeface="Arial" pitchFamily="34" charset="0"/>
                <a:ea typeface="Segoe UI" pitchFamily="34" charset="0"/>
                <a:cs typeface="Arial" pitchFamily="34" charset="0"/>
              </a:rPr>
              <a:t>Click the images to reveal text.</a:t>
            </a:r>
          </a:p>
        </p:txBody>
      </p:sp>
      <p:sp>
        <p:nvSpPr>
          <p:cNvPr id="3" name="Rectangle 2">
            <a:extLst>
              <a:ext uri="{FF2B5EF4-FFF2-40B4-BE49-F238E27FC236}">
                <a16:creationId xmlns:a16="http://schemas.microsoft.com/office/drawing/2014/main" id="{B37E13F7-9B13-407A-BC10-1E3C6943E5A6}"/>
              </a:ext>
            </a:extLst>
          </p:cNvPr>
          <p:cNvSpPr/>
          <p:nvPr/>
        </p:nvSpPr>
        <p:spPr>
          <a:xfrm>
            <a:off x="1192193" y="1591423"/>
            <a:ext cx="9948248" cy="646331"/>
          </a:xfrm>
          <a:prstGeom prst="rect">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r>
              <a:rPr lang="en-NZ" b="1" dirty="0">
                <a:solidFill>
                  <a:srgbClr val="FF0000"/>
                </a:solidFill>
                <a:latin typeface="arial" panose="020B0604020202020204" pitchFamily="34" charset="0"/>
              </a:rPr>
              <a:t>Look at the pictures and use them as clues to help you name the other Holy Week stories. Can you name all the Holy Week stories?</a:t>
            </a:r>
            <a:endParaRPr lang="en-NZ" b="0" i="0" dirty="0">
              <a:solidFill>
                <a:srgbClr val="FF0000"/>
              </a:solidFill>
              <a:effectLst/>
              <a:latin typeface="arial" panose="020B0604020202020204" pitchFamily="34" charset="0"/>
            </a:endParaRPr>
          </a:p>
        </p:txBody>
      </p:sp>
    </p:spTree>
    <p:extLst>
      <p:ext uri="{BB962C8B-B14F-4D97-AF65-F5344CB8AC3E}">
        <p14:creationId xmlns:p14="http://schemas.microsoft.com/office/powerpoint/2010/main" val="6752258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500"/>
                                        <p:tgtEl>
                                          <p:spTgt spid="15"/>
                                        </p:tgtEl>
                                      </p:cBhvr>
                                    </p:animEffec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up)">
                                      <p:cBhvr>
                                        <p:cTn id="25" dur="500"/>
                                        <p:tgtEl>
                                          <p:spTgt spid="17"/>
                                        </p:tgtEl>
                                      </p:cBhvr>
                                    </p:animEffec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8"/>
                    </p:tgtEl>
                  </p:cond>
                </p:stCondLst>
                <p:endSync evt="end" delay="0">
                  <p:rtn val="all"/>
                </p:endSync>
                <p:childTnLst>
                  <p:par>
                    <p:cTn id="27" fill="hold">
                      <p:stCondLst>
                        <p:cond delay="0"/>
                      </p:stCondLst>
                      <p:childTnLst>
                        <p:par>
                          <p:cTn id="28" fill="hold">
                            <p:stCondLst>
                              <p:cond delay="0"/>
                            </p:stCondLst>
                            <p:childTnLst>
                              <p:par>
                                <p:cTn id="29" presetID="1" presetClass="exit" presetSubtype="0" fill="hold" grpId="1" nodeType="withEffect">
                                  <p:stCondLst>
                                    <p:cond delay="0"/>
                                  </p:stCondLst>
                                  <p:childTnLst>
                                    <p:set>
                                      <p:cBhvr>
                                        <p:cTn id="30" dur="1" fill="hold">
                                          <p:stCondLst>
                                            <p:cond delay="0"/>
                                          </p:stCondLst>
                                        </p:cTn>
                                        <p:tgtEl>
                                          <p:spTgt spid="14"/>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5"/>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6"/>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7" restart="whenNotActive" fill="hold" evtFilter="cancelBubble" nodeType="interactiveSeq">
                <p:stCondLst>
                  <p:cond evt="onClick" delay="0">
                    <p:tgtEl>
                      <p:spTgt spid="19"/>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grpId="2" nodeType="withEffect">
                                  <p:stCondLst>
                                    <p:cond delay="0"/>
                                  </p:stCondLst>
                                  <p:childTnLst>
                                    <p:set>
                                      <p:cBhvr>
                                        <p:cTn id="41" dur="1" fill="hold">
                                          <p:stCondLst>
                                            <p:cond delay="0"/>
                                          </p:stCondLst>
                                        </p:cTn>
                                        <p:tgtEl>
                                          <p:spTgt spid="14"/>
                                        </p:tgtEl>
                                        <p:attrNameLst>
                                          <p:attrName>style.visibility</p:attrName>
                                        </p:attrNameLst>
                                      </p:cBhvr>
                                      <p:to>
                                        <p:strVal val="hidden"/>
                                      </p:to>
                                    </p:set>
                                  </p:childTnLst>
                                </p:cTn>
                              </p:par>
                              <p:par>
                                <p:cTn id="42" presetID="1" presetClass="exit" presetSubtype="0" fill="hold" grpId="2" nodeType="withEffect">
                                  <p:stCondLst>
                                    <p:cond delay="0"/>
                                  </p:stCondLst>
                                  <p:childTnLst>
                                    <p:set>
                                      <p:cBhvr>
                                        <p:cTn id="43" dur="1" fill="hold">
                                          <p:stCondLst>
                                            <p:cond delay="0"/>
                                          </p:stCondLst>
                                        </p:cTn>
                                        <p:tgtEl>
                                          <p:spTgt spid="15"/>
                                        </p:tgtEl>
                                        <p:attrNameLst>
                                          <p:attrName>style.visibility</p:attrName>
                                        </p:attrNameLst>
                                      </p:cBhvr>
                                      <p:to>
                                        <p:strVal val="hidden"/>
                                      </p:to>
                                    </p:set>
                                  </p:childTnLst>
                                </p:cTn>
                              </p:par>
                              <p:par>
                                <p:cTn id="44" presetID="1" presetClass="exit" presetSubtype="0" fill="hold" grpId="2" nodeType="withEffect">
                                  <p:stCondLst>
                                    <p:cond delay="0"/>
                                  </p:stCondLst>
                                  <p:childTnLst>
                                    <p:set>
                                      <p:cBhvr>
                                        <p:cTn id="45" dur="1" fill="hold">
                                          <p:stCondLst>
                                            <p:cond delay="0"/>
                                          </p:stCondLst>
                                        </p:cTn>
                                        <p:tgtEl>
                                          <p:spTgt spid="16"/>
                                        </p:tgtEl>
                                        <p:attrNameLst>
                                          <p:attrName>style.visibility</p:attrName>
                                        </p:attrNameLst>
                                      </p:cBhvr>
                                      <p:to>
                                        <p:strVal val="hidden"/>
                                      </p:to>
                                    </p:set>
                                  </p:childTnLst>
                                </p:cTn>
                              </p:par>
                              <p:par>
                                <p:cTn id="46" presetID="1" presetClass="exit" presetSubtype="0" fill="hold" grpId="2" nodeType="withEffect">
                                  <p:stCondLst>
                                    <p:cond delay="0"/>
                                  </p:stCondLst>
                                  <p:childTnLst>
                                    <p:set>
                                      <p:cBhvr>
                                        <p:cTn id="47"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4" grpId="0" animBg="1"/>
      <p:bldP spid="14" grpId="1" animBg="1"/>
      <p:bldP spid="14" grpId="2" animBg="1"/>
      <p:bldP spid="15" grpId="0" animBg="1"/>
      <p:bldP spid="15" grpId="1" animBg="1"/>
      <p:bldP spid="15" grpId="2" animBg="1"/>
      <p:bldP spid="16" grpId="0" animBg="1"/>
      <p:bldP spid="16" grpId="1" animBg="1"/>
      <p:bldP spid="16" grpId="2" animBg="1"/>
      <p:bldP spid="17" grpId="0" animBg="1"/>
      <p:bldP spid="17" grpId="1" animBg="1"/>
      <p:bldP spid="17"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B5B55-D132-42E8-A4A9-7C8F8795FCD9}"/>
              </a:ext>
            </a:extLst>
          </p:cNvPr>
          <p:cNvSpPr>
            <a:spLocks noGrp="1"/>
          </p:cNvSpPr>
          <p:nvPr>
            <p:ph type="title"/>
          </p:nvPr>
        </p:nvSpPr>
        <p:spPr/>
        <p:txBody>
          <a:bodyPr/>
          <a:lstStyle/>
          <a:p>
            <a:pPr algn="ctr"/>
            <a:r>
              <a:rPr lang="en-NZ" b="1" dirty="0">
                <a:ln w="10160">
                  <a:solidFill>
                    <a:sysClr val="windowText" lastClr="000000"/>
                  </a:solidFill>
                  <a:prstDash val="solid"/>
                </a:ln>
                <a:solidFill>
                  <a:srgbClr val="FFFF00"/>
                </a:solidFill>
                <a:effectLst>
                  <a:outerShdw blurRad="38100" dist="22860" dir="5400000" algn="tl" rotWithShape="0">
                    <a:srgbClr val="000000">
                      <a:alpha val="30000"/>
                    </a:srgbClr>
                  </a:outerShdw>
                </a:effectLst>
                <a:latin typeface="Comic Sans MS" panose="030F0702030302020204" pitchFamily="66" charset="0"/>
              </a:rPr>
              <a:t>Jesus wanted to have a last meal with his friends</a:t>
            </a:r>
          </a:p>
        </p:txBody>
      </p:sp>
      <p:pic>
        <p:nvPicPr>
          <p:cNvPr id="4" name="Picture 3" descr="A group of people posing for a photo&#10;&#10;Description generated with very high confidence">
            <a:extLst>
              <a:ext uri="{FF2B5EF4-FFF2-40B4-BE49-F238E27FC236}">
                <a16:creationId xmlns:a16="http://schemas.microsoft.com/office/drawing/2014/main" id="{56203336-55CA-4E42-841B-84C5745547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2055" y="2492096"/>
            <a:ext cx="4722693" cy="264470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Action Button: Video 4">
            <a:hlinkClick r:id="rId6" highlightClick="1"/>
            <a:extLst>
              <a:ext uri="{FF2B5EF4-FFF2-40B4-BE49-F238E27FC236}">
                <a16:creationId xmlns:a16="http://schemas.microsoft.com/office/drawing/2014/main" id="{02F4EC19-C821-48E3-B2C5-8819C8856608}"/>
              </a:ext>
            </a:extLst>
          </p:cNvPr>
          <p:cNvSpPr/>
          <p:nvPr/>
        </p:nvSpPr>
        <p:spPr>
          <a:xfrm>
            <a:off x="10200921" y="6434480"/>
            <a:ext cx="432049" cy="360000"/>
          </a:xfrm>
          <a:prstGeom prst="actionButtonMovie">
            <a:avLst/>
          </a:prstGeom>
          <a:solidFill>
            <a:srgbClr val="F2F2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TextBox: PageNumber">
            <a:extLst>
              <a:ext uri="{FF2B5EF4-FFF2-40B4-BE49-F238E27FC236}">
                <a16:creationId xmlns:a16="http://schemas.microsoft.com/office/drawing/2014/main" id="{ECA4032D-3BC0-4E6C-8582-BA718116AD57}"/>
              </a:ext>
            </a:extLst>
          </p:cNvPr>
          <p:cNvSpPr txBox="1">
            <a:spLocks/>
          </p:cNvSpPr>
          <p:nvPr/>
        </p:nvSpPr>
        <p:spPr>
          <a:xfrm>
            <a:off x="11696700" y="6434480"/>
            <a:ext cx="381000" cy="360000"/>
          </a:xfrm>
          <a:prstGeom prst="rect">
            <a:avLst/>
          </a:prstGeom>
          <a:solidFill>
            <a:schemeClr val="bg1">
              <a:lumMod val="95000"/>
            </a:schemeClr>
          </a:solidFill>
          <a:ln w="25400">
            <a:solidFill>
              <a:schemeClr val="tx1"/>
            </a:solidFill>
          </a:ln>
        </p:spPr>
        <p:txBody>
          <a:bodyPr wrap="none" rtlCol="0" anchor="ctr" anchorCtr="1">
            <a:noAutofit/>
          </a:bodyPr>
          <a:lstStyle/>
          <a:p>
            <a:pPr algn="ctr"/>
            <a:r>
              <a:rPr lang="en-GB" sz="900" b="1" dirty="0">
                <a:latin typeface="Arial" pitchFamily="34" charset="0"/>
                <a:cs typeface="Arial" pitchFamily="34" charset="0"/>
              </a:rPr>
              <a:t>R-2</a:t>
            </a:r>
          </a:p>
          <a:p>
            <a:pPr algn="ctr"/>
            <a:r>
              <a:rPr lang="en-GB" sz="900" b="1" dirty="0">
                <a:latin typeface="Arial" pitchFamily="34" charset="0"/>
                <a:cs typeface="Arial" pitchFamily="34" charset="0"/>
              </a:rPr>
              <a:t>S-05</a:t>
            </a:r>
          </a:p>
        </p:txBody>
      </p:sp>
      <p:sp>
        <p:nvSpPr>
          <p:cNvPr id="7" name="Action Button: Forward">
            <a:hlinkClick r:id="" action="ppaction://hlinkshowjump?jump=nextslide" highlightClick="1"/>
            <a:extLst>
              <a:ext uri="{FF2B5EF4-FFF2-40B4-BE49-F238E27FC236}">
                <a16:creationId xmlns:a16="http://schemas.microsoft.com/office/drawing/2014/main" id="{D844F6A0-2B4A-499A-A3C1-F49AE575A719}"/>
              </a:ext>
            </a:extLst>
          </p:cNvPr>
          <p:cNvSpPr/>
          <p:nvPr/>
        </p:nvSpPr>
        <p:spPr>
          <a:xfrm>
            <a:off x="11194925" y="643448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Back">
            <a:hlinkClick r:id="" action="ppaction://hlinkshowjump?jump=previousslide" highlightClick="1"/>
            <a:extLst>
              <a:ext uri="{FF2B5EF4-FFF2-40B4-BE49-F238E27FC236}">
                <a16:creationId xmlns:a16="http://schemas.microsoft.com/office/drawing/2014/main" id="{D19C77C9-29B9-4960-ADE3-02AEAF7455B7}"/>
              </a:ext>
            </a:extLst>
          </p:cNvPr>
          <p:cNvSpPr/>
          <p:nvPr/>
        </p:nvSpPr>
        <p:spPr>
          <a:xfrm>
            <a:off x="10708393" y="643448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65D2C839-772B-49BA-98DB-97EC213825CC}"/>
              </a:ext>
            </a:extLst>
          </p:cNvPr>
          <p:cNvSpPr txBox="1"/>
          <p:nvPr/>
        </p:nvSpPr>
        <p:spPr>
          <a:xfrm>
            <a:off x="3020291" y="6434480"/>
            <a:ext cx="5832764" cy="415498"/>
          </a:xfrm>
          <a:prstGeom prst="rect">
            <a:avLst/>
          </a:prstGeom>
          <a:noFill/>
        </p:spPr>
        <p:txBody>
          <a:bodyPr wrap="square" rtlCol="0">
            <a:spAutoFit/>
          </a:bodyPr>
          <a:lstStyle/>
          <a:p>
            <a:pPr algn="ctr"/>
            <a:r>
              <a:rPr lang="en-NZ" sz="1050" dirty="0">
                <a:solidFill>
                  <a:schemeClr val="bg1"/>
                </a:solidFill>
                <a:latin typeface="Arial" panose="020B0604020202020204" pitchFamily="34" charset="0"/>
                <a:cs typeface="Arial" panose="020B0604020202020204" pitchFamily="34" charset="0"/>
              </a:rPr>
              <a:t>Click the video icon to watch clip “The Last Supper”</a:t>
            </a:r>
          </a:p>
          <a:p>
            <a:pPr algn="ctr"/>
            <a:r>
              <a:rPr lang="en-NZ" sz="1050" dirty="0">
                <a:solidFill>
                  <a:schemeClr val="bg1"/>
                </a:solidFill>
                <a:latin typeface="Arial" panose="020B0604020202020204" pitchFamily="34" charset="0"/>
                <a:cs typeface="Arial" panose="020B0604020202020204" pitchFamily="34" charset="0"/>
              </a:rPr>
              <a:t>Record ideas by clicking the box.</a:t>
            </a:r>
          </a:p>
        </p:txBody>
      </p:sp>
    </p:spTree>
    <p:controls>
      <mc:AlternateContent xmlns:mc="http://schemas.openxmlformats.org/markup-compatibility/2006">
        <mc:Choice xmlns:v="urn:schemas-microsoft-com:vml" Requires="v">
          <p:control spid="1071" name="TextBox1" r:id="rId2" imgW="5343480" imgH="2762280"/>
        </mc:Choice>
        <mc:Fallback>
          <p:control name="TextBox1" r:id="rId2" imgW="5343480" imgH="2762280">
            <p:pic>
              <p:nvPicPr>
                <p:cNvPr id="3" name="TextBox1">
                  <a:extLst>
                    <a:ext uri="{FF2B5EF4-FFF2-40B4-BE49-F238E27FC236}">
                      <a16:creationId xmlns:a16="http://schemas.microsoft.com/office/drawing/2014/main" id="{D70C3A6A-2C9F-4945-BA78-FF8EC6D21C1E}"/>
                    </a:ext>
                  </a:extLst>
                </p:cNvPr>
                <p:cNvPicPr>
                  <a:picLocks/>
                </p:cNvPicPr>
                <p:nvPr/>
              </p:nvPicPr>
              <p:blipFill>
                <a:blip r:embed="rId7"/>
                <a:stretch>
                  <a:fillRect/>
                </a:stretch>
              </p:blipFill>
              <p:spPr>
                <a:xfrm>
                  <a:off x="6288088" y="2433638"/>
                  <a:ext cx="5338762" cy="2757487"/>
                </a:xfrm>
                <a:prstGeom prst="rect">
                  <a:avLst/>
                </a:prstGeom>
              </p:spPr>
            </p:pic>
          </p:control>
        </mc:Fallback>
      </mc:AlternateContent>
    </p:controls>
    <p:extLst>
      <p:ext uri="{BB962C8B-B14F-4D97-AF65-F5344CB8AC3E}">
        <p14:creationId xmlns:p14="http://schemas.microsoft.com/office/powerpoint/2010/main" val="39157959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ADF32EA7-9C20-4750-89A9-E7ADA385D6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3533" y="1741471"/>
            <a:ext cx="3571875" cy="35718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50D60ACB-C263-4654-AD6A-D781062D1A8E}"/>
              </a:ext>
            </a:extLst>
          </p:cNvPr>
          <p:cNvSpPr>
            <a:spLocks noGrp="1"/>
          </p:cNvSpPr>
          <p:nvPr>
            <p:ph type="title"/>
          </p:nvPr>
        </p:nvSpPr>
        <p:spPr>
          <a:xfrm>
            <a:off x="0" y="97063"/>
            <a:ext cx="12192000" cy="1325563"/>
          </a:xfrm>
        </p:spPr>
        <p:txBody>
          <a:bodyPr/>
          <a:lstStyle/>
          <a:p>
            <a:pPr algn="ctr"/>
            <a:r>
              <a:rPr lang="en-NZ" b="1" dirty="0">
                <a:ln w="10160">
                  <a:solidFill>
                    <a:sysClr val="windowText" lastClr="000000"/>
                  </a:solidFill>
                  <a:prstDash val="solid"/>
                </a:ln>
                <a:solidFill>
                  <a:srgbClr val="FFFF00"/>
                </a:solidFill>
                <a:effectLst>
                  <a:outerShdw blurRad="38100" dist="22860" dir="5400000" algn="tl" rotWithShape="0">
                    <a:srgbClr val="000000">
                      <a:alpha val="30000"/>
                    </a:srgbClr>
                  </a:outerShdw>
                </a:effectLst>
                <a:latin typeface="Comic Sans MS" panose="030F0702030302020204" pitchFamily="66" charset="0"/>
              </a:rPr>
              <a:t>At the Last Supper Jesus said, </a:t>
            </a:r>
            <a:br>
              <a:rPr lang="en-NZ" b="1" dirty="0">
                <a:ln w="10160">
                  <a:solidFill>
                    <a:sysClr val="windowText" lastClr="000000"/>
                  </a:solidFill>
                  <a:prstDash val="solid"/>
                </a:ln>
                <a:solidFill>
                  <a:srgbClr val="FFFF00"/>
                </a:solidFill>
                <a:effectLst>
                  <a:outerShdw blurRad="38100" dist="22860" dir="5400000" algn="tl" rotWithShape="0">
                    <a:srgbClr val="000000">
                      <a:alpha val="30000"/>
                    </a:srgbClr>
                  </a:outerShdw>
                </a:effectLst>
                <a:latin typeface="Comic Sans MS" panose="030F0702030302020204" pitchFamily="66" charset="0"/>
              </a:rPr>
            </a:br>
            <a:r>
              <a:rPr lang="en-NZ" b="1" dirty="0">
                <a:ln w="10160">
                  <a:solidFill>
                    <a:sysClr val="windowText" lastClr="000000"/>
                  </a:solidFill>
                  <a:prstDash val="solid"/>
                </a:ln>
                <a:solidFill>
                  <a:srgbClr val="FFFF00"/>
                </a:solidFill>
                <a:effectLst>
                  <a:outerShdw blurRad="38100" dist="22860" dir="5400000" algn="tl" rotWithShape="0">
                    <a:srgbClr val="000000">
                      <a:alpha val="30000"/>
                    </a:srgbClr>
                  </a:outerShdw>
                </a:effectLst>
                <a:latin typeface="Comic Sans MS" panose="030F0702030302020204" pitchFamily="66" charset="0"/>
              </a:rPr>
              <a:t>“Remember me.</a:t>
            </a:r>
            <a:r>
              <a:rPr lang="en-NZ" dirty="0">
                <a:ln w="10160">
                  <a:solidFill>
                    <a:schemeClr val="tx1"/>
                  </a:solidFill>
                  <a:prstDash val="solid"/>
                </a:ln>
                <a:solidFill>
                  <a:srgbClr val="FFFF00"/>
                </a:solidFill>
                <a:effectLst>
                  <a:outerShdw blurRad="38100" dist="22860" dir="5400000" algn="tl" rotWithShape="0">
                    <a:srgbClr val="000000">
                      <a:alpha val="30000"/>
                    </a:srgbClr>
                  </a:outerShdw>
                </a:effectLst>
                <a:latin typeface="Comic Sans MS" panose="030F0702030302020204" pitchFamily="66" charset="0"/>
              </a:rPr>
              <a:t>”</a:t>
            </a:r>
          </a:p>
        </p:txBody>
      </p:sp>
      <p:sp>
        <p:nvSpPr>
          <p:cNvPr id="5" name="TextBox: PageNumber">
            <a:extLst>
              <a:ext uri="{FF2B5EF4-FFF2-40B4-BE49-F238E27FC236}">
                <a16:creationId xmlns:a16="http://schemas.microsoft.com/office/drawing/2014/main" id="{AE7B0060-381F-4AC9-A184-64FE4675EB44}"/>
              </a:ext>
            </a:extLst>
          </p:cNvPr>
          <p:cNvSpPr txBox="1">
            <a:spLocks/>
          </p:cNvSpPr>
          <p:nvPr/>
        </p:nvSpPr>
        <p:spPr>
          <a:xfrm>
            <a:off x="11696700" y="6434480"/>
            <a:ext cx="381000" cy="360000"/>
          </a:xfrm>
          <a:prstGeom prst="rect">
            <a:avLst/>
          </a:prstGeom>
          <a:solidFill>
            <a:srgbClr val="F2F2F2"/>
          </a:solidFill>
          <a:ln w="25400">
            <a:solidFill>
              <a:schemeClr val="tx1"/>
            </a:solidFill>
          </a:ln>
        </p:spPr>
        <p:txBody>
          <a:bodyPr wrap="none" rtlCol="0" anchor="ctr" anchorCtr="1">
            <a:noAutofit/>
          </a:bodyPr>
          <a:lstStyle/>
          <a:p>
            <a:pPr algn="ctr"/>
            <a:r>
              <a:rPr lang="en-GB" sz="900" b="1" dirty="0">
                <a:latin typeface="Arial" pitchFamily="34" charset="0"/>
                <a:cs typeface="Arial" pitchFamily="34" charset="0"/>
              </a:rPr>
              <a:t>R-2</a:t>
            </a:r>
          </a:p>
          <a:p>
            <a:pPr algn="ctr"/>
            <a:r>
              <a:rPr lang="en-GB" sz="900" b="1" dirty="0">
                <a:latin typeface="Arial" pitchFamily="34" charset="0"/>
                <a:cs typeface="Arial" pitchFamily="34" charset="0"/>
              </a:rPr>
              <a:t>S-06</a:t>
            </a:r>
          </a:p>
        </p:txBody>
      </p:sp>
      <p:pic>
        <p:nvPicPr>
          <p:cNvPr id="8" name="Shape: Pin 1" descr="\\DESKTOP\Users\Public\TCI\Sample Lesson 22-10-2015\Junior Classes - Year 1 - Lesson 4\Images\post-it.png">
            <a:extLst>
              <a:ext uri="{FF2B5EF4-FFF2-40B4-BE49-F238E27FC236}">
                <a16:creationId xmlns:a16="http://schemas.microsoft.com/office/drawing/2014/main" id="{D3C6C87F-0151-4B9F-B904-7B6B9DF450C6}"/>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11344759" y="1690688"/>
            <a:ext cx="542441" cy="706864"/>
          </a:xfrm>
          <a:prstGeom prst="rect">
            <a:avLst/>
          </a:prstGeom>
          <a:noFill/>
          <a:extLst>
            <a:ext uri="{909E8E84-426E-40DD-AFC4-6F175D3DCCD1}">
              <a14:hiddenFill xmlns:a14="http://schemas.microsoft.com/office/drawing/2010/main">
                <a:solidFill>
                  <a:srgbClr val="FFFFFF"/>
                </a:solidFill>
              </a14:hiddenFill>
            </a:ext>
          </a:extLst>
        </p:spPr>
      </p:pic>
      <p:pic>
        <p:nvPicPr>
          <p:cNvPr id="9" name="Shape: Pin 2" descr="\\DESKTOP\Users\Public\TCI\Sample Lesson 22-10-2015\Junior Classes - Year 1 - Lesson 4\Images\post-it.png">
            <a:extLst>
              <a:ext uri="{FF2B5EF4-FFF2-40B4-BE49-F238E27FC236}">
                <a16:creationId xmlns:a16="http://schemas.microsoft.com/office/drawing/2014/main" id="{D731B5A6-266D-460A-AA62-21B0B367D2C0}"/>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11344759" y="2562537"/>
            <a:ext cx="542441" cy="706864"/>
          </a:xfrm>
          <a:prstGeom prst="rect">
            <a:avLst/>
          </a:prstGeom>
          <a:noFill/>
          <a:extLst>
            <a:ext uri="{909E8E84-426E-40DD-AFC4-6F175D3DCCD1}">
              <a14:hiddenFill xmlns:a14="http://schemas.microsoft.com/office/drawing/2010/main">
                <a:solidFill>
                  <a:srgbClr val="FFFFFF"/>
                </a:solidFill>
              </a14:hiddenFill>
            </a:ext>
          </a:extLst>
        </p:spPr>
      </p:pic>
      <p:pic>
        <p:nvPicPr>
          <p:cNvPr id="10" name="Shape: Pin 3" descr="\\DESKTOP\Users\Public\TCI\Sample Lesson 22-10-2015\Junior Classes - Year 1 - Lesson 4\Images\post-it.png">
            <a:extLst>
              <a:ext uri="{FF2B5EF4-FFF2-40B4-BE49-F238E27FC236}">
                <a16:creationId xmlns:a16="http://schemas.microsoft.com/office/drawing/2014/main" id="{2009C0AF-D717-4286-A4A5-C7F3F46A74B4}"/>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11344758" y="3436511"/>
            <a:ext cx="542441" cy="706864"/>
          </a:xfrm>
          <a:prstGeom prst="rect">
            <a:avLst/>
          </a:prstGeom>
          <a:noFill/>
          <a:extLst>
            <a:ext uri="{909E8E84-426E-40DD-AFC4-6F175D3DCCD1}">
              <a14:hiddenFill xmlns:a14="http://schemas.microsoft.com/office/drawing/2010/main">
                <a:solidFill>
                  <a:srgbClr val="FFFFFF"/>
                </a:solidFill>
              </a14:hiddenFill>
            </a:ext>
          </a:extLst>
        </p:spPr>
      </p:pic>
      <p:pic>
        <p:nvPicPr>
          <p:cNvPr id="11" name="Shape: Pin 4" descr="\\DESKTOP\Users\Public\TCI\Sample Lesson 22-10-2015\Junior Classes - Year 1 - Lesson 4\Images\post-it.png">
            <a:extLst>
              <a:ext uri="{FF2B5EF4-FFF2-40B4-BE49-F238E27FC236}">
                <a16:creationId xmlns:a16="http://schemas.microsoft.com/office/drawing/2014/main" id="{68F7BB3B-AF7E-4397-A62D-49AB8CA6C485}"/>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11344757" y="4308360"/>
            <a:ext cx="542441" cy="706864"/>
          </a:xfrm>
          <a:prstGeom prst="rect">
            <a:avLst/>
          </a:prstGeom>
          <a:noFill/>
          <a:extLst>
            <a:ext uri="{909E8E84-426E-40DD-AFC4-6F175D3DCCD1}">
              <a14:hiddenFill xmlns:a14="http://schemas.microsoft.com/office/drawing/2010/main">
                <a:solidFill>
                  <a:srgbClr val="FFFFFF"/>
                </a:solidFill>
              </a14:hiddenFill>
            </a:ext>
          </a:extLst>
        </p:spPr>
      </p:pic>
      <p:pic>
        <p:nvPicPr>
          <p:cNvPr id="12" name="Shape: Post-it 1" descr="\\DESKTOP\Users\Public\TCI\Sample Lesson 22-10-2015\Junior Classes - Year 1 - Lesson 4\Images\post-it.png">
            <a:extLst>
              <a:ext uri="{FF2B5EF4-FFF2-40B4-BE49-F238E27FC236}">
                <a16:creationId xmlns:a16="http://schemas.microsoft.com/office/drawing/2014/main" id="{6088BFE8-5E29-407B-AACF-5DFDBD60B37A}"/>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5">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a:off x="31427" y="720810"/>
            <a:ext cx="3462316" cy="3163246"/>
          </a:xfrm>
          <a:prstGeom prst="rect">
            <a:avLst/>
          </a:prstGeom>
          <a:noFill/>
          <a:extLst>
            <a:ext uri="{909E8E84-426E-40DD-AFC4-6F175D3DCCD1}">
              <a14:hiddenFill xmlns:a14="http://schemas.microsoft.com/office/drawing/2010/main">
                <a:solidFill>
                  <a:srgbClr val="FFFFFF"/>
                </a:solidFill>
              </a14:hiddenFill>
            </a:ext>
          </a:extLst>
        </p:spPr>
      </p:pic>
      <p:pic>
        <p:nvPicPr>
          <p:cNvPr id="13" name="Shape: Post-it 2" descr="\\DESKTOP\Users\Public\TCI\Sample Lesson 22-10-2015\Junior Classes - Year 1 - Lesson 4\Images\post-it.png">
            <a:extLst>
              <a:ext uri="{FF2B5EF4-FFF2-40B4-BE49-F238E27FC236}">
                <a16:creationId xmlns:a16="http://schemas.microsoft.com/office/drawing/2014/main" id="{5926E3D3-8310-4F29-AC6E-44F851CEA748}"/>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5">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a:off x="-69428" y="3429000"/>
            <a:ext cx="4150781" cy="3439743"/>
          </a:xfrm>
          <a:prstGeom prst="rect">
            <a:avLst/>
          </a:prstGeom>
          <a:noFill/>
          <a:extLst>
            <a:ext uri="{909E8E84-426E-40DD-AFC4-6F175D3DCCD1}">
              <a14:hiddenFill xmlns:a14="http://schemas.microsoft.com/office/drawing/2010/main">
                <a:solidFill>
                  <a:srgbClr val="FFFFFF"/>
                </a:solidFill>
              </a14:hiddenFill>
            </a:ext>
          </a:extLst>
        </p:spPr>
      </p:pic>
      <p:pic>
        <p:nvPicPr>
          <p:cNvPr id="14" name="Shape: Post-it 3" descr="\\DESKTOP\Users\Public\TCI\Sample Lesson 22-10-2015\Junior Classes - Year 1 - Lesson 4\Images\post-it.png">
            <a:extLst>
              <a:ext uri="{FF2B5EF4-FFF2-40B4-BE49-F238E27FC236}">
                <a16:creationId xmlns:a16="http://schemas.microsoft.com/office/drawing/2014/main" id="{18EDA309-086E-4CA7-9DF1-0A34116F51CF}"/>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5">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a:off x="8395176" y="464844"/>
            <a:ext cx="3301524" cy="3016344"/>
          </a:xfrm>
          <a:prstGeom prst="rect">
            <a:avLst/>
          </a:prstGeom>
          <a:noFill/>
          <a:extLst>
            <a:ext uri="{909E8E84-426E-40DD-AFC4-6F175D3DCCD1}">
              <a14:hiddenFill xmlns:a14="http://schemas.microsoft.com/office/drawing/2010/main">
                <a:solidFill>
                  <a:srgbClr val="FFFFFF"/>
                </a:solidFill>
              </a14:hiddenFill>
            </a:ext>
          </a:extLst>
        </p:spPr>
      </p:pic>
      <p:pic>
        <p:nvPicPr>
          <p:cNvPr id="15" name="Shape: Post-it 4" descr="\\DESKTOP\Users\Public\TCI\Sample Lesson 22-10-2015\Junior Classes - Year 1 - Lesson 4\Images\post-it.png">
            <a:extLst>
              <a:ext uri="{FF2B5EF4-FFF2-40B4-BE49-F238E27FC236}">
                <a16:creationId xmlns:a16="http://schemas.microsoft.com/office/drawing/2014/main" id="{C52C8D51-11E1-40C7-9D8F-F69F82745298}"/>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5">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a:off x="7417746" y="3398271"/>
            <a:ext cx="4354465" cy="347012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Line 1">
            <a:extLst>
              <a:ext uri="{FF2B5EF4-FFF2-40B4-BE49-F238E27FC236}">
                <a16:creationId xmlns:a16="http://schemas.microsoft.com/office/drawing/2014/main" id="{5A715F87-0268-47A2-892A-8D0EA8DA89C1}"/>
              </a:ext>
            </a:extLst>
          </p:cNvPr>
          <p:cNvSpPr txBox="1"/>
          <p:nvPr/>
        </p:nvSpPr>
        <p:spPr>
          <a:xfrm rot="20948926">
            <a:off x="341428" y="1361730"/>
            <a:ext cx="2665467" cy="2031325"/>
          </a:xfrm>
          <a:prstGeom prst="rect">
            <a:avLst/>
          </a:prstGeom>
          <a:noFill/>
        </p:spPr>
        <p:txBody>
          <a:bodyPr wrap="square" rtlCol="0">
            <a:spAutoFit/>
          </a:bodyPr>
          <a:lstStyle/>
          <a:p>
            <a:r>
              <a:rPr lang="en-NZ" dirty="0">
                <a:latin typeface="Arial" panose="020B0604020202020204" pitchFamily="34" charset="0"/>
                <a:cs typeface="Arial" panose="020B0604020202020204" pitchFamily="34" charset="0"/>
              </a:rPr>
              <a:t>Jesus knew he was going to leave his friends the next day when he was going to die on the cross. </a:t>
            </a:r>
            <a:r>
              <a:rPr lang="en-NZ" dirty="0">
                <a:solidFill>
                  <a:srgbClr val="FF0000"/>
                </a:solidFill>
                <a:latin typeface="Arial" panose="020B0604020202020204" pitchFamily="34" charset="0"/>
                <a:cs typeface="Arial" panose="020B0604020202020204" pitchFamily="34" charset="0"/>
              </a:rPr>
              <a:t>What do we call the day Jesus died?</a:t>
            </a:r>
          </a:p>
        </p:txBody>
      </p:sp>
      <p:sp>
        <p:nvSpPr>
          <p:cNvPr id="17" name="Textbox: Line 2">
            <a:extLst>
              <a:ext uri="{FF2B5EF4-FFF2-40B4-BE49-F238E27FC236}">
                <a16:creationId xmlns:a16="http://schemas.microsoft.com/office/drawing/2014/main" id="{05D39661-1A1E-44EC-A23C-2D227681D2D3}"/>
              </a:ext>
            </a:extLst>
          </p:cNvPr>
          <p:cNvSpPr txBox="1"/>
          <p:nvPr/>
        </p:nvSpPr>
        <p:spPr>
          <a:xfrm rot="20948926">
            <a:off x="266105" y="4035077"/>
            <a:ext cx="3210966" cy="2308324"/>
          </a:xfrm>
          <a:prstGeom prst="rect">
            <a:avLst/>
          </a:prstGeom>
          <a:noFill/>
        </p:spPr>
        <p:txBody>
          <a:bodyPr wrap="square" rtlCol="0">
            <a:spAutoFit/>
          </a:bodyPr>
          <a:lstStyle/>
          <a:p>
            <a:r>
              <a:rPr lang="en-NZ" dirty="0">
                <a:latin typeface="Arial" panose="020B0604020202020204" pitchFamily="34" charset="0"/>
                <a:cs typeface="Arial" panose="020B0604020202020204" pitchFamily="34" charset="0"/>
              </a:rPr>
              <a:t>He wanted them to remember him so he took some bread and wine which when it was blessed became his body and blood and this would help them to remember him. </a:t>
            </a:r>
            <a:r>
              <a:rPr lang="en-NZ" dirty="0">
                <a:solidFill>
                  <a:srgbClr val="FF0000"/>
                </a:solidFill>
                <a:latin typeface="Arial" panose="020B0604020202020204" pitchFamily="34" charset="0"/>
                <a:cs typeface="Arial" panose="020B0604020202020204" pitchFamily="34" charset="0"/>
              </a:rPr>
              <a:t>Do you think what Jesus did helps us to remember him?</a:t>
            </a:r>
          </a:p>
        </p:txBody>
      </p:sp>
      <p:sp>
        <p:nvSpPr>
          <p:cNvPr id="18" name="Textbox: Line 3">
            <a:extLst>
              <a:ext uri="{FF2B5EF4-FFF2-40B4-BE49-F238E27FC236}">
                <a16:creationId xmlns:a16="http://schemas.microsoft.com/office/drawing/2014/main" id="{C9D53CAD-7D93-449F-97B6-2276E7D92B56}"/>
              </a:ext>
            </a:extLst>
          </p:cNvPr>
          <p:cNvSpPr txBox="1"/>
          <p:nvPr/>
        </p:nvSpPr>
        <p:spPr>
          <a:xfrm rot="20948926">
            <a:off x="8752036" y="866994"/>
            <a:ext cx="2587804" cy="2308324"/>
          </a:xfrm>
          <a:prstGeom prst="rect">
            <a:avLst/>
          </a:prstGeom>
          <a:noFill/>
        </p:spPr>
        <p:txBody>
          <a:bodyPr wrap="square" rtlCol="0">
            <a:spAutoFit/>
          </a:bodyPr>
          <a:lstStyle/>
          <a:p>
            <a:r>
              <a:rPr lang="en-NZ" dirty="0">
                <a:latin typeface="Arial" panose="020B0604020202020204" pitchFamily="34" charset="0"/>
                <a:cs typeface="Arial" panose="020B0604020202020204" pitchFamily="34" charset="0"/>
              </a:rPr>
              <a:t>Jesus asked his friends to remember what he had done while he lived with them and to treat other people lovingly as he had treated them. </a:t>
            </a:r>
            <a:r>
              <a:rPr lang="en-NZ" dirty="0">
                <a:solidFill>
                  <a:srgbClr val="FF0000"/>
                </a:solidFill>
                <a:latin typeface="Arial" panose="020B0604020202020204" pitchFamily="34" charset="0"/>
                <a:cs typeface="Arial" panose="020B0604020202020204" pitchFamily="34" charset="0"/>
              </a:rPr>
              <a:t>How did Jesus treat people?</a:t>
            </a:r>
          </a:p>
        </p:txBody>
      </p:sp>
      <p:sp>
        <p:nvSpPr>
          <p:cNvPr id="19" name="Textbox: Line 4">
            <a:extLst>
              <a:ext uri="{FF2B5EF4-FFF2-40B4-BE49-F238E27FC236}">
                <a16:creationId xmlns:a16="http://schemas.microsoft.com/office/drawing/2014/main" id="{AC6E4C3E-C7D6-4C82-906E-C3553F8344ED}"/>
              </a:ext>
            </a:extLst>
          </p:cNvPr>
          <p:cNvSpPr txBox="1"/>
          <p:nvPr/>
        </p:nvSpPr>
        <p:spPr>
          <a:xfrm rot="20948926">
            <a:off x="7840482" y="3940328"/>
            <a:ext cx="3380296" cy="2585323"/>
          </a:xfrm>
          <a:prstGeom prst="rect">
            <a:avLst/>
          </a:prstGeom>
          <a:noFill/>
        </p:spPr>
        <p:txBody>
          <a:bodyPr wrap="square" rtlCol="0">
            <a:spAutoFit/>
          </a:bodyPr>
          <a:lstStyle/>
          <a:p>
            <a:r>
              <a:rPr lang="en-NZ" dirty="0">
                <a:latin typeface="Arial" panose="020B0604020202020204" pitchFamily="34" charset="0"/>
                <a:cs typeface="Arial" panose="020B0604020202020204" pitchFamily="34" charset="0"/>
              </a:rPr>
              <a:t>Followers of Jesus remember today to do what Jesus did at the Last Supper. At Mass they eat the bread and drink the wine and through this they become very like Jesus – kind and loving to others. </a:t>
            </a:r>
            <a:r>
              <a:rPr lang="en-NZ" dirty="0">
                <a:solidFill>
                  <a:srgbClr val="FF0000"/>
                </a:solidFill>
                <a:latin typeface="Arial" panose="020B0604020202020204" pitchFamily="34" charset="0"/>
                <a:cs typeface="Arial" panose="020B0604020202020204" pitchFamily="34" charset="0"/>
              </a:rPr>
              <a:t>Have you seen people at Mass doing what Jesus did? </a:t>
            </a:r>
          </a:p>
        </p:txBody>
      </p:sp>
      <p:sp>
        <p:nvSpPr>
          <p:cNvPr id="20" name="Textbox: Tool instructions">
            <a:extLst>
              <a:ext uri="{FF2B5EF4-FFF2-40B4-BE49-F238E27FC236}">
                <a16:creationId xmlns:a16="http://schemas.microsoft.com/office/drawing/2014/main" id="{7AD843B3-07CB-41B3-8957-ADC916674B1E}"/>
              </a:ext>
            </a:extLst>
          </p:cNvPr>
          <p:cNvSpPr txBox="1"/>
          <p:nvPr/>
        </p:nvSpPr>
        <p:spPr>
          <a:xfrm>
            <a:off x="4565290" y="6614480"/>
            <a:ext cx="3062057" cy="253916"/>
          </a:xfrm>
          <a:prstGeom prst="rect">
            <a:avLst/>
          </a:prstGeom>
          <a:noFill/>
        </p:spPr>
        <p:txBody>
          <a:bodyPr wrap="none" rtlCol="0">
            <a:spAutoFit/>
          </a:bodyPr>
          <a:lstStyle/>
          <a:p>
            <a:pPr algn="ctr"/>
            <a:r>
              <a:rPr lang="en-GB" sz="1050" dirty="0">
                <a:solidFill>
                  <a:schemeClr val="bg1"/>
                </a:solidFill>
                <a:latin typeface="Arial" pitchFamily="34" charset="0"/>
                <a:ea typeface="Segoe UI" pitchFamily="34" charset="0"/>
                <a:cs typeface="Arial" pitchFamily="34" charset="0"/>
              </a:rPr>
              <a:t>Click the pins on the right to reveal post-it notes.</a:t>
            </a:r>
          </a:p>
        </p:txBody>
      </p:sp>
      <p:sp>
        <p:nvSpPr>
          <p:cNvPr id="7" name="Action Button: Back">
            <a:hlinkClick r:id="" action="ppaction://hlinkshowjump?jump=previousslide" highlightClick="1"/>
            <a:extLst>
              <a:ext uri="{FF2B5EF4-FFF2-40B4-BE49-F238E27FC236}">
                <a16:creationId xmlns:a16="http://schemas.microsoft.com/office/drawing/2014/main" id="{F4FF7812-8AA3-4FE0-8832-22B12F4E5482}"/>
              </a:ext>
            </a:extLst>
          </p:cNvPr>
          <p:cNvSpPr/>
          <p:nvPr/>
        </p:nvSpPr>
        <p:spPr>
          <a:xfrm>
            <a:off x="10708393" y="643448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ction Button: Forward">
            <a:hlinkClick r:id="" action="ppaction://hlinkshowjump?jump=nextslide" highlightClick="1"/>
            <a:extLst>
              <a:ext uri="{FF2B5EF4-FFF2-40B4-BE49-F238E27FC236}">
                <a16:creationId xmlns:a16="http://schemas.microsoft.com/office/drawing/2014/main" id="{CC6C56CC-1D03-45D2-86B4-FAF024F30BAF}"/>
              </a:ext>
            </a:extLst>
          </p:cNvPr>
          <p:cNvSpPr/>
          <p:nvPr/>
        </p:nvSpPr>
        <p:spPr>
          <a:xfrm>
            <a:off x="11194925" y="643448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159168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up)">
                                      <p:cBhvr>
                                        <p:cTn id="14" dur="500"/>
                                        <p:tgtEl>
                                          <p:spTgt spid="16"/>
                                        </p:tgtEl>
                                      </p:cBhvr>
                                    </p:animEffect>
                                  </p:childTnLst>
                                </p:cTn>
                              </p:par>
                            </p:childTnLst>
                          </p:cTn>
                        </p:par>
                        <p:par>
                          <p:cTn id="15" fill="hold">
                            <p:stCondLst>
                              <p:cond delay="1500"/>
                            </p:stCondLst>
                            <p:childTnLst>
                              <p:par>
                                <p:cTn id="16" presetID="10" presetClass="exit" presetSubtype="0" fill="hold" nodeType="after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9" restart="whenNotActive" fill="hold" evtFilter="cancelBubble" nodeType="interactiveSeq">
                <p:stCondLst>
                  <p:cond evt="onClick" delay="0">
                    <p:tgtEl>
                      <p:spTgt spid="9"/>
                    </p:tgtEl>
                  </p:cond>
                </p:stCondLst>
                <p:endSync evt="end" delay="0">
                  <p:rtn val="all"/>
                </p:endSync>
                <p:childTnLst>
                  <p:par>
                    <p:cTn id="20" fill="hold">
                      <p:stCondLst>
                        <p:cond delay="0"/>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1500"/>
                            </p:stCondLst>
                            <p:childTnLst>
                              <p:par>
                                <p:cTn id="33" presetID="10" presetClass="exit" presetSubtype="0" fill="hold" nodeType="afterEffect">
                                  <p:stCondLst>
                                    <p:cond delay="0"/>
                                  </p:stCondLst>
                                  <p:childTnLst>
                                    <p:animEffect transition="out" filter="fad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6" restart="whenNotActive" fill="hold" evtFilter="cancelBubble" nodeType="interactiveSeq">
                <p:stCondLst>
                  <p:cond evt="onClick" delay="0">
                    <p:tgtEl>
                      <p:spTgt spid="10"/>
                    </p:tgtEl>
                  </p:cond>
                </p:stCondLst>
                <p:endSync evt="end" delay="0">
                  <p:rtn val="all"/>
                </p:endSync>
                <p:childTnLst>
                  <p:par>
                    <p:cTn id="37" fill="hold">
                      <p:stCondLst>
                        <p:cond delay="0"/>
                      </p:stCondLst>
                      <p:childTnLst>
                        <p:par>
                          <p:cTn id="38" fill="hold">
                            <p:stCondLst>
                              <p:cond delay="0"/>
                            </p:stCondLst>
                            <p:childTnLst>
                              <p:par>
                                <p:cTn id="39" presetID="37"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900" decel="100000" fill="hold"/>
                                        <p:tgtEl>
                                          <p:spTgt spid="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5" fill="hold">
                            <p:stCondLst>
                              <p:cond delay="1000"/>
                            </p:stCondLst>
                            <p:childTnLst>
                              <p:par>
                                <p:cTn id="46" presetID="22" presetClass="entr" presetSubtype="1"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up)">
                                      <p:cBhvr>
                                        <p:cTn id="48" dur="500"/>
                                        <p:tgtEl>
                                          <p:spTgt spid="18"/>
                                        </p:tgtEl>
                                      </p:cBhvr>
                                    </p:animEffect>
                                  </p:childTnLst>
                                </p:cTn>
                              </p:par>
                            </p:childTnLst>
                          </p:cTn>
                        </p:par>
                        <p:par>
                          <p:cTn id="49" fill="hold">
                            <p:stCondLst>
                              <p:cond delay="1500"/>
                            </p:stCondLst>
                            <p:childTnLst>
                              <p:par>
                                <p:cTn id="50" presetID="10" presetClass="exit" presetSubtype="0" fill="hold" nodeType="afterEffect">
                                  <p:stCondLst>
                                    <p:cond delay="0"/>
                                  </p:stCondLst>
                                  <p:childTnLst>
                                    <p:animEffect transition="out" filter="fade">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53" restart="whenNotActive" fill="hold" evtFilter="cancelBubble" nodeType="interactiveSeq">
                <p:stCondLst>
                  <p:cond evt="onClick" delay="0">
                    <p:tgtEl>
                      <p:spTgt spid="11"/>
                    </p:tgtEl>
                  </p:cond>
                </p:stCondLst>
                <p:endSync evt="end" delay="0">
                  <p:rtn val="all"/>
                </p:endSync>
                <p:childTnLst>
                  <p:par>
                    <p:cTn id="54" fill="hold">
                      <p:stCondLst>
                        <p:cond delay="0"/>
                      </p:stCondLst>
                      <p:childTnLst>
                        <p:par>
                          <p:cTn id="55" fill="hold">
                            <p:stCondLst>
                              <p:cond delay="0"/>
                            </p:stCondLst>
                            <p:childTnLst>
                              <p:par>
                                <p:cTn id="56" presetID="37" presetClass="entr" presetSubtype="0" fill="hold"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1000"/>
                                        <p:tgtEl>
                                          <p:spTgt spid="15"/>
                                        </p:tgtEl>
                                      </p:cBhvr>
                                    </p:animEffect>
                                    <p:anim calcmode="lin" valueType="num">
                                      <p:cBhvr>
                                        <p:cTn id="59" dur="1000" fill="hold"/>
                                        <p:tgtEl>
                                          <p:spTgt spid="15"/>
                                        </p:tgtEl>
                                        <p:attrNameLst>
                                          <p:attrName>ppt_x</p:attrName>
                                        </p:attrNameLst>
                                      </p:cBhvr>
                                      <p:tavLst>
                                        <p:tav tm="0">
                                          <p:val>
                                            <p:strVal val="#ppt_x"/>
                                          </p:val>
                                        </p:tav>
                                        <p:tav tm="100000">
                                          <p:val>
                                            <p:strVal val="#ppt_x"/>
                                          </p:val>
                                        </p:tav>
                                      </p:tavLst>
                                    </p:anim>
                                    <p:anim calcmode="lin" valueType="num">
                                      <p:cBhvr>
                                        <p:cTn id="60" dur="900" decel="100000" fill="hold"/>
                                        <p:tgtEl>
                                          <p:spTgt spid="15"/>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62" fill="hold">
                            <p:stCondLst>
                              <p:cond delay="1000"/>
                            </p:stCondLst>
                            <p:childTnLst>
                              <p:par>
                                <p:cTn id="63" presetID="22" presetClass="entr" presetSubtype="1"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up)">
                                      <p:cBhvr>
                                        <p:cTn id="65" dur="500"/>
                                        <p:tgtEl>
                                          <p:spTgt spid="19"/>
                                        </p:tgtEl>
                                      </p:cBhvr>
                                    </p:animEffect>
                                  </p:childTnLst>
                                </p:cTn>
                              </p:par>
                            </p:childTnLst>
                          </p:cTn>
                        </p:par>
                        <p:par>
                          <p:cTn id="66" fill="hold">
                            <p:stCondLst>
                              <p:cond delay="1500"/>
                            </p:stCondLst>
                            <p:childTnLst>
                              <p:par>
                                <p:cTn id="67" presetID="10" presetClass="exit" presetSubtype="0" fill="hold" nodeType="afterEffect">
                                  <p:stCondLst>
                                    <p:cond delay="0"/>
                                  </p:stCondLst>
                                  <p:childTnLst>
                                    <p:animEffect transition="out" filter="fade">
                                      <p:cBhvr>
                                        <p:cTn id="68" dur="500"/>
                                        <p:tgtEl>
                                          <p:spTgt spid="11"/>
                                        </p:tgtEl>
                                      </p:cBhvr>
                                    </p:animEffect>
                                    <p:set>
                                      <p:cBhvr>
                                        <p:cTn id="6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70" restart="whenNotActive" fill="hold" evtFilter="cancelBubble" nodeType="interactiveSeq">
                <p:stCondLst>
                  <p:cond evt="onClick" delay="0">
                    <p:tgtEl>
                      <p:spTgt spid="6"/>
                    </p:tgtEl>
                  </p:cond>
                </p:stCondLst>
                <p:endSync evt="end" delay="0">
                  <p:rtn val="all"/>
                </p:endSync>
                <p:childTnLst>
                  <p:par>
                    <p:cTn id="71" fill="hold">
                      <p:stCondLst>
                        <p:cond delay="0"/>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8"/>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0"/>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1"/>
                                        </p:tgtEl>
                                        <p:attrNameLst>
                                          <p:attrName>style.visibility</p:attrName>
                                        </p:attrNameLst>
                                      </p:cBhvr>
                                      <p:to>
                                        <p:strVal val="visible"/>
                                      </p:to>
                                    </p:set>
                                  </p:childTnLst>
                                </p:cTn>
                              </p:par>
                              <p:par>
                                <p:cTn id="81" presetID="1" presetClass="exit" presetSubtype="0" fill="hold" nodeType="withEffect">
                                  <p:stCondLst>
                                    <p:cond delay="0"/>
                                  </p:stCondLst>
                                  <p:childTnLst>
                                    <p:set>
                                      <p:cBhvr>
                                        <p:cTn id="82" dur="1" fill="hold">
                                          <p:stCondLst>
                                            <p:cond delay="0"/>
                                          </p:stCondLst>
                                        </p:cTn>
                                        <p:tgtEl>
                                          <p:spTgt spid="12"/>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13"/>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14"/>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15"/>
                                        </p:tgtEl>
                                        <p:attrNameLst>
                                          <p:attrName>style.visibility</p:attrName>
                                        </p:attrNameLst>
                                      </p:cBhvr>
                                      <p:to>
                                        <p:strVal val="hidden"/>
                                      </p:to>
                                    </p:set>
                                  </p:childTnLst>
                                </p:cTn>
                              </p:par>
                              <p:par>
                                <p:cTn id="89" presetID="1" presetClass="exit" presetSubtype="0" fill="hold" grpId="2" nodeType="withEffect">
                                  <p:stCondLst>
                                    <p:cond delay="0"/>
                                  </p:stCondLst>
                                  <p:childTnLst>
                                    <p:set>
                                      <p:cBhvr>
                                        <p:cTn id="90" dur="1" fill="hold">
                                          <p:stCondLst>
                                            <p:cond delay="0"/>
                                          </p:stCondLst>
                                        </p:cTn>
                                        <p:tgtEl>
                                          <p:spTgt spid="16"/>
                                        </p:tgtEl>
                                        <p:attrNameLst>
                                          <p:attrName>style.visibility</p:attrName>
                                        </p:attrNameLst>
                                      </p:cBhvr>
                                      <p:to>
                                        <p:strVal val="hidden"/>
                                      </p:to>
                                    </p:set>
                                  </p:childTnLst>
                                </p:cTn>
                              </p:par>
                              <p:par>
                                <p:cTn id="91" presetID="1" presetClass="exit" presetSubtype="0" fill="hold" grpId="2" nodeType="withEffect">
                                  <p:stCondLst>
                                    <p:cond delay="0"/>
                                  </p:stCondLst>
                                  <p:childTnLst>
                                    <p:set>
                                      <p:cBhvr>
                                        <p:cTn id="92" dur="1" fill="hold">
                                          <p:stCondLst>
                                            <p:cond delay="0"/>
                                          </p:stCondLst>
                                        </p:cTn>
                                        <p:tgtEl>
                                          <p:spTgt spid="17"/>
                                        </p:tgtEl>
                                        <p:attrNameLst>
                                          <p:attrName>style.visibility</p:attrName>
                                        </p:attrNameLst>
                                      </p:cBhvr>
                                      <p:to>
                                        <p:strVal val="hidden"/>
                                      </p:to>
                                    </p:set>
                                  </p:childTnLst>
                                </p:cTn>
                              </p:par>
                              <p:par>
                                <p:cTn id="93" presetID="1" presetClass="exit" presetSubtype="0" fill="hold" grpId="2" nodeType="withEffect">
                                  <p:stCondLst>
                                    <p:cond delay="0"/>
                                  </p:stCondLst>
                                  <p:childTnLst>
                                    <p:set>
                                      <p:cBhvr>
                                        <p:cTn id="94" dur="1" fill="hold">
                                          <p:stCondLst>
                                            <p:cond delay="0"/>
                                          </p:stCondLst>
                                        </p:cTn>
                                        <p:tgtEl>
                                          <p:spTgt spid="18"/>
                                        </p:tgtEl>
                                        <p:attrNameLst>
                                          <p:attrName>style.visibility</p:attrName>
                                        </p:attrNameLst>
                                      </p:cBhvr>
                                      <p:to>
                                        <p:strVal val="hidden"/>
                                      </p:to>
                                    </p:set>
                                  </p:childTnLst>
                                </p:cTn>
                              </p:par>
                              <p:par>
                                <p:cTn id="95" presetID="1" presetClass="exit" presetSubtype="0" fill="hold" grpId="2" nodeType="withEffect">
                                  <p:stCondLst>
                                    <p:cond delay="0"/>
                                  </p:stCondLst>
                                  <p:childTnLst>
                                    <p:set>
                                      <p:cBhvr>
                                        <p:cTn id="96"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97" restart="whenNotActive" fill="hold" evtFilter="cancelBubble" nodeType="interactiveSeq">
                <p:stCondLst>
                  <p:cond evt="onClick" delay="0">
                    <p:tgtEl>
                      <p:spTgt spid="7"/>
                    </p:tgtEl>
                  </p:cond>
                </p:stCondLst>
                <p:endSync evt="end" delay="0">
                  <p:rtn val="all"/>
                </p:endSync>
                <p:childTnLst>
                  <p:par>
                    <p:cTn id="98" fill="hold">
                      <p:stCondLst>
                        <p:cond delay="0"/>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8"/>
                                        </p:tgtEl>
                                        <p:attrNameLst>
                                          <p:attrName>style.visibility</p:attrName>
                                        </p:attrNameLst>
                                      </p:cBhvr>
                                      <p:to>
                                        <p:strVal val="visible"/>
                                      </p:to>
                                    </p:set>
                                  </p:childTnLst>
                                </p:cTn>
                              </p:par>
                              <p:par>
                                <p:cTn id="102" presetID="1" presetClass="entr" presetSubtype="0" fill="hold" nodeType="withEffect">
                                  <p:stCondLst>
                                    <p:cond delay="0"/>
                                  </p:stCondLst>
                                  <p:childTnLst>
                                    <p:set>
                                      <p:cBhvr>
                                        <p:cTn id="103" dur="1" fill="hold">
                                          <p:stCondLst>
                                            <p:cond delay="0"/>
                                          </p:stCondLst>
                                        </p:cTn>
                                        <p:tgtEl>
                                          <p:spTgt spid="9"/>
                                        </p:tgtEl>
                                        <p:attrNameLst>
                                          <p:attrName>style.visibility</p:attrName>
                                        </p:attrNameLst>
                                      </p:cBhvr>
                                      <p:to>
                                        <p:strVal val="visible"/>
                                      </p:to>
                                    </p:set>
                                  </p:childTnLst>
                                </p:cTn>
                              </p:par>
                              <p:par>
                                <p:cTn id="104" presetID="1" presetClass="entr" presetSubtype="0" fill="hold" nodeType="withEffect">
                                  <p:stCondLst>
                                    <p:cond delay="0"/>
                                  </p:stCondLst>
                                  <p:childTnLst>
                                    <p:set>
                                      <p:cBhvr>
                                        <p:cTn id="105" dur="1" fill="hold">
                                          <p:stCondLst>
                                            <p:cond delay="0"/>
                                          </p:stCondLst>
                                        </p:cTn>
                                        <p:tgtEl>
                                          <p:spTgt spid="10"/>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11"/>
                                        </p:tgtEl>
                                        <p:attrNameLst>
                                          <p:attrName>style.visibility</p:attrName>
                                        </p:attrNameLst>
                                      </p:cBhvr>
                                      <p:to>
                                        <p:strVal val="visible"/>
                                      </p:to>
                                    </p:set>
                                  </p:childTnLst>
                                </p:cTn>
                              </p:par>
                              <p:par>
                                <p:cTn id="108" presetID="1" presetClass="exit" presetSubtype="0" fill="hold" nodeType="withEffect">
                                  <p:stCondLst>
                                    <p:cond delay="0"/>
                                  </p:stCondLst>
                                  <p:childTnLst>
                                    <p:set>
                                      <p:cBhvr>
                                        <p:cTn id="109" dur="1" fill="hold">
                                          <p:stCondLst>
                                            <p:cond delay="0"/>
                                          </p:stCondLst>
                                        </p:cTn>
                                        <p:tgtEl>
                                          <p:spTgt spid="12"/>
                                        </p:tgtEl>
                                        <p:attrNameLst>
                                          <p:attrName>style.visibility</p:attrName>
                                        </p:attrNameLst>
                                      </p:cBhvr>
                                      <p:to>
                                        <p:strVal val="hidden"/>
                                      </p:to>
                                    </p:set>
                                  </p:childTnLst>
                                </p:cTn>
                              </p:par>
                              <p:par>
                                <p:cTn id="110" presetID="1" presetClass="exit" presetSubtype="0" fill="hold" nodeType="withEffect">
                                  <p:stCondLst>
                                    <p:cond delay="0"/>
                                  </p:stCondLst>
                                  <p:childTnLst>
                                    <p:set>
                                      <p:cBhvr>
                                        <p:cTn id="111" dur="1" fill="hold">
                                          <p:stCondLst>
                                            <p:cond delay="0"/>
                                          </p:stCondLst>
                                        </p:cTn>
                                        <p:tgtEl>
                                          <p:spTgt spid="13"/>
                                        </p:tgtEl>
                                        <p:attrNameLst>
                                          <p:attrName>style.visibility</p:attrName>
                                        </p:attrNameLst>
                                      </p:cBhvr>
                                      <p:to>
                                        <p:strVal val="hidden"/>
                                      </p:to>
                                    </p:set>
                                  </p:childTnLst>
                                </p:cTn>
                              </p:par>
                              <p:par>
                                <p:cTn id="112" presetID="1" presetClass="exit" presetSubtype="0" fill="hold" nodeType="withEffect">
                                  <p:stCondLst>
                                    <p:cond delay="0"/>
                                  </p:stCondLst>
                                  <p:childTnLst>
                                    <p:set>
                                      <p:cBhvr>
                                        <p:cTn id="113" dur="1" fill="hold">
                                          <p:stCondLst>
                                            <p:cond delay="0"/>
                                          </p:stCondLst>
                                        </p:cTn>
                                        <p:tgtEl>
                                          <p:spTgt spid="14"/>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15"/>
                                        </p:tgtEl>
                                        <p:attrNameLst>
                                          <p:attrName>style.visibility</p:attrName>
                                        </p:attrNameLst>
                                      </p:cBhvr>
                                      <p:to>
                                        <p:strVal val="hidden"/>
                                      </p:to>
                                    </p:set>
                                  </p:childTnLst>
                                </p:cTn>
                              </p:par>
                              <p:par>
                                <p:cTn id="116" presetID="1" presetClass="exit" presetSubtype="0" fill="hold" grpId="1" nodeType="withEffect">
                                  <p:stCondLst>
                                    <p:cond delay="0"/>
                                  </p:stCondLst>
                                  <p:childTnLst>
                                    <p:set>
                                      <p:cBhvr>
                                        <p:cTn id="117" dur="1" fill="hold">
                                          <p:stCondLst>
                                            <p:cond delay="0"/>
                                          </p:stCondLst>
                                        </p:cTn>
                                        <p:tgtEl>
                                          <p:spTgt spid="16"/>
                                        </p:tgtEl>
                                        <p:attrNameLst>
                                          <p:attrName>style.visibility</p:attrName>
                                        </p:attrNameLst>
                                      </p:cBhvr>
                                      <p:to>
                                        <p:strVal val="hidden"/>
                                      </p:to>
                                    </p:set>
                                  </p:childTnLst>
                                </p:cTn>
                              </p:par>
                              <p:par>
                                <p:cTn id="118" presetID="1" presetClass="exit" presetSubtype="0" fill="hold" grpId="1" nodeType="withEffect">
                                  <p:stCondLst>
                                    <p:cond delay="0"/>
                                  </p:stCondLst>
                                  <p:childTnLst>
                                    <p:set>
                                      <p:cBhvr>
                                        <p:cTn id="119" dur="1" fill="hold">
                                          <p:stCondLst>
                                            <p:cond delay="0"/>
                                          </p:stCondLst>
                                        </p:cTn>
                                        <p:tgtEl>
                                          <p:spTgt spid="17"/>
                                        </p:tgtEl>
                                        <p:attrNameLst>
                                          <p:attrName>style.visibility</p:attrName>
                                        </p:attrNameLst>
                                      </p:cBhvr>
                                      <p:to>
                                        <p:strVal val="hidden"/>
                                      </p:to>
                                    </p:set>
                                  </p:childTnLst>
                                </p:cTn>
                              </p:par>
                              <p:par>
                                <p:cTn id="120" presetID="1" presetClass="exit" presetSubtype="0" fill="hold" grpId="1" nodeType="withEffect">
                                  <p:stCondLst>
                                    <p:cond delay="0"/>
                                  </p:stCondLst>
                                  <p:childTnLst>
                                    <p:set>
                                      <p:cBhvr>
                                        <p:cTn id="121" dur="1" fill="hold">
                                          <p:stCondLst>
                                            <p:cond delay="0"/>
                                          </p:stCondLst>
                                        </p:cTn>
                                        <p:tgtEl>
                                          <p:spTgt spid="18"/>
                                        </p:tgtEl>
                                        <p:attrNameLst>
                                          <p:attrName>style.visibility</p:attrName>
                                        </p:attrNameLst>
                                      </p:cBhvr>
                                      <p:to>
                                        <p:strVal val="hidden"/>
                                      </p:to>
                                    </p:set>
                                  </p:childTnLst>
                                </p:cTn>
                              </p:par>
                              <p:par>
                                <p:cTn id="122" presetID="1" presetClass="exit" presetSubtype="0" fill="hold" grpId="1" nodeType="withEffect">
                                  <p:stCondLst>
                                    <p:cond delay="0"/>
                                  </p:stCondLst>
                                  <p:childTnLst>
                                    <p:set>
                                      <p:cBhvr>
                                        <p:cTn id="123"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16" grpId="0"/>
      <p:bldP spid="16" grpId="1"/>
      <p:bldP spid="16" grpId="2"/>
      <p:bldP spid="17" grpId="0"/>
      <p:bldP spid="17" grpId="1"/>
      <p:bldP spid="17" grpId="2"/>
      <p:bldP spid="18" grpId="0"/>
      <p:bldP spid="18" grpId="1"/>
      <p:bldP spid="18" grpId="2"/>
      <p:bldP spid="19" grpId="0"/>
      <p:bldP spid="19" grpId="1"/>
      <p:bldP spid="19"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ist">
            <a:extLst>
              <a:ext uri="{FF2B5EF4-FFF2-40B4-BE49-F238E27FC236}">
                <a16:creationId xmlns:a16="http://schemas.microsoft.com/office/drawing/2014/main" id="{EE238AA3-6673-4E30-863D-C5465B6BF874}"/>
              </a:ext>
            </a:extLst>
          </p:cNvPr>
          <p:cNvSpPr/>
          <p:nvPr/>
        </p:nvSpPr>
        <p:spPr>
          <a:xfrm>
            <a:off x="565028" y="5437124"/>
            <a:ext cx="10771710" cy="101624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17970B50-CB89-4229-A8C1-859775B72FC3}"/>
              </a:ext>
            </a:extLst>
          </p:cNvPr>
          <p:cNvSpPr>
            <a:spLocks noGrp="1"/>
          </p:cNvSpPr>
          <p:nvPr>
            <p:ph type="title"/>
          </p:nvPr>
        </p:nvSpPr>
        <p:spPr>
          <a:xfrm>
            <a:off x="838199" y="157759"/>
            <a:ext cx="10515600" cy="1325563"/>
          </a:xfrm>
        </p:spPr>
        <p:txBody>
          <a:bodyPr>
            <a:normAutofit/>
          </a:bodyPr>
          <a:lstStyle/>
          <a:p>
            <a:pPr algn="ctr"/>
            <a:r>
              <a:rPr lang="en-NZ" sz="4000" b="1" dirty="0">
                <a:ln w="10160">
                  <a:solidFill>
                    <a:sysClr val="windowText" lastClr="000000"/>
                  </a:solidFill>
                  <a:prstDash val="solid"/>
                </a:ln>
                <a:solidFill>
                  <a:srgbClr val="FFFF00"/>
                </a:solidFill>
                <a:effectLst>
                  <a:outerShdw blurRad="38100" dist="22860" dir="5400000" algn="tl" rotWithShape="0">
                    <a:srgbClr val="000000">
                      <a:alpha val="30000"/>
                    </a:srgbClr>
                  </a:outerShdw>
                </a:effectLst>
                <a:latin typeface="Comic Sans MS" panose="030F0702030302020204" pitchFamily="66" charset="0"/>
              </a:rPr>
              <a:t>What else did Jesus want the people </a:t>
            </a:r>
            <a:br>
              <a:rPr lang="en-NZ" sz="4000" b="1" dirty="0">
                <a:ln w="10160">
                  <a:solidFill>
                    <a:sysClr val="windowText" lastClr="000000"/>
                  </a:solidFill>
                  <a:prstDash val="solid"/>
                </a:ln>
                <a:solidFill>
                  <a:srgbClr val="FFFF00"/>
                </a:solidFill>
                <a:effectLst>
                  <a:outerShdw blurRad="38100" dist="22860" dir="5400000" algn="tl" rotWithShape="0">
                    <a:srgbClr val="000000">
                      <a:alpha val="30000"/>
                    </a:srgbClr>
                  </a:outerShdw>
                </a:effectLst>
                <a:latin typeface="Comic Sans MS" panose="030F0702030302020204" pitchFamily="66" charset="0"/>
              </a:rPr>
            </a:br>
            <a:r>
              <a:rPr lang="en-NZ" sz="4000" b="1" dirty="0">
                <a:ln w="10160">
                  <a:solidFill>
                    <a:sysClr val="windowText" lastClr="000000"/>
                  </a:solidFill>
                  <a:prstDash val="solid"/>
                </a:ln>
                <a:solidFill>
                  <a:srgbClr val="FFFF00"/>
                </a:solidFill>
                <a:effectLst>
                  <a:outerShdw blurRad="38100" dist="22860" dir="5400000" algn="tl" rotWithShape="0">
                    <a:srgbClr val="000000">
                      <a:alpha val="30000"/>
                    </a:srgbClr>
                  </a:outerShdw>
                </a:effectLst>
                <a:latin typeface="Comic Sans MS" panose="030F0702030302020204" pitchFamily="66" charset="0"/>
              </a:rPr>
              <a:t>to remember about him?</a:t>
            </a:r>
          </a:p>
        </p:txBody>
      </p:sp>
      <p:pic>
        <p:nvPicPr>
          <p:cNvPr id="5" name="Picture 2" descr="A group of people standing in front of a crowd&#10;&#10;Description generated with very high confidence">
            <a:extLst>
              <a:ext uri="{FF2B5EF4-FFF2-40B4-BE49-F238E27FC236}">
                <a16:creationId xmlns:a16="http://schemas.microsoft.com/office/drawing/2014/main" id="{6E0F5828-8283-454F-83A2-2C6EA7F809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4685" y="5566011"/>
            <a:ext cx="958734" cy="753291"/>
          </a:xfrm>
          <a:prstGeom prst="rect">
            <a:avLst/>
          </a:prstGeom>
        </p:spPr>
      </p:pic>
      <p:pic>
        <p:nvPicPr>
          <p:cNvPr id="7" name="Picture 3" descr="A picture containing animal, person&#10;&#10;Description generated with high confidence">
            <a:extLst>
              <a:ext uri="{FF2B5EF4-FFF2-40B4-BE49-F238E27FC236}">
                <a16:creationId xmlns:a16="http://schemas.microsoft.com/office/drawing/2014/main" id="{6EBD8DAD-8EC4-4642-89B2-4C8F8AC51C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1433" y="5574065"/>
            <a:ext cx="1079598" cy="761117"/>
          </a:xfrm>
          <a:prstGeom prst="rect">
            <a:avLst/>
          </a:prstGeom>
        </p:spPr>
      </p:pic>
      <p:pic>
        <p:nvPicPr>
          <p:cNvPr id="9" name="Picture 6" descr="A person standing next to a body of water&#10;&#10;Description generated with very high confidence">
            <a:extLst>
              <a:ext uri="{FF2B5EF4-FFF2-40B4-BE49-F238E27FC236}">
                <a16:creationId xmlns:a16="http://schemas.microsoft.com/office/drawing/2014/main" id="{F00C5501-6989-4B51-9EB1-AE4C853E90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78222" y="5552289"/>
            <a:ext cx="1079597" cy="757246"/>
          </a:xfrm>
          <a:prstGeom prst="rect">
            <a:avLst/>
          </a:prstGeom>
        </p:spPr>
      </p:pic>
      <p:pic>
        <p:nvPicPr>
          <p:cNvPr id="11" name="Picture 5" descr="A group of people posing for the camera&#10;&#10;Description generated with very high confidence">
            <a:extLst>
              <a:ext uri="{FF2B5EF4-FFF2-40B4-BE49-F238E27FC236}">
                <a16:creationId xmlns:a16="http://schemas.microsoft.com/office/drawing/2014/main" id="{4424F28A-4DD5-4888-85A9-77B4587280E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51948" y="5566011"/>
            <a:ext cx="1271831" cy="729803"/>
          </a:xfrm>
          <a:prstGeom prst="rect">
            <a:avLst/>
          </a:prstGeom>
        </p:spPr>
      </p:pic>
      <p:pic>
        <p:nvPicPr>
          <p:cNvPr id="13" name="Picture 4" descr="A group of people standing in front of a building&#10;&#10;Description generated with high confidence">
            <a:extLst>
              <a:ext uri="{FF2B5EF4-FFF2-40B4-BE49-F238E27FC236}">
                <a16:creationId xmlns:a16="http://schemas.microsoft.com/office/drawing/2014/main" id="{9DBEFF50-FF59-42C8-AC04-73CE985C68E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5999" y="5583089"/>
            <a:ext cx="1014822" cy="761117"/>
          </a:xfrm>
          <a:prstGeom prst="rect">
            <a:avLst/>
          </a:prstGeom>
        </p:spPr>
      </p:pic>
      <p:pic>
        <p:nvPicPr>
          <p:cNvPr id="15" name="Picture 1" descr="A person sitting at a table with food&#10;&#10;Description generated with very high confidence">
            <a:extLst>
              <a:ext uri="{FF2B5EF4-FFF2-40B4-BE49-F238E27FC236}">
                <a16:creationId xmlns:a16="http://schemas.microsoft.com/office/drawing/2014/main" id="{07C5104D-0FAF-4711-B7BE-DBD2975B7C3B}"/>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249317" y="5474769"/>
            <a:ext cx="678453" cy="959711"/>
          </a:xfrm>
          <a:prstGeom prst="rect">
            <a:avLst/>
          </a:prstGeom>
        </p:spPr>
      </p:pic>
      <p:sp>
        <p:nvSpPr>
          <p:cNvPr id="10" name="TextBox: PageNumber">
            <a:extLst>
              <a:ext uri="{FF2B5EF4-FFF2-40B4-BE49-F238E27FC236}">
                <a16:creationId xmlns:a16="http://schemas.microsoft.com/office/drawing/2014/main" id="{3646D4E5-F5B3-411A-AB20-2C371577D6A2}"/>
              </a:ext>
            </a:extLst>
          </p:cNvPr>
          <p:cNvSpPr txBox="1">
            <a:spLocks/>
          </p:cNvSpPr>
          <p:nvPr/>
        </p:nvSpPr>
        <p:spPr>
          <a:xfrm>
            <a:off x="11696700" y="6434480"/>
            <a:ext cx="381000" cy="360000"/>
          </a:xfrm>
          <a:prstGeom prst="rect">
            <a:avLst/>
          </a:prstGeom>
          <a:solidFill>
            <a:schemeClr val="bg1">
              <a:lumMod val="95000"/>
            </a:schemeClr>
          </a:solidFill>
          <a:ln w="25400">
            <a:solidFill>
              <a:schemeClr val="tx1"/>
            </a:solidFill>
          </a:ln>
        </p:spPr>
        <p:txBody>
          <a:bodyPr wrap="none" rtlCol="0" anchor="ctr" anchorCtr="1">
            <a:noAutofit/>
          </a:bodyPr>
          <a:lstStyle/>
          <a:p>
            <a:pPr algn="ctr"/>
            <a:r>
              <a:rPr lang="en-GB" sz="900" b="1" dirty="0">
                <a:latin typeface="Arial" pitchFamily="34" charset="0"/>
                <a:cs typeface="Arial" pitchFamily="34" charset="0"/>
              </a:rPr>
              <a:t>R-2</a:t>
            </a:r>
          </a:p>
          <a:p>
            <a:pPr algn="ctr"/>
            <a:r>
              <a:rPr lang="en-GB" sz="900" b="1" dirty="0">
                <a:latin typeface="Arial" pitchFamily="34" charset="0"/>
                <a:cs typeface="Arial" pitchFamily="34" charset="0"/>
              </a:rPr>
              <a:t>S-07</a:t>
            </a:r>
          </a:p>
        </p:txBody>
      </p:sp>
      <p:sp>
        <p:nvSpPr>
          <p:cNvPr id="12" name="Action Button: Forward">
            <a:hlinkClick r:id="" action="ppaction://hlinkshowjump?jump=nextslide" highlightClick="1"/>
            <a:extLst>
              <a:ext uri="{FF2B5EF4-FFF2-40B4-BE49-F238E27FC236}">
                <a16:creationId xmlns:a16="http://schemas.microsoft.com/office/drawing/2014/main" id="{C8A30355-FECB-4D65-9053-30BCD3D0FC58}"/>
              </a:ext>
            </a:extLst>
          </p:cNvPr>
          <p:cNvSpPr/>
          <p:nvPr/>
        </p:nvSpPr>
        <p:spPr>
          <a:xfrm>
            <a:off x="11194925" y="643448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ction Button: Back">
            <a:hlinkClick r:id="" action="ppaction://hlinkshowjump?jump=previousslide" highlightClick="1"/>
            <a:extLst>
              <a:ext uri="{FF2B5EF4-FFF2-40B4-BE49-F238E27FC236}">
                <a16:creationId xmlns:a16="http://schemas.microsoft.com/office/drawing/2014/main" id="{213308C8-C29E-42D2-B5F3-AD9386F028FD}"/>
              </a:ext>
            </a:extLst>
          </p:cNvPr>
          <p:cNvSpPr/>
          <p:nvPr/>
        </p:nvSpPr>
        <p:spPr>
          <a:xfrm>
            <a:off x="10708393" y="643448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Table">
            <a:extLst>
              <a:ext uri="{FF2B5EF4-FFF2-40B4-BE49-F238E27FC236}">
                <a16:creationId xmlns:a16="http://schemas.microsoft.com/office/drawing/2014/main" id="{5F549F3B-BD86-4D00-8AD9-F82EBE8257F6}"/>
              </a:ext>
            </a:extLst>
          </p:cNvPr>
          <p:cNvGraphicFramePr>
            <a:graphicFrameLocks noGrp="1"/>
          </p:cNvGraphicFramePr>
          <p:nvPr>
            <p:extLst>
              <p:ext uri="{D42A27DB-BD31-4B8C-83A1-F6EECF244321}">
                <p14:modId xmlns:p14="http://schemas.microsoft.com/office/powerpoint/2010/main" val="2966619918"/>
              </p:ext>
            </p:extLst>
          </p:nvPr>
        </p:nvGraphicFramePr>
        <p:xfrm>
          <a:off x="758118" y="1574986"/>
          <a:ext cx="10308360" cy="3664398"/>
        </p:xfrm>
        <a:graphic>
          <a:graphicData uri="http://schemas.openxmlformats.org/drawingml/2006/table">
            <a:tbl>
              <a:tblPr firstRow="1" bandRow="1">
                <a:tableStyleId>{D7AC3CCA-C797-4891-BE02-D94E43425B78}</a:tableStyleId>
              </a:tblPr>
              <a:tblGrid>
                <a:gridCol w="1718060">
                  <a:extLst>
                    <a:ext uri="{9D8B030D-6E8A-4147-A177-3AD203B41FA5}">
                      <a16:colId xmlns:a16="http://schemas.microsoft.com/office/drawing/2014/main" val="1264607121"/>
                    </a:ext>
                  </a:extLst>
                </a:gridCol>
                <a:gridCol w="1718060">
                  <a:extLst>
                    <a:ext uri="{9D8B030D-6E8A-4147-A177-3AD203B41FA5}">
                      <a16:colId xmlns:a16="http://schemas.microsoft.com/office/drawing/2014/main" val="3504431038"/>
                    </a:ext>
                  </a:extLst>
                </a:gridCol>
                <a:gridCol w="1718060">
                  <a:extLst>
                    <a:ext uri="{9D8B030D-6E8A-4147-A177-3AD203B41FA5}">
                      <a16:colId xmlns:a16="http://schemas.microsoft.com/office/drawing/2014/main" val="2489702847"/>
                    </a:ext>
                  </a:extLst>
                </a:gridCol>
                <a:gridCol w="1718060">
                  <a:extLst>
                    <a:ext uri="{9D8B030D-6E8A-4147-A177-3AD203B41FA5}">
                      <a16:colId xmlns:a16="http://schemas.microsoft.com/office/drawing/2014/main" val="801308175"/>
                    </a:ext>
                  </a:extLst>
                </a:gridCol>
                <a:gridCol w="1718060">
                  <a:extLst>
                    <a:ext uri="{9D8B030D-6E8A-4147-A177-3AD203B41FA5}">
                      <a16:colId xmlns:a16="http://schemas.microsoft.com/office/drawing/2014/main" val="2985070839"/>
                    </a:ext>
                  </a:extLst>
                </a:gridCol>
                <a:gridCol w="1718060">
                  <a:extLst>
                    <a:ext uri="{9D8B030D-6E8A-4147-A177-3AD203B41FA5}">
                      <a16:colId xmlns:a16="http://schemas.microsoft.com/office/drawing/2014/main" val="1507526255"/>
                    </a:ext>
                  </a:extLst>
                </a:gridCol>
              </a:tblGrid>
              <a:tr h="1635892">
                <a:tc>
                  <a:txBody>
                    <a:bodyPr/>
                    <a:lstStyle/>
                    <a:p>
                      <a:r>
                        <a:rPr lang="en-NZ" b="0" dirty="0">
                          <a:latin typeface="Arial" panose="020B0604020202020204" pitchFamily="34" charset="0"/>
                          <a:ea typeface="Calibri" panose="020F0502020204030204" pitchFamily="34" charset="0"/>
                          <a:cs typeface="Arial" panose="020B0604020202020204" pitchFamily="34" charset="0"/>
                        </a:rPr>
                        <a:t>Jesus wanted the people to remember that he loved them.</a:t>
                      </a:r>
                      <a:endParaRPr lang="en-NZ" b="0" dirty="0">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endParaRPr lang="en-NZ" b="0" dirty="0">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b="0" dirty="0">
                          <a:latin typeface="Arial" panose="020B0604020202020204" pitchFamily="34" charset="0"/>
                          <a:ea typeface="Calibri" panose="020F0502020204030204" pitchFamily="34" charset="0"/>
                          <a:cs typeface="Arial" panose="020B0604020202020204" pitchFamily="34" charset="0"/>
                        </a:rPr>
                        <a:t>Jesus wanted the people to remember that he healed sick people.</a:t>
                      </a:r>
                      <a:endParaRPr lang="en-NZ" sz="1400" b="0" dirty="0">
                        <a:effectLst/>
                        <a:latin typeface="Arial" panose="020B0604020202020204" pitchFamily="34" charset="0"/>
                        <a:ea typeface="Calibri" panose="020F0502020204030204" pitchFamily="34" charset="0"/>
                        <a:cs typeface="Arial" panose="020B0604020202020204" pitchFamily="34" charset="0"/>
                      </a:endParaRPr>
                    </a:p>
                  </a:txBody>
                  <a:tcPr anchor="ctr">
                    <a:solidFill>
                      <a:schemeClr val="accent6">
                        <a:lumMod val="20000"/>
                        <a:lumOff val="80000"/>
                      </a:schemeClr>
                    </a:solidFill>
                  </a:tcPr>
                </a:tc>
                <a:tc>
                  <a:txBody>
                    <a:bodyPr/>
                    <a:lstStyle/>
                    <a:p>
                      <a:endParaRPr lang="en-NZ" b="0" dirty="0">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r>
                        <a:rPr lang="en-NZ" b="0" dirty="0">
                          <a:latin typeface="Arial" panose="020B0604020202020204" pitchFamily="34" charset="0"/>
                          <a:ea typeface="Calibri" panose="020F0502020204030204" pitchFamily="34" charset="0"/>
                          <a:cs typeface="Arial" panose="020B0604020202020204" pitchFamily="34" charset="0"/>
                        </a:rPr>
                        <a:t>Jesus wanted the people to remember that he loved to be with children.</a:t>
                      </a:r>
                      <a:endParaRPr lang="en-NZ" b="0" dirty="0">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endParaRPr lang="en-NZ" dirty="0"/>
                    </a:p>
                  </a:txBody>
                  <a:tcPr anchor="ctr">
                    <a:solidFill>
                      <a:schemeClr val="accent6">
                        <a:lumMod val="20000"/>
                        <a:lumOff val="80000"/>
                      </a:schemeClr>
                    </a:solidFill>
                  </a:tcPr>
                </a:tc>
                <a:extLst>
                  <a:ext uri="{0D108BD9-81ED-4DB2-BD59-A6C34878D82A}">
                    <a16:rowId xmlns:a16="http://schemas.microsoft.com/office/drawing/2014/main" val="2067143036"/>
                  </a:ext>
                </a:extLst>
              </a:tr>
              <a:tr h="20285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b="0" dirty="0">
                          <a:latin typeface="Arial" panose="020B0604020202020204" pitchFamily="34" charset="0"/>
                          <a:ea typeface="Calibri" panose="020F0502020204030204" pitchFamily="34" charset="0"/>
                          <a:cs typeface="Arial" panose="020B0604020202020204" pitchFamily="34" charset="0"/>
                        </a:rPr>
                        <a:t>Jesus wanted the people to remember that he taught them about God.</a:t>
                      </a:r>
                      <a:endParaRPr lang="en-NZ" sz="1400" b="0" dirty="0">
                        <a:effectLst/>
                        <a:latin typeface="Arial" panose="020B0604020202020204" pitchFamily="34" charset="0"/>
                        <a:ea typeface="Calibri" panose="020F0502020204030204" pitchFamily="34" charset="0"/>
                        <a:cs typeface="Arial" panose="020B0604020202020204" pitchFamily="34" charset="0"/>
                      </a:endParaRPr>
                    </a:p>
                  </a:txBody>
                  <a:tcPr anchor="ctr">
                    <a:solidFill>
                      <a:schemeClr val="accent6">
                        <a:lumMod val="20000"/>
                        <a:lumOff val="80000"/>
                      </a:schemeClr>
                    </a:solidFill>
                  </a:tcPr>
                </a:tc>
                <a:tc>
                  <a:txBody>
                    <a:bodyPr/>
                    <a:lstStyle/>
                    <a:p>
                      <a:endParaRPr lang="en-NZ" b="0" dirty="0">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b="0" dirty="0">
                          <a:latin typeface="Arial" panose="020B0604020202020204" pitchFamily="34" charset="0"/>
                          <a:ea typeface="Calibri" panose="020F0502020204030204" pitchFamily="34" charset="0"/>
                          <a:cs typeface="Arial" panose="020B0604020202020204" pitchFamily="34" charset="0"/>
                        </a:rPr>
                        <a:t>Jesus wanted people to remember that he saved them when they were in danger.</a:t>
                      </a:r>
                      <a:endParaRPr lang="en-NZ" sz="1400" b="0" dirty="0">
                        <a:effectLst/>
                        <a:latin typeface="Arial" panose="020B0604020202020204" pitchFamily="34" charset="0"/>
                        <a:ea typeface="Calibri" panose="020F0502020204030204" pitchFamily="34" charset="0"/>
                        <a:cs typeface="Arial" panose="020B0604020202020204" pitchFamily="34" charset="0"/>
                      </a:endParaRPr>
                    </a:p>
                  </a:txBody>
                  <a:tcPr anchor="ctr">
                    <a:solidFill>
                      <a:schemeClr val="accent6">
                        <a:lumMod val="20000"/>
                        <a:lumOff val="80000"/>
                      </a:schemeClr>
                    </a:solidFill>
                  </a:tcPr>
                </a:tc>
                <a:tc>
                  <a:txBody>
                    <a:bodyPr/>
                    <a:lstStyle/>
                    <a:p>
                      <a:endParaRPr lang="en-NZ" b="0" dirty="0">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r>
                        <a:rPr lang="en-NZ" b="0" dirty="0">
                          <a:latin typeface="Arial" panose="020B0604020202020204" pitchFamily="34" charset="0"/>
                          <a:ea typeface="Calibri" panose="020F0502020204030204" pitchFamily="34" charset="0"/>
                          <a:cs typeface="Arial" panose="020B0604020202020204" pitchFamily="34" charset="0"/>
                        </a:rPr>
                        <a:t>Jesus wanted people to remember him so he gave them his body and blood.</a:t>
                      </a:r>
                      <a:endParaRPr lang="en-NZ" b="0" dirty="0">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endParaRPr lang="en-NZ" dirty="0"/>
                    </a:p>
                  </a:txBody>
                  <a:tcPr anchor="ctr">
                    <a:solidFill>
                      <a:schemeClr val="accent6">
                        <a:lumMod val="20000"/>
                        <a:lumOff val="80000"/>
                      </a:schemeClr>
                    </a:solidFill>
                  </a:tcPr>
                </a:tc>
                <a:extLst>
                  <a:ext uri="{0D108BD9-81ED-4DB2-BD59-A6C34878D82A}">
                    <a16:rowId xmlns:a16="http://schemas.microsoft.com/office/drawing/2014/main" val="1590345918"/>
                  </a:ext>
                </a:extLst>
              </a:tr>
            </a:tbl>
          </a:graphicData>
        </a:graphic>
      </p:graphicFrame>
      <p:pic>
        <p:nvPicPr>
          <p:cNvPr id="16" name="Picture 1t" descr="A group of people posing for the camera&#10;&#10;Description generated with very high confidence">
            <a:extLst>
              <a:ext uri="{FF2B5EF4-FFF2-40B4-BE49-F238E27FC236}">
                <a16:creationId xmlns:a16="http://schemas.microsoft.com/office/drawing/2014/main" id="{0257EFF4-A856-44F3-9383-A717EE17D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78058" y="1949021"/>
            <a:ext cx="1689474" cy="969455"/>
          </a:xfrm>
          <a:prstGeom prst="rect">
            <a:avLst/>
          </a:prstGeom>
        </p:spPr>
      </p:pic>
      <p:pic>
        <p:nvPicPr>
          <p:cNvPr id="17" name="Picture 2t" descr="A group of people standing in front of a building&#10;&#10;Description generated with high confidence">
            <a:extLst>
              <a:ext uri="{FF2B5EF4-FFF2-40B4-BE49-F238E27FC236}">
                <a16:creationId xmlns:a16="http://schemas.microsoft.com/office/drawing/2014/main" id="{02E0D3A0-1DDC-499D-8067-1B2B631415E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76196" y="1839738"/>
            <a:ext cx="1625090" cy="1218818"/>
          </a:xfrm>
          <a:prstGeom prst="rect">
            <a:avLst/>
          </a:prstGeom>
        </p:spPr>
      </p:pic>
      <p:pic>
        <p:nvPicPr>
          <p:cNvPr id="18" name="Picture 3t" descr="A picture containing animal, person&#10;&#10;Description generated with high confidence">
            <a:extLst>
              <a:ext uri="{FF2B5EF4-FFF2-40B4-BE49-F238E27FC236}">
                <a16:creationId xmlns:a16="http://schemas.microsoft.com/office/drawing/2014/main" id="{5A9EC751-36F2-4E99-8151-41F35F7BAD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1022" y="1825655"/>
            <a:ext cx="1656544" cy="1216189"/>
          </a:xfrm>
          <a:prstGeom prst="rect">
            <a:avLst/>
          </a:prstGeom>
        </p:spPr>
      </p:pic>
      <p:pic>
        <p:nvPicPr>
          <p:cNvPr id="19" name="Picture 4t" descr="A group of people standing in front of a crowd&#10;&#10;Description generated with very high confidence">
            <a:extLst>
              <a:ext uri="{FF2B5EF4-FFF2-40B4-BE49-F238E27FC236}">
                <a16:creationId xmlns:a16="http://schemas.microsoft.com/office/drawing/2014/main" id="{3A8B1FA0-9D1E-435F-99FB-E5DBC7A89FA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478058" y="3590499"/>
            <a:ext cx="1689474" cy="1354407"/>
          </a:xfrm>
          <a:prstGeom prst="rect">
            <a:avLst/>
          </a:prstGeom>
        </p:spPr>
      </p:pic>
      <p:pic>
        <p:nvPicPr>
          <p:cNvPr id="20" name="Picture 5t" descr="A person standing next to a body of water&#10;&#10;Description generated with very high confidence">
            <a:extLst>
              <a:ext uri="{FF2B5EF4-FFF2-40B4-BE49-F238E27FC236}">
                <a16:creationId xmlns:a16="http://schemas.microsoft.com/office/drawing/2014/main" id="{A9FA46DF-5248-401A-A979-DCA006EA488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39710" y="3672008"/>
            <a:ext cx="1643897" cy="1153055"/>
          </a:xfrm>
          <a:prstGeom prst="rect">
            <a:avLst/>
          </a:prstGeom>
        </p:spPr>
      </p:pic>
      <p:pic>
        <p:nvPicPr>
          <p:cNvPr id="21" name="Picture 6t" descr="A person sitting at a table with food&#10;&#10;Description generated with very high confidence">
            <a:extLst>
              <a:ext uri="{FF2B5EF4-FFF2-40B4-BE49-F238E27FC236}">
                <a16:creationId xmlns:a16="http://schemas.microsoft.com/office/drawing/2014/main" id="{F6965B57-9C30-4DC2-8AFC-63CD0EABE38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19073" y="3322399"/>
            <a:ext cx="1363128" cy="1928223"/>
          </a:xfrm>
          <a:prstGeom prst="rect">
            <a:avLst/>
          </a:prstGeom>
        </p:spPr>
      </p:pic>
      <p:sp>
        <p:nvSpPr>
          <p:cNvPr id="6" name="Trigger 1">
            <a:extLst>
              <a:ext uri="{FF2B5EF4-FFF2-40B4-BE49-F238E27FC236}">
                <a16:creationId xmlns:a16="http://schemas.microsoft.com/office/drawing/2014/main" id="{EC4ABC5D-1895-4E24-936E-07A57A4FBCC9}"/>
              </a:ext>
            </a:extLst>
          </p:cNvPr>
          <p:cNvSpPr/>
          <p:nvPr/>
        </p:nvSpPr>
        <p:spPr>
          <a:xfrm>
            <a:off x="2442875" y="1576238"/>
            <a:ext cx="1689474" cy="1634746"/>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 name="Trigger 2">
            <a:extLst>
              <a:ext uri="{FF2B5EF4-FFF2-40B4-BE49-F238E27FC236}">
                <a16:creationId xmlns:a16="http://schemas.microsoft.com/office/drawing/2014/main" id="{CE54E1EB-DCA0-4C4F-A33B-C1B631D5C6A7}"/>
              </a:ext>
            </a:extLst>
          </p:cNvPr>
          <p:cNvSpPr/>
          <p:nvPr/>
        </p:nvSpPr>
        <p:spPr>
          <a:xfrm>
            <a:off x="5946995" y="1522098"/>
            <a:ext cx="1689474" cy="1634746"/>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3" name="Trigger 3">
            <a:extLst>
              <a:ext uri="{FF2B5EF4-FFF2-40B4-BE49-F238E27FC236}">
                <a16:creationId xmlns:a16="http://schemas.microsoft.com/office/drawing/2014/main" id="{4A635A20-1A9E-408C-90DB-97F9F4AB96CC}"/>
              </a:ext>
            </a:extLst>
          </p:cNvPr>
          <p:cNvSpPr/>
          <p:nvPr/>
        </p:nvSpPr>
        <p:spPr>
          <a:xfrm>
            <a:off x="9368345" y="1548677"/>
            <a:ext cx="1689474" cy="1634746"/>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4" name="Trigger 4">
            <a:extLst>
              <a:ext uri="{FF2B5EF4-FFF2-40B4-BE49-F238E27FC236}">
                <a16:creationId xmlns:a16="http://schemas.microsoft.com/office/drawing/2014/main" id="{9A6A66C4-FE0E-40E4-B71B-B5C71F3AC2D1}"/>
              </a:ext>
            </a:extLst>
          </p:cNvPr>
          <p:cNvSpPr/>
          <p:nvPr/>
        </p:nvSpPr>
        <p:spPr>
          <a:xfrm>
            <a:off x="2478057" y="3263872"/>
            <a:ext cx="1654291" cy="1928223"/>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5" name="Trigger 5">
            <a:extLst>
              <a:ext uri="{FF2B5EF4-FFF2-40B4-BE49-F238E27FC236}">
                <a16:creationId xmlns:a16="http://schemas.microsoft.com/office/drawing/2014/main" id="{F12DBFA7-E31F-4C69-A54A-8F8DD687E922}"/>
              </a:ext>
            </a:extLst>
          </p:cNvPr>
          <p:cNvSpPr/>
          <p:nvPr/>
        </p:nvSpPr>
        <p:spPr>
          <a:xfrm>
            <a:off x="5946995" y="3263871"/>
            <a:ext cx="1654291" cy="1928223"/>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6" name="Trigger 6">
            <a:extLst>
              <a:ext uri="{FF2B5EF4-FFF2-40B4-BE49-F238E27FC236}">
                <a16:creationId xmlns:a16="http://schemas.microsoft.com/office/drawing/2014/main" id="{E0B1A015-4EDA-4796-8243-070158C1B34C}"/>
              </a:ext>
            </a:extLst>
          </p:cNvPr>
          <p:cNvSpPr/>
          <p:nvPr/>
        </p:nvSpPr>
        <p:spPr>
          <a:xfrm>
            <a:off x="9403528" y="3231891"/>
            <a:ext cx="1654291" cy="1928223"/>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7" name="Rectangle 26">
            <a:extLst>
              <a:ext uri="{FF2B5EF4-FFF2-40B4-BE49-F238E27FC236}">
                <a16:creationId xmlns:a16="http://schemas.microsoft.com/office/drawing/2014/main" id="{F5DB6865-F7FE-40F0-9AE6-7E27E4B86057}"/>
              </a:ext>
            </a:extLst>
          </p:cNvPr>
          <p:cNvSpPr/>
          <p:nvPr/>
        </p:nvSpPr>
        <p:spPr>
          <a:xfrm>
            <a:off x="3174052" y="6596390"/>
            <a:ext cx="5239679" cy="261610"/>
          </a:xfrm>
          <a:prstGeom prst="rect">
            <a:avLst/>
          </a:prstGeom>
        </p:spPr>
        <p:txBody>
          <a:bodyPr wrap="square">
            <a:spAutoFit/>
          </a:bodyPr>
          <a:lstStyle/>
          <a:p>
            <a:pPr lvl="0" algn="ctr"/>
            <a:r>
              <a:rPr lang="en-NZ" sz="1050" dirty="0">
                <a:solidFill>
                  <a:schemeClr val="bg1"/>
                </a:solidFill>
                <a:latin typeface="Arial" panose="020B0604020202020204" pitchFamily="34" charset="0"/>
                <a:cs typeface="Arial" panose="020B0604020202020204" pitchFamily="34" charset="0"/>
              </a:rPr>
              <a:t>Click the empty boxes or the images at the bottom to match pictures.</a:t>
            </a:r>
          </a:p>
        </p:txBody>
      </p:sp>
    </p:spTree>
    <p:extLst>
      <p:ext uri="{BB962C8B-B14F-4D97-AF65-F5344CB8AC3E}">
        <p14:creationId xmlns:p14="http://schemas.microsoft.com/office/powerpoint/2010/main" val="9672573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7" presetClass="exit" presetSubtype="0" fill="hold" nodeType="withEffect">
                                  <p:stCondLst>
                                    <p:cond delay="0"/>
                                  </p:stCondLst>
                                  <p:childTnLst>
                                    <p:animEffect transition="out" filter="fade">
                                      <p:cBhvr>
                                        <p:cTn id="11" dur="1000"/>
                                        <p:tgtEl>
                                          <p:spTgt spid="11"/>
                                        </p:tgtEl>
                                      </p:cBhvr>
                                    </p:animEffect>
                                    <p:anim calcmode="lin" valueType="num">
                                      <p:cBhvr>
                                        <p:cTn id="12" dur="1000"/>
                                        <p:tgtEl>
                                          <p:spTgt spid="11"/>
                                        </p:tgtEl>
                                        <p:attrNameLst>
                                          <p:attrName>ppt_x</p:attrName>
                                        </p:attrNameLst>
                                      </p:cBhvr>
                                      <p:tavLst>
                                        <p:tav tm="0">
                                          <p:val>
                                            <p:strVal val="ppt_x"/>
                                          </p:val>
                                        </p:tav>
                                        <p:tav tm="100000">
                                          <p:val>
                                            <p:strVal val="ppt_x"/>
                                          </p:val>
                                        </p:tav>
                                      </p:tavLst>
                                    </p:anim>
                                    <p:anim calcmode="lin" valueType="num">
                                      <p:cBhvr>
                                        <p:cTn id="13" dur="1000"/>
                                        <p:tgtEl>
                                          <p:spTgt spid="11"/>
                                        </p:tgtEl>
                                        <p:attrNameLst>
                                          <p:attrName>ppt_y</p:attrName>
                                        </p:attrNameLst>
                                      </p:cBhvr>
                                      <p:tavLst>
                                        <p:tav tm="0">
                                          <p:val>
                                            <p:strVal val="ppt_y"/>
                                          </p:val>
                                        </p:tav>
                                        <p:tav tm="100000">
                                          <p:val>
                                            <p:strVal val="ppt_y-.1"/>
                                          </p:val>
                                        </p:tav>
                                      </p:tavLst>
                                    </p:anim>
                                    <p:set>
                                      <p:cBhvr>
                                        <p:cTn id="14"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5" restart="whenNotActive" fill="hold" evtFilter="cancelBubble" nodeType="interactiveSeq">
                <p:stCondLst>
                  <p:cond evt="onClick" delay="0">
                    <p:tgtEl>
                      <p:spTgt spid="22"/>
                    </p:tgtEl>
                  </p:cond>
                </p:stCondLst>
                <p:endSync evt="end" delay="0">
                  <p:rtn val="all"/>
                </p:endSync>
                <p:childTnLst>
                  <p:par>
                    <p:cTn id="16" fill="hold">
                      <p:stCondLst>
                        <p:cond delay="0"/>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par>
                                <p:cTn id="23" presetID="47" presetClass="exit" presetSubtype="0" fill="hold" nodeType="withEffect">
                                  <p:stCondLst>
                                    <p:cond delay="0"/>
                                  </p:stCondLst>
                                  <p:childTnLst>
                                    <p:animEffect transition="out" filter="fade">
                                      <p:cBhvr>
                                        <p:cTn id="24" dur="1000"/>
                                        <p:tgtEl>
                                          <p:spTgt spid="13"/>
                                        </p:tgtEl>
                                      </p:cBhvr>
                                    </p:animEffect>
                                    <p:anim calcmode="lin" valueType="num">
                                      <p:cBhvr>
                                        <p:cTn id="25" dur="1000"/>
                                        <p:tgtEl>
                                          <p:spTgt spid="13"/>
                                        </p:tgtEl>
                                        <p:attrNameLst>
                                          <p:attrName>ppt_x</p:attrName>
                                        </p:attrNameLst>
                                      </p:cBhvr>
                                      <p:tavLst>
                                        <p:tav tm="0">
                                          <p:val>
                                            <p:strVal val="ppt_x"/>
                                          </p:val>
                                        </p:tav>
                                        <p:tav tm="100000">
                                          <p:val>
                                            <p:strVal val="ppt_x"/>
                                          </p:val>
                                        </p:tav>
                                      </p:tavLst>
                                    </p:anim>
                                    <p:anim calcmode="lin" valueType="num">
                                      <p:cBhvr>
                                        <p:cTn id="26" dur="1000"/>
                                        <p:tgtEl>
                                          <p:spTgt spid="13"/>
                                        </p:tgtEl>
                                        <p:attrNameLst>
                                          <p:attrName>ppt_y</p:attrName>
                                        </p:attrNameLst>
                                      </p:cBhvr>
                                      <p:tavLst>
                                        <p:tav tm="0">
                                          <p:val>
                                            <p:strVal val="ppt_y"/>
                                          </p:val>
                                        </p:tav>
                                        <p:tav tm="100000">
                                          <p:val>
                                            <p:strVal val="ppt_y-.1"/>
                                          </p:val>
                                        </p:tav>
                                      </p:tavLst>
                                    </p:anim>
                                    <p:set>
                                      <p:cBhvr>
                                        <p:cTn id="27"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8" restart="whenNotActive" fill="hold" evtFilter="cancelBubble" nodeType="interactiveSeq">
                <p:stCondLst>
                  <p:cond evt="onClick" delay="0">
                    <p:tgtEl>
                      <p:spTgt spid="23"/>
                    </p:tgtEl>
                  </p:cond>
                </p:stCondLst>
                <p:endSync evt="end" delay="0">
                  <p:rtn val="all"/>
                </p:endSync>
                <p:childTnLst>
                  <p:par>
                    <p:cTn id="29" fill="hold">
                      <p:stCondLst>
                        <p:cond delay="0"/>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par>
                                <p:cTn id="36" presetID="47" presetClass="exit" presetSubtype="0" fill="hold" nodeType="withEffect">
                                  <p:stCondLst>
                                    <p:cond delay="0"/>
                                  </p:stCondLst>
                                  <p:childTnLst>
                                    <p:animEffect transition="out" filter="fade">
                                      <p:cBhvr>
                                        <p:cTn id="37" dur="1000"/>
                                        <p:tgtEl>
                                          <p:spTgt spid="7"/>
                                        </p:tgtEl>
                                      </p:cBhvr>
                                    </p:animEffect>
                                    <p:anim calcmode="lin" valueType="num">
                                      <p:cBhvr>
                                        <p:cTn id="38" dur="1000"/>
                                        <p:tgtEl>
                                          <p:spTgt spid="7"/>
                                        </p:tgtEl>
                                        <p:attrNameLst>
                                          <p:attrName>ppt_x</p:attrName>
                                        </p:attrNameLst>
                                      </p:cBhvr>
                                      <p:tavLst>
                                        <p:tav tm="0">
                                          <p:val>
                                            <p:strVal val="ppt_x"/>
                                          </p:val>
                                        </p:tav>
                                        <p:tav tm="100000">
                                          <p:val>
                                            <p:strVal val="ppt_x"/>
                                          </p:val>
                                        </p:tav>
                                      </p:tavLst>
                                    </p:anim>
                                    <p:anim calcmode="lin" valueType="num">
                                      <p:cBhvr>
                                        <p:cTn id="39" dur="1000"/>
                                        <p:tgtEl>
                                          <p:spTgt spid="7"/>
                                        </p:tgtEl>
                                        <p:attrNameLst>
                                          <p:attrName>ppt_y</p:attrName>
                                        </p:attrNameLst>
                                      </p:cBhvr>
                                      <p:tavLst>
                                        <p:tav tm="0">
                                          <p:val>
                                            <p:strVal val="ppt_y"/>
                                          </p:val>
                                        </p:tav>
                                        <p:tav tm="100000">
                                          <p:val>
                                            <p:strVal val="ppt_y-.1"/>
                                          </p:val>
                                        </p:tav>
                                      </p:tavLst>
                                    </p:anim>
                                    <p:set>
                                      <p:cBhvr>
                                        <p:cTn id="40"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41" restart="whenNotActive" fill="hold" evtFilter="cancelBubble" nodeType="interactiveSeq">
                <p:stCondLst>
                  <p:cond evt="onClick" delay="0">
                    <p:tgtEl>
                      <p:spTgt spid="24"/>
                    </p:tgtEl>
                  </p:cond>
                </p:stCondLst>
                <p:endSync evt="end" delay="0">
                  <p:rtn val="all"/>
                </p:endSync>
                <p:childTnLst>
                  <p:par>
                    <p:cTn id="42" fill="hold">
                      <p:stCondLst>
                        <p:cond delay="0"/>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anim calcmode="lin" valueType="num">
                                      <p:cBhvr>
                                        <p:cTn id="47" dur="1000" fill="hold"/>
                                        <p:tgtEl>
                                          <p:spTgt spid="19"/>
                                        </p:tgtEl>
                                        <p:attrNameLst>
                                          <p:attrName>ppt_x</p:attrName>
                                        </p:attrNameLst>
                                      </p:cBhvr>
                                      <p:tavLst>
                                        <p:tav tm="0">
                                          <p:val>
                                            <p:strVal val="#ppt_x"/>
                                          </p:val>
                                        </p:tav>
                                        <p:tav tm="100000">
                                          <p:val>
                                            <p:strVal val="#ppt_x"/>
                                          </p:val>
                                        </p:tav>
                                      </p:tavLst>
                                    </p:anim>
                                    <p:anim calcmode="lin" valueType="num">
                                      <p:cBhvr>
                                        <p:cTn id="48" dur="1000" fill="hold"/>
                                        <p:tgtEl>
                                          <p:spTgt spid="19"/>
                                        </p:tgtEl>
                                        <p:attrNameLst>
                                          <p:attrName>ppt_y</p:attrName>
                                        </p:attrNameLst>
                                      </p:cBhvr>
                                      <p:tavLst>
                                        <p:tav tm="0">
                                          <p:val>
                                            <p:strVal val="#ppt_y+.1"/>
                                          </p:val>
                                        </p:tav>
                                        <p:tav tm="100000">
                                          <p:val>
                                            <p:strVal val="#ppt_y"/>
                                          </p:val>
                                        </p:tav>
                                      </p:tavLst>
                                    </p:anim>
                                  </p:childTnLst>
                                </p:cTn>
                              </p:par>
                              <p:par>
                                <p:cTn id="49" presetID="47" presetClass="exit" presetSubtype="0" fill="hold" nodeType="withEffect">
                                  <p:stCondLst>
                                    <p:cond delay="0"/>
                                  </p:stCondLst>
                                  <p:childTnLst>
                                    <p:animEffect transition="out" filter="fade">
                                      <p:cBhvr>
                                        <p:cTn id="50" dur="1000"/>
                                        <p:tgtEl>
                                          <p:spTgt spid="5"/>
                                        </p:tgtEl>
                                      </p:cBhvr>
                                    </p:animEffect>
                                    <p:anim calcmode="lin" valueType="num">
                                      <p:cBhvr>
                                        <p:cTn id="51" dur="1000"/>
                                        <p:tgtEl>
                                          <p:spTgt spid="5"/>
                                        </p:tgtEl>
                                        <p:attrNameLst>
                                          <p:attrName>ppt_x</p:attrName>
                                        </p:attrNameLst>
                                      </p:cBhvr>
                                      <p:tavLst>
                                        <p:tav tm="0">
                                          <p:val>
                                            <p:strVal val="ppt_x"/>
                                          </p:val>
                                        </p:tav>
                                        <p:tav tm="100000">
                                          <p:val>
                                            <p:strVal val="ppt_x"/>
                                          </p:val>
                                        </p:tav>
                                      </p:tavLst>
                                    </p:anim>
                                    <p:anim calcmode="lin" valueType="num">
                                      <p:cBhvr>
                                        <p:cTn id="52" dur="1000"/>
                                        <p:tgtEl>
                                          <p:spTgt spid="5"/>
                                        </p:tgtEl>
                                        <p:attrNameLst>
                                          <p:attrName>ppt_y</p:attrName>
                                        </p:attrNameLst>
                                      </p:cBhvr>
                                      <p:tavLst>
                                        <p:tav tm="0">
                                          <p:val>
                                            <p:strVal val="ppt_y"/>
                                          </p:val>
                                        </p:tav>
                                        <p:tav tm="100000">
                                          <p:val>
                                            <p:strVal val="ppt_y-.1"/>
                                          </p:val>
                                        </p:tav>
                                      </p:tavLst>
                                    </p:anim>
                                    <p:set>
                                      <p:cBhvr>
                                        <p:cTn id="53"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54" restart="whenNotActive" fill="hold" evtFilter="cancelBubble" nodeType="interactiveSeq">
                <p:stCondLst>
                  <p:cond evt="onClick" delay="0">
                    <p:tgtEl>
                      <p:spTgt spid="25"/>
                    </p:tgtEl>
                  </p:cond>
                </p:stCondLst>
                <p:endSync evt="end" delay="0">
                  <p:rtn val="all"/>
                </p:endSync>
                <p:childTnLst>
                  <p:par>
                    <p:cTn id="55" fill="hold">
                      <p:stCondLst>
                        <p:cond delay="0"/>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1000" fill="hold"/>
                                        <p:tgtEl>
                                          <p:spTgt spid="20"/>
                                        </p:tgtEl>
                                        <p:attrNameLst>
                                          <p:attrName>ppt_y</p:attrName>
                                        </p:attrNameLst>
                                      </p:cBhvr>
                                      <p:tavLst>
                                        <p:tav tm="0">
                                          <p:val>
                                            <p:strVal val="#ppt_y+.1"/>
                                          </p:val>
                                        </p:tav>
                                        <p:tav tm="100000">
                                          <p:val>
                                            <p:strVal val="#ppt_y"/>
                                          </p:val>
                                        </p:tav>
                                      </p:tavLst>
                                    </p:anim>
                                  </p:childTnLst>
                                </p:cTn>
                              </p:par>
                              <p:par>
                                <p:cTn id="62" presetID="47" presetClass="exit" presetSubtype="0" fill="hold" nodeType="withEffect">
                                  <p:stCondLst>
                                    <p:cond delay="0"/>
                                  </p:stCondLst>
                                  <p:childTnLst>
                                    <p:animEffect transition="out" filter="fade">
                                      <p:cBhvr>
                                        <p:cTn id="63" dur="1000"/>
                                        <p:tgtEl>
                                          <p:spTgt spid="9"/>
                                        </p:tgtEl>
                                      </p:cBhvr>
                                    </p:animEffect>
                                    <p:anim calcmode="lin" valueType="num">
                                      <p:cBhvr>
                                        <p:cTn id="64" dur="1000"/>
                                        <p:tgtEl>
                                          <p:spTgt spid="9"/>
                                        </p:tgtEl>
                                        <p:attrNameLst>
                                          <p:attrName>ppt_x</p:attrName>
                                        </p:attrNameLst>
                                      </p:cBhvr>
                                      <p:tavLst>
                                        <p:tav tm="0">
                                          <p:val>
                                            <p:strVal val="ppt_x"/>
                                          </p:val>
                                        </p:tav>
                                        <p:tav tm="100000">
                                          <p:val>
                                            <p:strVal val="ppt_x"/>
                                          </p:val>
                                        </p:tav>
                                      </p:tavLst>
                                    </p:anim>
                                    <p:anim calcmode="lin" valueType="num">
                                      <p:cBhvr>
                                        <p:cTn id="65" dur="1000"/>
                                        <p:tgtEl>
                                          <p:spTgt spid="9"/>
                                        </p:tgtEl>
                                        <p:attrNameLst>
                                          <p:attrName>ppt_y</p:attrName>
                                        </p:attrNameLst>
                                      </p:cBhvr>
                                      <p:tavLst>
                                        <p:tav tm="0">
                                          <p:val>
                                            <p:strVal val="ppt_y"/>
                                          </p:val>
                                        </p:tav>
                                        <p:tav tm="100000">
                                          <p:val>
                                            <p:strVal val="ppt_y-.1"/>
                                          </p:val>
                                        </p:tav>
                                      </p:tavLst>
                                    </p:anim>
                                    <p:set>
                                      <p:cBhvr>
                                        <p:cTn id="66"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67" restart="whenNotActive" fill="hold" evtFilter="cancelBubble" nodeType="interactiveSeq">
                <p:stCondLst>
                  <p:cond evt="onClick" delay="0">
                    <p:tgtEl>
                      <p:spTgt spid="26"/>
                    </p:tgtEl>
                  </p:cond>
                </p:stCondLst>
                <p:endSync evt="end" delay="0">
                  <p:rtn val="all"/>
                </p:endSync>
                <p:childTnLst>
                  <p:par>
                    <p:cTn id="68" fill="hold">
                      <p:stCondLst>
                        <p:cond delay="0"/>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1000"/>
                                        <p:tgtEl>
                                          <p:spTgt spid="21"/>
                                        </p:tgtEl>
                                      </p:cBhvr>
                                    </p:animEffect>
                                    <p:anim calcmode="lin" valueType="num">
                                      <p:cBhvr>
                                        <p:cTn id="73" dur="1000" fill="hold"/>
                                        <p:tgtEl>
                                          <p:spTgt spid="21"/>
                                        </p:tgtEl>
                                        <p:attrNameLst>
                                          <p:attrName>ppt_x</p:attrName>
                                        </p:attrNameLst>
                                      </p:cBhvr>
                                      <p:tavLst>
                                        <p:tav tm="0">
                                          <p:val>
                                            <p:strVal val="#ppt_x"/>
                                          </p:val>
                                        </p:tav>
                                        <p:tav tm="100000">
                                          <p:val>
                                            <p:strVal val="#ppt_x"/>
                                          </p:val>
                                        </p:tav>
                                      </p:tavLst>
                                    </p:anim>
                                    <p:anim calcmode="lin" valueType="num">
                                      <p:cBhvr>
                                        <p:cTn id="74" dur="1000" fill="hold"/>
                                        <p:tgtEl>
                                          <p:spTgt spid="21"/>
                                        </p:tgtEl>
                                        <p:attrNameLst>
                                          <p:attrName>ppt_y</p:attrName>
                                        </p:attrNameLst>
                                      </p:cBhvr>
                                      <p:tavLst>
                                        <p:tav tm="0">
                                          <p:val>
                                            <p:strVal val="#ppt_y+.1"/>
                                          </p:val>
                                        </p:tav>
                                        <p:tav tm="100000">
                                          <p:val>
                                            <p:strVal val="#ppt_y"/>
                                          </p:val>
                                        </p:tav>
                                      </p:tavLst>
                                    </p:anim>
                                  </p:childTnLst>
                                </p:cTn>
                              </p:par>
                              <p:par>
                                <p:cTn id="75" presetID="47" presetClass="exit" presetSubtype="0" fill="hold" nodeType="withEffect">
                                  <p:stCondLst>
                                    <p:cond delay="0"/>
                                  </p:stCondLst>
                                  <p:childTnLst>
                                    <p:animEffect transition="out" filter="fade">
                                      <p:cBhvr>
                                        <p:cTn id="76" dur="1000"/>
                                        <p:tgtEl>
                                          <p:spTgt spid="15"/>
                                        </p:tgtEl>
                                      </p:cBhvr>
                                    </p:animEffect>
                                    <p:anim calcmode="lin" valueType="num">
                                      <p:cBhvr>
                                        <p:cTn id="77" dur="1000"/>
                                        <p:tgtEl>
                                          <p:spTgt spid="15"/>
                                        </p:tgtEl>
                                        <p:attrNameLst>
                                          <p:attrName>ppt_x</p:attrName>
                                        </p:attrNameLst>
                                      </p:cBhvr>
                                      <p:tavLst>
                                        <p:tav tm="0">
                                          <p:val>
                                            <p:strVal val="ppt_x"/>
                                          </p:val>
                                        </p:tav>
                                        <p:tav tm="100000">
                                          <p:val>
                                            <p:strVal val="ppt_x"/>
                                          </p:val>
                                        </p:tav>
                                      </p:tavLst>
                                    </p:anim>
                                    <p:anim calcmode="lin" valueType="num">
                                      <p:cBhvr>
                                        <p:cTn id="78" dur="1000"/>
                                        <p:tgtEl>
                                          <p:spTgt spid="15"/>
                                        </p:tgtEl>
                                        <p:attrNameLst>
                                          <p:attrName>ppt_y</p:attrName>
                                        </p:attrNameLst>
                                      </p:cBhvr>
                                      <p:tavLst>
                                        <p:tav tm="0">
                                          <p:val>
                                            <p:strVal val="ppt_y"/>
                                          </p:val>
                                        </p:tav>
                                        <p:tav tm="100000">
                                          <p:val>
                                            <p:strVal val="ppt_y-.1"/>
                                          </p:val>
                                        </p:tav>
                                      </p:tavLst>
                                    </p:anim>
                                    <p:set>
                                      <p:cBhvr>
                                        <p:cTn id="79"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0" restart="whenNotActive" fill="hold" evtFilter="cancelBubble" nodeType="interactiveSeq">
                <p:stCondLst>
                  <p:cond evt="onClick" delay="0">
                    <p:tgtEl>
                      <p:spTgt spid="15"/>
                    </p:tgtEl>
                  </p:cond>
                </p:stCondLst>
                <p:endSync evt="end" delay="0">
                  <p:rtn val="all"/>
                </p:endSync>
                <p:childTnLst>
                  <p:par>
                    <p:cTn id="81" fill="hold">
                      <p:stCondLst>
                        <p:cond delay="0"/>
                      </p:stCondLst>
                      <p:childTnLst>
                        <p:par>
                          <p:cTn id="82" fill="hold">
                            <p:stCondLst>
                              <p:cond delay="0"/>
                            </p:stCondLst>
                            <p:childTnLst>
                              <p:par>
                                <p:cTn id="83" presetID="47" presetClass="exit" presetSubtype="0" fill="hold" nodeType="clickEffect">
                                  <p:stCondLst>
                                    <p:cond delay="0"/>
                                  </p:stCondLst>
                                  <p:childTnLst>
                                    <p:animEffect transition="out" filter="fade">
                                      <p:cBhvr>
                                        <p:cTn id="84" dur="1000"/>
                                        <p:tgtEl>
                                          <p:spTgt spid="15"/>
                                        </p:tgtEl>
                                      </p:cBhvr>
                                    </p:animEffect>
                                    <p:anim calcmode="lin" valueType="num">
                                      <p:cBhvr>
                                        <p:cTn id="85" dur="1000"/>
                                        <p:tgtEl>
                                          <p:spTgt spid="15"/>
                                        </p:tgtEl>
                                        <p:attrNameLst>
                                          <p:attrName>ppt_x</p:attrName>
                                        </p:attrNameLst>
                                      </p:cBhvr>
                                      <p:tavLst>
                                        <p:tav tm="0">
                                          <p:val>
                                            <p:strVal val="ppt_x"/>
                                          </p:val>
                                        </p:tav>
                                        <p:tav tm="100000">
                                          <p:val>
                                            <p:strVal val="ppt_x"/>
                                          </p:val>
                                        </p:tav>
                                      </p:tavLst>
                                    </p:anim>
                                    <p:anim calcmode="lin" valueType="num">
                                      <p:cBhvr>
                                        <p:cTn id="86" dur="1000"/>
                                        <p:tgtEl>
                                          <p:spTgt spid="15"/>
                                        </p:tgtEl>
                                        <p:attrNameLst>
                                          <p:attrName>ppt_y</p:attrName>
                                        </p:attrNameLst>
                                      </p:cBhvr>
                                      <p:tavLst>
                                        <p:tav tm="0">
                                          <p:val>
                                            <p:strVal val="ppt_y"/>
                                          </p:val>
                                        </p:tav>
                                        <p:tav tm="100000">
                                          <p:val>
                                            <p:strVal val="ppt_y-.1"/>
                                          </p:val>
                                        </p:tav>
                                      </p:tavLst>
                                    </p:anim>
                                    <p:set>
                                      <p:cBhvr>
                                        <p:cTn id="87" dur="1" fill="hold">
                                          <p:stCondLst>
                                            <p:cond delay="999"/>
                                          </p:stCondLst>
                                        </p:cTn>
                                        <p:tgtEl>
                                          <p:spTgt spid="15"/>
                                        </p:tgtEl>
                                        <p:attrNameLst>
                                          <p:attrName>style.visibility</p:attrName>
                                        </p:attrNameLst>
                                      </p:cBhvr>
                                      <p:to>
                                        <p:strVal val="hidden"/>
                                      </p:to>
                                    </p:set>
                                  </p:childTnLst>
                                </p:cTn>
                              </p:par>
                              <p:par>
                                <p:cTn id="88" presetID="42" presetClass="entr" presetSubtype="0" fill="hold" nodeType="withEffect">
                                  <p:stCondLst>
                                    <p:cond delay="0"/>
                                  </p:stCondLst>
                                  <p:childTnLst>
                                    <p:set>
                                      <p:cBhvr>
                                        <p:cTn id="89" dur="1" fill="hold">
                                          <p:stCondLst>
                                            <p:cond delay="0"/>
                                          </p:stCondLst>
                                        </p:cTn>
                                        <p:tgtEl>
                                          <p:spTgt spid="21"/>
                                        </p:tgtEl>
                                        <p:attrNameLst>
                                          <p:attrName>style.visibility</p:attrName>
                                        </p:attrNameLst>
                                      </p:cBhvr>
                                      <p:to>
                                        <p:strVal val="visible"/>
                                      </p:to>
                                    </p:set>
                                    <p:animEffect transition="in" filter="fade">
                                      <p:cBhvr>
                                        <p:cTn id="90" dur="1000"/>
                                        <p:tgtEl>
                                          <p:spTgt spid="21"/>
                                        </p:tgtEl>
                                      </p:cBhvr>
                                    </p:animEffect>
                                    <p:anim calcmode="lin" valueType="num">
                                      <p:cBhvr>
                                        <p:cTn id="91" dur="1000" fill="hold"/>
                                        <p:tgtEl>
                                          <p:spTgt spid="21"/>
                                        </p:tgtEl>
                                        <p:attrNameLst>
                                          <p:attrName>ppt_x</p:attrName>
                                        </p:attrNameLst>
                                      </p:cBhvr>
                                      <p:tavLst>
                                        <p:tav tm="0">
                                          <p:val>
                                            <p:strVal val="#ppt_x"/>
                                          </p:val>
                                        </p:tav>
                                        <p:tav tm="100000">
                                          <p:val>
                                            <p:strVal val="#ppt_x"/>
                                          </p:val>
                                        </p:tav>
                                      </p:tavLst>
                                    </p:anim>
                                    <p:anim calcmode="lin" valueType="num">
                                      <p:cBhvr>
                                        <p:cTn id="9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5"/>
                  </p:tgtEl>
                </p:cond>
              </p:nextCondLst>
            </p:seq>
            <p:seq concurrent="1" nextAc="seek">
              <p:cTn id="93" restart="whenNotActive" fill="hold" evtFilter="cancelBubble" nodeType="interactiveSeq">
                <p:stCondLst>
                  <p:cond evt="onClick" delay="0">
                    <p:tgtEl>
                      <p:spTgt spid="5"/>
                    </p:tgtEl>
                  </p:cond>
                </p:stCondLst>
                <p:endSync evt="end" delay="0">
                  <p:rtn val="all"/>
                </p:endSync>
                <p:childTnLst>
                  <p:par>
                    <p:cTn id="94" fill="hold">
                      <p:stCondLst>
                        <p:cond delay="0"/>
                      </p:stCondLst>
                      <p:childTnLst>
                        <p:par>
                          <p:cTn id="95" fill="hold">
                            <p:stCondLst>
                              <p:cond delay="0"/>
                            </p:stCondLst>
                            <p:childTnLst>
                              <p:par>
                                <p:cTn id="96" presetID="47" presetClass="exit" presetSubtype="0" fill="hold" nodeType="clickEffect">
                                  <p:stCondLst>
                                    <p:cond delay="0"/>
                                  </p:stCondLst>
                                  <p:childTnLst>
                                    <p:animEffect transition="out" filter="fade">
                                      <p:cBhvr>
                                        <p:cTn id="97" dur="1000"/>
                                        <p:tgtEl>
                                          <p:spTgt spid="5"/>
                                        </p:tgtEl>
                                      </p:cBhvr>
                                    </p:animEffect>
                                    <p:anim calcmode="lin" valueType="num">
                                      <p:cBhvr>
                                        <p:cTn id="98" dur="1000"/>
                                        <p:tgtEl>
                                          <p:spTgt spid="5"/>
                                        </p:tgtEl>
                                        <p:attrNameLst>
                                          <p:attrName>ppt_x</p:attrName>
                                        </p:attrNameLst>
                                      </p:cBhvr>
                                      <p:tavLst>
                                        <p:tav tm="0">
                                          <p:val>
                                            <p:strVal val="ppt_x"/>
                                          </p:val>
                                        </p:tav>
                                        <p:tav tm="100000">
                                          <p:val>
                                            <p:strVal val="ppt_x"/>
                                          </p:val>
                                        </p:tav>
                                      </p:tavLst>
                                    </p:anim>
                                    <p:anim calcmode="lin" valueType="num">
                                      <p:cBhvr>
                                        <p:cTn id="99" dur="1000"/>
                                        <p:tgtEl>
                                          <p:spTgt spid="5"/>
                                        </p:tgtEl>
                                        <p:attrNameLst>
                                          <p:attrName>ppt_y</p:attrName>
                                        </p:attrNameLst>
                                      </p:cBhvr>
                                      <p:tavLst>
                                        <p:tav tm="0">
                                          <p:val>
                                            <p:strVal val="ppt_y"/>
                                          </p:val>
                                        </p:tav>
                                        <p:tav tm="100000">
                                          <p:val>
                                            <p:strVal val="ppt_y-.1"/>
                                          </p:val>
                                        </p:tav>
                                      </p:tavLst>
                                    </p:anim>
                                    <p:set>
                                      <p:cBhvr>
                                        <p:cTn id="100" dur="1" fill="hold">
                                          <p:stCondLst>
                                            <p:cond delay="999"/>
                                          </p:stCondLst>
                                        </p:cTn>
                                        <p:tgtEl>
                                          <p:spTgt spid="5"/>
                                        </p:tgtEl>
                                        <p:attrNameLst>
                                          <p:attrName>style.visibility</p:attrName>
                                        </p:attrNameLst>
                                      </p:cBhvr>
                                      <p:to>
                                        <p:strVal val="hidden"/>
                                      </p:to>
                                    </p:set>
                                  </p:childTnLst>
                                </p:cTn>
                              </p:par>
                              <p:par>
                                <p:cTn id="101" presetID="42" presetClass="entr" presetSubtype="0" fill="hold" nodeType="with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fade">
                                      <p:cBhvr>
                                        <p:cTn id="103" dur="1000"/>
                                        <p:tgtEl>
                                          <p:spTgt spid="19"/>
                                        </p:tgtEl>
                                      </p:cBhvr>
                                    </p:animEffect>
                                    <p:anim calcmode="lin" valueType="num">
                                      <p:cBhvr>
                                        <p:cTn id="104" dur="1000" fill="hold"/>
                                        <p:tgtEl>
                                          <p:spTgt spid="19"/>
                                        </p:tgtEl>
                                        <p:attrNameLst>
                                          <p:attrName>ppt_x</p:attrName>
                                        </p:attrNameLst>
                                      </p:cBhvr>
                                      <p:tavLst>
                                        <p:tav tm="0">
                                          <p:val>
                                            <p:strVal val="#ppt_x"/>
                                          </p:val>
                                        </p:tav>
                                        <p:tav tm="100000">
                                          <p:val>
                                            <p:strVal val="#ppt_x"/>
                                          </p:val>
                                        </p:tav>
                                      </p:tavLst>
                                    </p:anim>
                                    <p:anim calcmode="lin" valueType="num">
                                      <p:cBhvr>
                                        <p:cTn id="10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
                  </p:tgtEl>
                </p:cond>
              </p:nextCondLst>
            </p:seq>
            <p:seq concurrent="1" nextAc="seek">
              <p:cTn id="106" restart="whenNotActive" fill="hold" evtFilter="cancelBubble" nodeType="interactiveSeq">
                <p:stCondLst>
                  <p:cond evt="onClick" delay="0">
                    <p:tgtEl>
                      <p:spTgt spid="7"/>
                    </p:tgtEl>
                  </p:cond>
                </p:stCondLst>
                <p:endSync evt="end" delay="0">
                  <p:rtn val="all"/>
                </p:endSync>
                <p:childTnLst>
                  <p:par>
                    <p:cTn id="107" fill="hold">
                      <p:stCondLst>
                        <p:cond delay="0"/>
                      </p:stCondLst>
                      <p:childTnLst>
                        <p:par>
                          <p:cTn id="108" fill="hold">
                            <p:stCondLst>
                              <p:cond delay="0"/>
                            </p:stCondLst>
                            <p:childTnLst>
                              <p:par>
                                <p:cTn id="109" presetID="47" presetClass="exit" presetSubtype="0" fill="hold" nodeType="clickEffect">
                                  <p:stCondLst>
                                    <p:cond delay="0"/>
                                  </p:stCondLst>
                                  <p:childTnLst>
                                    <p:animEffect transition="out" filter="fade">
                                      <p:cBhvr>
                                        <p:cTn id="110" dur="1000"/>
                                        <p:tgtEl>
                                          <p:spTgt spid="7"/>
                                        </p:tgtEl>
                                      </p:cBhvr>
                                    </p:animEffect>
                                    <p:anim calcmode="lin" valueType="num">
                                      <p:cBhvr>
                                        <p:cTn id="111" dur="1000"/>
                                        <p:tgtEl>
                                          <p:spTgt spid="7"/>
                                        </p:tgtEl>
                                        <p:attrNameLst>
                                          <p:attrName>ppt_x</p:attrName>
                                        </p:attrNameLst>
                                      </p:cBhvr>
                                      <p:tavLst>
                                        <p:tav tm="0">
                                          <p:val>
                                            <p:strVal val="ppt_x"/>
                                          </p:val>
                                        </p:tav>
                                        <p:tav tm="100000">
                                          <p:val>
                                            <p:strVal val="ppt_x"/>
                                          </p:val>
                                        </p:tav>
                                      </p:tavLst>
                                    </p:anim>
                                    <p:anim calcmode="lin" valueType="num">
                                      <p:cBhvr>
                                        <p:cTn id="112" dur="1000"/>
                                        <p:tgtEl>
                                          <p:spTgt spid="7"/>
                                        </p:tgtEl>
                                        <p:attrNameLst>
                                          <p:attrName>ppt_y</p:attrName>
                                        </p:attrNameLst>
                                      </p:cBhvr>
                                      <p:tavLst>
                                        <p:tav tm="0">
                                          <p:val>
                                            <p:strVal val="ppt_y"/>
                                          </p:val>
                                        </p:tav>
                                        <p:tav tm="100000">
                                          <p:val>
                                            <p:strVal val="ppt_y-.1"/>
                                          </p:val>
                                        </p:tav>
                                      </p:tavLst>
                                    </p:anim>
                                    <p:set>
                                      <p:cBhvr>
                                        <p:cTn id="113" dur="1" fill="hold">
                                          <p:stCondLst>
                                            <p:cond delay="999"/>
                                          </p:stCondLst>
                                        </p:cTn>
                                        <p:tgtEl>
                                          <p:spTgt spid="7"/>
                                        </p:tgtEl>
                                        <p:attrNameLst>
                                          <p:attrName>style.visibility</p:attrName>
                                        </p:attrNameLst>
                                      </p:cBhvr>
                                      <p:to>
                                        <p:strVal val="hidden"/>
                                      </p:to>
                                    </p:set>
                                  </p:childTnLst>
                                </p:cTn>
                              </p:par>
                              <p:par>
                                <p:cTn id="114" presetID="42" presetClass="entr" presetSubtype="0" fill="hold" nodeType="withEffect">
                                  <p:stCondLst>
                                    <p:cond delay="0"/>
                                  </p:stCondLst>
                                  <p:childTnLst>
                                    <p:set>
                                      <p:cBhvr>
                                        <p:cTn id="115" dur="1" fill="hold">
                                          <p:stCondLst>
                                            <p:cond delay="0"/>
                                          </p:stCondLst>
                                        </p:cTn>
                                        <p:tgtEl>
                                          <p:spTgt spid="18"/>
                                        </p:tgtEl>
                                        <p:attrNameLst>
                                          <p:attrName>style.visibility</p:attrName>
                                        </p:attrNameLst>
                                      </p:cBhvr>
                                      <p:to>
                                        <p:strVal val="visible"/>
                                      </p:to>
                                    </p:set>
                                    <p:animEffect transition="in" filter="fade">
                                      <p:cBhvr>
                                        <p:cTn id="116" dur="1000"/>
                                        <p:tgtEl>
                                          <p:spTgt spid="18"/>
                                        </p:tgtEl>
                                      </p:cBhvr>
                                    </p:animEffect>
                                    <p:anim calcmode="lin" valueType="num">
                                      <p:cBhvr>
                                        <p:cTn id="117" dur="1000" fill="hold"/>
                                        <p:tgtEl>
                                          <p:spTgt spid="18"/>
                                        </p:tgtEl>
                                        <p:attrNameLst>
                                          <p:attrName>ppt_x</p:attrName>
                                        </p:attrNameLst>
                                      </p:cBhvr>
                                      <p:tavLst>
                                        <p:tav tm="0">
                                          <p:val>
                                            <p:strVal val="#ppt_x"/>
                                          </p:val>
                                        </p:tav>
                                        <p:tav tm="100000">
                                          <p:val>
                                            <p:strVal val="#ppt_x"/>
                                          </p:val>
                                        </p:tav>
                                      </p:tavLst>
                                    </p:anim>
                                    <p:anim calcmode="lin" valueType="num">
                                      <p:cBhvr>
                                        <p:cTn id="11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7"/>
                  </p:tgtEl>
                </p:cond>
              </p:nextCondLst>
            </p:seq>
            <p:seq concurrent="1" nextAc="seek">
              <p:cTn id="119" restart="whenNotActive" fill="hold" evtFilter="cancelBubble" nodeType="interactiveSeq">
                <p:stCondLst>
                  <p:cond evt="onClick" delay="0">
                    <p:tgtEl>
                      <p:spTgt spid="13"/>
                    </p:tgtEl>
                  </p:cond>
                </p:stCondLst>
                <p:endSync evt="end" delay="0">
                  <p:rtn val="all"/>
                </p:endSync>
                <p:childTnLst>
                  <p:par>
                    <p:cTn id="120" fill="hold">
                      <p:stCondLst>
                        <p:cond delay="0"/>
                      </p:stCondLst>
                      <p:childTnLst>
                        <p:par>
                          <p:cTn id="121" fill="hold">
                            <p:stCondLst>
                              <p:cond delay="0"/>
                            </p:stCondLst>
                            <p:childTnLst>
                              <p:par>
                                <p:cTn id="122" presetID="47" presetClass="exit" presetSubtype="0" fill="hold" nodeType="clickEffect">
                                  <p:stCondLst>
                                    <p:cond delay="0"/>
                                  </p:stCondLst>
                                  <p:childTnLst>
                                    <p:animEffect transition="out" filter="fade">
                                      <p:cBhvr>
                                        <p:cTn id="123" dur="1000"/>
                                        <p:tgtEl>
                                          <p:spTgt spid="13"/>
                                        </p:tgtEl>
                                      </p:cBhvr>
                                    </p:animEffect>
                                    <p:anim calcmode="lin" valueType="num">
                                      <p:cBhvr>
                                        <p:cTn id="124" dur="1000"/>
                                        <p:tgtEl>
                                          <p:spTgt spid="13"/>
                                        </p:tgtEl>
                                        <p:attrNameLst>
                                          <p:attrName>ppt_x</p:attrName>
                                        </p:attrNameLst>
                                      </p:cBhvr>
                                      <p:tavLst>
                                        <p:tav tm="0">
                                          <p:val>
                                            <p:strVal val="ppt_x"/>
                                          </p:val>
                                        </p:tav>
                                        <p:tav tm="100000">
                                          <p:val>
                                            <p:strVal val="ppt_x"/>
                                          </p:val>
                                        </p:tav>
                                      </p:tavLst>
                                    </p:anim>
                                    <p:anim calcmode="lin" valueType="num">
                                      <p:cBhvr>
                                        <p:cTn id="125" dur="1000"/>
                                        <p:tgtEl>
                                          <p:spTgt spid="13"/>
                                        </p:tgtEl>
                                        <p:attrNameLst>
                                          <p:attrName>ppt_y</p:attrName>
                                        </p:attrNameLst>
                                      </p:cBhvr>
                                      <p:tavLst>
                                        <p:tav tm="0">
                                          <p:val>
                                            <p:strVal val="ppt_y"/>
                                          </p:val>
                                        </p:tav>
                                        <p:tav tm="100000">
                                          <p:val>
                                            <p:strVal val="ppt_y-.1"/>
                                          </p:val>
                                        </p:tav>
                                      </p:tavLst>
                                    </p:anim>
                                    <p:set>
                                      <p:cBhvr>
                                        <p:cTn id="126" dur="1" fill="hold">
                                          <p:stCondLst>
                                            <p:cond delay="999"/>
                                          </p:stCondLst>
                                        </p:cTn>
                                        <p:tgtEl>
                                          <p:spTgt spid="13"/>
                                        </p:tgtEl>
                                        <p:attrNameLst>
                                          <p:attrName>style.visibility</p:attrName>
                                        </p:attrNameLst>
                                      </p:cBhvr>
                                      <p:to>
                                        <p:strVal val="hidden"/>
                                      </p:to>
                                    </p:set>
                                  </p:childTnLst>
                                </p:cTn>
                              </p:par>
                              <p:par>
                                <p:cTn id="127" presetID="42" presetClass="entr" presetSubtype="0" fill="hold" nodeType="withEffect">
                                  <p:stCondLst>
                                    <p:cond delay="0"/>
                                  </p:stCondLst>
                                  <p:childTnLst>
                                    <p:set>
                                      <p:cBhvr>
                                        <p:cTn id="128" dur="1" fill="hold">
                                          <p:stCondLst>
                                            <p:cond delay="0"/>
                                          </p:stCondLst>
                                        </p:cTn>
                                        <p:tgtEl>
                                          <p:spTgt spid="17"/>
                                        </p:tgtEl>
                                        <p:attrNameLst>
                                          <p:attrName>style.visibility</p:attrName>
                                        </p:attrNameLst>
                                      </p:cBhvr>
                                      <p:to>
                                        <p:strVal val="visible"/>
                                      </p:to>
                                    </p:set>
                                    <p:animEffect transition="in" filter="fade">
                                      <p:cBhvr>
                                        <p:cTn id="129" dur="1000"/>
                                        <p:tgtEl>
                                          <p:spTgt spid="17"/>
                                        </p:tgtEl>
                                      </p:cBhvr>
                                    </p:animEffect>
                                    <p:anim calcmode="lin" valueType="num">
                                      <p:cBhvr>
                                        <p:cTn id="130" dur="1000" fill="hold"/>
                                        <p:tgtEl>
                                          <p:spTgt spid="17"/>
                                        </p:tgtEl>
                                        <p:attrNameLst>
                                          <p:attrName>ppt_x</p:attrName>
                                        </p:attrNameLst>
                                      </p:cBhvr>
                                      <p:tavLst>
                                        <p:tav tm="0">
                                          <p:val>
                                            <p:strVal val="#ppt_x"/>
                                          </p:val>
                                        </p:tav>
                                        <p:tav tm="100000">
                                          <p:val>
                                            <p:strVal val="#ppt_x"/>
                                          </p:val>
                                        </p:tav>
                                      </p:tavLst>
                                    </p:anim>
                                    <p:anim calcmode="lin" valueType="num">
                                      <p:cBhvr>
                                        <p:cTn id="1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3"/>
                  </p:tgtEl>
                </p:cond>
              </p:nextCondLst>
            </p:seq>
            <p:seq concurrent="1" nextAc="seek">
              <p:cTn id="132" restart="whenNotActive" fill="hold" evtFilter="cancelBubble" nodeType="interactiveSeq">
                <p:stCondLst>
                  <p:cond evt="onClick" delay="0">
                    <p:tgtEl>
                      <p:spTgt spid="11"/>
                    </p:tgtEl>
                  </p:cond>
                </p:stCondLst>
                <p:endSync evt="end" delay="0">
                  <p:rtn val="all"/>
                </p:endSync>
                <p:childTnLst>
                  <p:par>
                    <p:cTn id="133" fill="hold">
                      <p:stCondLst>
                        <p:cond delay="0"/>
                      </p:stCondLst>
                      <p:childTnLst>
                        <p:par>
                          <p:cTn id="134" fill="hold">
                            <p:stCondLst>
                              <p:cond delay="0"/>
                            </p:stCondLst>
                            <p:childTnLst>
                              <p:par>
                                <p:cTn id="135" presetID="47" presetClass="exit" presetSubtype="0" fill="hold" nodeType="clickEffect">
                                  <p:stCondLst>
                                    <p:cond delay="0"/>
                                  </p:stCondLst>
                                  <p:childTnLst>
                                    <p:animEffect transition="out" filter="fade">
                                      <p:cBhvr>
                                        <p:cTn id="136" dur="1000"/>
                                        <p:tgtEl>
                                          <p:spTgt spid="11"/>
                                        </p:tgtEl>
                                      </p:cBhvr>
                                    </p:animEffect>
                                    <p:anim calcmode="lin" valueType="num">
                                      <p:cBhvr>
                                        <p:cTn id="137" dur="1000"/>
                                        <p:tgtEl>
                                          <p:spTgt spid="11"/>
                                        </p:tgtEl>
                                        <p:attrNameLst>
                                          <p:attrName>ppt_x</p:attrName>
                                        </p:attrNameLst>
                                      </p:cBhvr>
                                      <p:tavLst>
                                        <p:tav tm="0">
                                          <p:val>
                                            <p:strVal val="ppt_x"/>
                                          </p:val>
                                        </p:tav>
                                        <p:tav tm="100000">
                                          <p:val>
                                            <p:strVal val="ppt_x"/>
                                          </p:val>
                                        </p:tav>
                                      </p:tavLst>
                                    </p:anim>
                                    <p:anim calcmode="lin" valueType="num">
                                      <p:cBhvr>
                                        <p:cTn id="138" dur="1000"/>
                                        <p:tgtEl>
                                          <p:spTgt spid="11"/>
                                        </p:tgtEl>
                                        <p:attrNameLst>
                                          <p:attrName>ppt_y</p:attrName>
                                        </p:attrNameLst>
                                      </p:cBhvr>
                                      <p:tavLst>
                                        <p:tav tm="0">
                                          <p:val>
                                            <p:strVal val="ppt_y"/>
                                          </p:val>
                                        </p:tav>
                                        <p:tav tm="100000">
                                          <p:val>
                                            <p:strVal val="ppt_y-.1"/>
                                          </p:val>
                                        </p:tav>
                                      </p:tavLst>
                                    </p:anim>
                                    <p:set>
                                      <p:cBhvr>
                                        <p:cTn id="139" dur="1" fill="hold">
                                          <p:stCondLst>
                                            <p:cond delay="999"/>
                                          </p:stCondLst>
                                        </p:cTn>
                                        <p:tgtEl>
                                          <p:spTgt spid="11"/>
                                        </p:tgtEl>
                                        <p:attrNameLst>
                                          <p:attrName>style.visibility</p:attrName>
                                        </p:attrNameLst>
                                      </p:cBhvr>
                                      <p:to>
                                        <p:strVal val="hidden"/>
                                      </p:to>
                                    </p:set>
                                  </p:childTnLst>
                                </p:cTn>
                              </p:par>
                              <p:par>
                                <p:cTn id="140" presetID="42" presetClass="entr" presetSubtype="0" fill="hold" nodeType="withEffect">
                                  <p:stCondLst>
                                    <p:cond delay="0"/>
                                  </p:stCondLst>
                                  <p:childTnLst>
                                    <p:set>
                                      <p:cBhvr>
                                        <p:cTn id="141" dur="1" fill="hold">
                                          <p:stCondLst>
                                            <p:cond delay="0"/>
                                          </p:stCondLst>
                                        </p:cTn>
                                        <p:tgtEl>
                                          <p:spTgt spid="16"/>
                                        </p:tgtEl>
                                        <p:attrNameLst>
                                          <p:attrName>style.visibility</p:attrName>
                                        </p:attrNameLst>
                                      </p:cBhvr>
                                      <p:to>
                                        <p:strVal val="visible"/>
                                      </p:to>
                                    </p:set>
                                    <p:animEffect transition="in" filter="fade">
                                      <p:cBhvr>
                                        <p:cTn id="142" dur="1000"/>
                                        <p:tgtEl>
                                          <p:spTgt spid="16"/>
                                        </p:tgtEl>
                                      </p:cBhvr>
                                    </p:animEffect>
                                    <p:anim calcmode="lin" valueType="num">
                                      <p:cBhvr>
                                        <p:cTn id="143" dur="1000" fill="hold"/>
                                        <p:tgtEl>
                                          <p:spTgt spid="16"/>
                                        </p:tgtEl>
                                        <p:attrNameLst>
                                          <p:attrName>ppt_x</p:attrName>
                                        </p:attrNameLst>
                                      </p:cBhvr>
                                      <p:tavLst>
                                        <p:tav tm="0">
                                          <p:val>
                                            <p:strVal val="#ppt_x"/>
                                          </p:val>
                                        </p:tav>
                                        <p:tav tm="100000">
                                          <p:val>
                                            <p:strVal val="#ppt_x"/>
                                          </p:val>
                                        </p:tav>
                                      </p:tavLst>
                                    </p:anim>
                                    <p:anim calcmode="lin" valueType="num">
                                      <p:cBhvr>
                                        <p:cTn id="1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1"/>
                  </p:tgtEl>
                </p:cond>
              </p:nextCondLst>
            </p:seq>
            <p:seq concurrent="1" nextAc="seek">
              <p:cTn id="145" restart="whenNotActive" fill="hold" evtFilter="cancelBubble" nodeType="interactiveSeq">
                <p:stCondLst>
                  <p:cond evt="onClick" delay="0">
                    <p:tgtEl>
                      <p:spTgt spid="9"/>
                    </p:tgtEl>
                  </p:cond>
                </p:stCondLst>
                <p:endSync evt="end" delay="0">
                  <p:rtn val="all"/>
                </p:endSync>
                <p:childTnLst>
                  <p:par>
                    <p:cTn id="146" fill="hold">
                      <p:stCondLst>
                        <p:cond delay="0"/>
                      </p:stCondLst>
                      <p:childTnLst>
                        <p:par>
                          <p:cTn id="147" fill="hold">
                            <p:stCondLst>
                              <p:cond delay="0"/>
                            </p:stCondLst>
                            <p:childTnLst>
                              <p:par>
                                <p:cTn id="148" presetID="47" presetClass="exit" presetSubtype="0" fill="hold" nodeType="clickEffect">
                                  <p:stCondLst>
                                    <p:cond delay="0"/>
                                  </p:stCondLst>
                                  <p:childTnLst>
                                    <p:animEffect transition="out" filter="fade">
                                      <p:cBhvr>
                                        <p:cTn id="149" dur="1000"/>
                                        <p:tgtEl>
                                          <p:spTgt spid="9"/>
                                        </p:tgtEl>
                                      </p:cBhvr>
                                    </p:animEffect>
                                    <p:anim calcmode="lin" valueType="num">
                                      <p:cBhvr>
                                        <p:cTn id="150" dur="1000"/>
                                        <p:tgtEl>
                                          <p:spTgt spid="9"/>
                                        </p:tgtEl>
                                        <p:attrNameLst>
                                          <p:attrName>ppt_x</p:attrName>
                                        </p:attrNameLst>
                                      </p:cBhvr>
                                      <p:tavLst>
                                        <p:tav tm="0">
                                          <p:val>
                                            <p:strVal val="ppt_x"/>
                                          </p:val>
                                        </p:tav>
                                        <p:tav tm="100000">
                                          <p:val>
                                            <p:strVal val="ppt_x"/>
                                          </p:val>
                                        </p:tav>
                                      </p:tavLst>
                                    </p:anim>
                                    <p:anim calcmode="lin" valueType="num">
                                      <p:cBhvr>
                                        <p:cTn id="151" dur="1000"/>
                                        <p:tgtEl>
                                          <p:spTgt spid="9"/>
                                        </p:tgtEl>
                                        <p:attrNameLst>
                                          <p:attrName>ppt_y</p:attrName>
                                        </p:attrNameLst>
                                      </p:cBhvr>
                                      <p:tavLst>
                                        <p:tav tm="0">
                                          <p:val>
                                            <p:strVal val="ppt_y"/>
                                          </p:val>
                                        </p:tav>
                                        <p:tav tm="100000">
                                          <p:val>
                                            <p:strVal val="ppt_y-.1"/>
                                          </p:val>
                                        </p:tav>
                                      </p:tavLst>
                                    </p:anim>
                                    <p:set>
                                      <p:cBhvr>
                                        <p:cTn id="152" dur="1" fill="hold">
                                          <p:stCondLst>
                                            <p:cond delay="999"/>
                                          </p:stCondLst>
                                        </p:cTn>
                                        <p:tgtEl>
                                          <p:spTgt spid="9"/>
                                        </p:tgtEl>
                                        <p:attrNameLst>
                                          <p:attrName>style.visibility</p:attrName>
                                        </p:attrNameLst>
                                      </p:cBhvr>
                                      <p:to>
                                        <p:strVal val="hidden"/>
                                      </p:to>
                                    </p:set>
                                  </p:childTnLst>
                                </p:cTn>
                              </p:par>
                              <p:par>
                                <p:cTn id="153" presetID="42" presetClass="entr" presetSubtype="0" fill="hold" nodeType="withEffect">
                                  <p:stCondLst>
                                    <p:cond delay="0"/>
                                  </p:stCondLst>
                                  <p:childTnLst>
                                    <p:set>
                                      <p:cBhvr>
                                        <p:cTn id="154" dur="1" fill="hold">
                                          <p:stCondLst>
                                            <p:cond delay="0"/>
                                          </p:stCondLst>
                                        </p:cTn>
                                        <p:tgtEl>
                                          <p:spTgt spid="20"/>
                                        </p:tgtEl>
                                        <p:attrNameLst>
                                          <p:attrName>style.visibility</p:attrName>
                                        </p:attrNameLst>
                                      </p:cBhvr>
                                      <p:to>
                                        <p:strVal val="visible"/>
                                      </p:to>
                                    </p:set>
                                    <p:animEffect transition="in" filter="fade">
                                      <p:cBhvr>
                                        <p:cTn id="155" dur="1000"/>
                                        <p:tgtEl>
                                          <p:spTgt spid="20"/>
                                        </p:tgtEl>
                                      </p:cBhvr>
                                    </p:animEffect>
                                    <p:anim calcmode="lin" valueType="num">
                                      <p:cBhvr>
                                        <p:cTn id="156" dur="1000" fill="hold"/>
                                        <p:tgtEl>
                                          <p:spTgt spid="20"/>
                                        </p:tgtEl>
                                        <p:attrNameLst>
                                          <p:attrName>ppt_x</p:attrName>
                                        </p:attrNameLst>
                                      </p:cBhvr>
                                      <p:tavLst>
                                        <p:tav tm="0">
                                          <p:val>
                                            <p:strVal val="#ppt_x"/>
                                          </p:val>
                                        </p:tav>
                                        <p:tav tm="100000">
                                          <p:val>
                                            <p:strVal val="#ppt_x"/>
                                          </p:val>
                                        </p:tav>
                                      </p:tavLst>
                                    </p:anim>
                                    <p:anim calcmode="lin" valueType="num">
                                      <p:cBhvr>
                                        <p:cTn id="15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9"/>
                  </p:tgtEl>
                </p:cond>
              </p:nextCondLst>
            </p:seq>
            <p:seq concurrent="1" nextAc="seek">
              <p:cTn id="158" restart="whenNotActive" fill="hold" evtFilter="cancelBubble" nodeType="interactiveSeq">
                <p:stCondLst>
                  <p:cond evt="onClick" delay="0">
                    <p:tgtEl>
                      <p:spTgt spid="12"/>
                    </p:tgtEl>
                  </p:cond>
                </p:stCondLst>
                <p:endSync evt="end" delay="0">
                  <p:rtn val="all"/>
                </p:endSync>
                <p:childTnLst>
                  <p:par>
                    <p:cTn id="159" fill="hold">
                      <p:stCondLst>
                        <p:cond delay="0"/>
                      </p:stCondLst>
                      <p:childTnLst>
                        <p:par>
                          <p:cTn id="160" fill="hold">
                            <p:stCondLst>
                              <p:cond delay="0"/>
                            </p:stCondLst>
                            <p:childTnLst>
                              <p:par>
                                <p:cTn id="161" presetID="1" presetClass="exit" presetSubtype="0" fill="hold" nodeType="withEffect">
                                  <p:stCondLst>
                                    <p:cond delay="0"/>
                                  </p:stCondLst>
                                  <p:childTnLst>
                                    <p:set>
                                      <p:cBhvr>
                                        <p:cTn id="162" dur="1" fill="hold">
                                          <p:stCondLst>
                                            <p:cond delay="0"/>
                                          </p:stCondLst>
                                        </p:cTn>
                                        <p:tgtEl>
                                          <p:spTgt spid="16"/>
                                        </p:tgtEl>
                                        <p:attrNameLst>
                                          <p:attrName>style.visibility</p:attrName>
                                        </p:attrNameLst>
                                      </p:cBhvr>
                                      <p:to>
                                        <p:strVal val="hidden"/>
                                      </p:to>
                                    </p:set>
                                  </p:childTnLst>
                                </p:cTn>
                              </p:par>
                              <p:par>
                                <p:cTn id="163" presetID="1" presetClass="exit" presetSubtype="0" fill="hold" nodeType="withEffect">
                                  <p:stCondLst>
                                    <p:cond delay="0"/>
                                  </p:stCondLst>
                                  <p:childTnLst>
                                    <p:set>
                                      <p:cBhvr>
                                        <p:cTn id="164" dur="1" fill="hold">
                                          <p:stCondLst>
                                            <p:cond delay="0"/>
                                          </p:stCondLst>
                                        </p:cTn>
                                        <p:tgtEl>
                                          <p:spTgt spid="17"/>
                                        </p:tgtEl>
                                        <p:attrNameLst>
                                          <p:attrName>style.visibility</p:attrName>
                                        </p:attrNameLst>
                                      </p:cBhvr>
                                      <p:to>
                                        <p:strVal val="hidden"/>
                                      </p:to>
                                    </p:set>
                                  </p:childTnLst>
                                </p:cTn>
                              </p:par>
                              <p:par>
                                <p:cTn id="165" presetID="1" presetClass="exit" presetSubtype="0" fill="hold" nodeType="withEffect">
                                  <p:stCondLst>
                                    <p:cond delay="0"/>
                                  </p:stCondLst>
                                  <p:childTnLst>
                                    <p:set>
                                      <p:cBhvr>
                                        <p:cTn id="166" dur="1" fill="hold">
                                          <p:stCondLst>
                                            <p:cond delay="0"/>
                                          </p:stCondLst>
                                        </p:cTn>
                                        <p:tgtEl>
                                          <p:spTgt spid="18"/>
                                        </p:tgtEl>
                                        <p:attrNameLst>
                                          <p:attrName>style.visibility</p:attrName>
                                        </p:attrNameLst>
                                      </p:cBhvr>
                                      <p:to>
                                        <p:strVal val="hidden"/>
                                      </p:to>
                                    </p:set>
                                  </p:childTnLst>
                                </p:cTn>
                              </p:par>
                              <p:par>
                                <p:cTn id="167" presetID="1" presetClass="exit" presetSubtype="0" fill="hold" nodeType="withEffect">
                                  <p:stCondLst>
                                    <p:cond delay="0"/>
                                  </p:stCondLst>
                                  <p:childTnLst>
                                    <p:set>
                                      <p:cBhvr>
                                        <p:cTn id="168" dur="1" fill="hold">
                                          <p:stCondLst>
                                            <p:cond delay="0"/>
                                          </p:stCondLst>
                                        </p:cTn>
                                        <p:tgtEl>
                                          <p:spTgt spid="19"/>
                                        </p:tgtEl>
                                        <p:attrNameLst>
                                          <p:attrName>style.visibility</p:attrName>
                                        </p:attrNameLst>
                                      </p:cBhvr>
                                      <p:to>
                                        <p:strVal val="hidden"/>
                                      </p:to>
                                    </p:set>
                                  </p:childTnLst>
                                </p:cTn>
                              </p:par>
                              <p:par>
                                <p:cTn id="169" presetID="1" presetClass="exit" presetSubtype="0" fill="hold" nodeType="withEffect">
                                  <p:stCondLst>
                                    <p:cond delay="0"/>
                                  </p:stCondLst>
                                  <p:childTnLst>
                                    <p:set>
                                      <p:cBhvr>
                                        <p:cTn id="170" dur="1" fill="hold">
                                          <p:stCondLst>
                                            <p:cond delay="0"/>
                                          </p:stCondLst>
                                        </p:cTn>
                                        <p:tgtEl>
                                          <p:spTgt spid="20"/>
                                        </p:tgtEl>
                                        <p:attrNameLst>
                                          <p:attrName>style.visibility</p:attrName>
                                        </p:attrNameLst>
                                      </p:cBhvr>
                                      <p:to>
                                        <p:strVal val="hidden"/>
                                      </p:to>
                                    </p:set>
                                  </p:childTnLst>
                                </p:cTn>
                              </p:par>
                              <p:par>
                                <p:cTn id="171" presetID="1" presetClass="exit" presetSubtype="0" fill="hold" nodeType="withEffect">
                                  <p:stCondLst>
                                    <p:cond delay="0"/>
                                  </p:stCondLst>
                                  <p:childTnLst>
                                    <p:set>
                                      <p:cBhvr>
                                        <p:cTn id="172" dur="1" fill="hold">
                                          <p:stCondLst>
                                            <p:cond delay="0"/>
                                          </p:stCondLst>
                                        </p:cTn>
                                        <p:tgtEl>
                                          <p:spTgt spid="21"/>
                                        </p:tgtEl>
                                        <p:attrNameLst>
                                          <p:attrName>style.visibility</p:attrName>
                                        </p:attrNameLst>
                                      </p:cBhvr>
                                      <p:to>
                                        <p:strVal val="hidden"/>
                                      </p:to>
                                    </p:set>
                                  </p:childTnLst>
                                </p:cTn>
                              </p:par>
                              <p:par>
                                <p:cTn id="173" presetID="1" presetClass="entr" presetSubtype="0" fill="hold" nodeType="withEffect">
                                  <p:stCondLst>
                                    <p:cond delay="0"/>
                                  </p:stCondLst>
                                  <p:childTnLst>
                                    <p:set>
                                      <p:cBhvr>
                                        <p:cTn id="174" dur="1" fill="hold">
                                          <p:stCondLst>
                                            <p:cond delay="0"/>
                                          </p:stCondLst>
                                        </p:cTn>
                                        <p:tgtEl>
                                          <p:spTgt spid="15"/>
                                        </p:tgtEl>
                                        <p:attrNameLst>
                                          <p:attrName>style.visibility</p:attrName>
                                        </p:attrNameLst>
                                      </p:cBhvr>
                                      <p:to>
                                        <p:strVal val="visible"/>
                                      </p:to>
                                    </p:set>
                                  </p:childTnLst>
                                </p:cTn>
                              </p:par>
                              <p:par>
                                <p:cTn id="175" presetID="1" presetClass="entr" presetSubtype="0" fill="hold" nodeType="withEffect">
                                  <p:stCondLst>
                                    <p:cond delay="0"/>
                                  </p:stCondLst>
                                  <p:childTnLst>
                                    <p:set>
                                      <p:cBhvr>
                                        <p:cTn id="176" dur="1" fill="hold">
                                          <p:stCondLst>
                                            <p:cond delay="0"/>
                                          </p:stCondLst>
                                        </p:cTn>
                                        <p:tgtEl>
                                          <p:spTgt spid="13"/>
                                        </p:tgtEl>
                                        <p:attrNameLst>
                                          <p:attrName>style.visibility</p:attrName>
                                        </p:attrNameLst>
                                      </p:cBhvr>
                                      <p:to>
                                        <p:strVal val="visible"/>
                                      </p:to>
                                    </p:set>
                                  </p:childTnLst>
                                </p:cTn>
                              </p:par>
                              <p:par>
                                <p:cTn id="177" presetID="1" presetClass="entr" presetSubtype="0" fill="hold" nodeType="withEffect">
                                  <p:stCondLst>
                                    <p:cond delay="0"/>
                                  </p:stCondLst>
                                  <p:childTnLst>
                                    <p:set>
                                      <p:cBhvr>
                                        <p:cTn id="178" dur="1" fill="hold">
                                          <p:stCondLst>
                                            <p:cond delay="0"/>
                                          </p:stCondLst>
                                        </p:cTn>
                                        <p:tgtEl>
                                          <p:spTgt spid="11"/>
                                        </p:tgtEl>
                                        <p:attrNameLst>
                                          <p:attrName>style.visibility</p:attrName>
                                        </p:attrNameLst>
                                      </p:cBhvr>
                                      <p:to>
                                        <p:strVal val="visible"/>
                                      </p:to>
                                    </p:set>
                                  </p:childTnLst>
                                </p:cTn>
                              </p:par>
                              <p:par>
                                <p:cTn id="179" presetID="1" presetClass="entr" presetSubtype="0" fill="hold" nodeType="withEffect">
                                  <p:stCondLst>
                                    <p:cond delay="0"/>
                                  </p:stCondLst>
                                  <p:childTnLst>
                                    <p:set>
                                      <p:cBhvr>
                                        <p:cTn id="180" dur="1" fill="hold">
                                          <p:stCondLst>
                                            <p:cond delay="0"/>
                                          </p:stCondLst>
                                        </p:cTn>
                                        <p:tgtEl>
                                          <p:spTgt spid="9"/>
                                        </p:tgtEl>
                                        <p:attrNameLst>
                                          <p:attrName>style.visibility</p:attrName>
                                        </p:attrNameLst>
                                      </p:cBhvr>
                                      <p:to>
                                        <p:strVal val="visible"/>
                                      </p:to>
                                    </p:set>
                                  </p:childTnLst>
                                </p:cTn>
                              </p:par>
                              <p:par>
                                <p:cTn id="181" presetID="1" presetClass="entr" presetSubtype="0" fill="hold" nodeType="withEffect">
                                  <p:stCondLst>
                                    <p:cond delay="0"/>
                                  </p:stCondLst>
                                  <p:childTnLst>
                                    <p:set>
                                      <p:cBhvr>
                                        <p:cTn id="182" dur="1" fill="hold">
                                          <p:stCondLst>
                                            <p:cond delay="0"/>
                                          </p:stCondLst>
                                        </p:cTn>
                                        <p:tgtEl>
                                          <p:spTgt spid="7"/>
                                        </p:tgtEl>
                                        <p:attrNameLst>
                                          <p:attrName>style.visibility</p:attrName>
                                        </p:attrNameLst>
                                      </p:cBhvr>
                                      <p:to>
                                        <p:strVal val="visible"/>
                                      </p:to>
                                    </p:set>
                                  </p:childTnLst>
                                </p:cTn>
                              </p:par>
                              <p:par>
                                <p:cTn id="183" presetID="1" presetClass="entr" presetSubtype="0" fill="hold" nodeType="withEffect">
                                  <p:stCondLst>
                                    <p:cond delay="0"/>
                                  </p:stCondLst>
                                  <p:childTnLst>
                                    <p:set>
                                      <p:cBhvr>
                                        <p:cTn id="184"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185" restart="whenNotActive" fill="hold" evtFilter="cancelBubble" nodeType="interactiveSeq">
                <p:stCondLst>
                  <p:cond evt="onClick" delay="0">
                    <p:tgtEl>
                      <p:spTgt spid="14"/>
                    </p:tgtEl>
                  </p:cond>
                </p:stCondLst>
                <p:endSync evt="end" delay="0">
                  <p:rtn val="all"/>
                </p:endSync>
                <p:childTnLst>
                  <p:par>
                    <p:cTn id="186" fill="hold">
                      <p:stCondLst>
                        <p:cond delay="0"/>
                      </p:stCondLst>
                      <p:childTnLst>
                        <p:par>
                          <p:cTn id="187" fill="hold">
                            <p:stCondLst>
                              <p:cond delay="0"/>
                            </p:stCondLst>
                            <p:childTnLst>
                              <p:par>
                                <p:cTn id="188" presetID="1" presetClass="exit" presetSubtype="0" fill="hold" nodeType="withEffect">
                                  <p:stCondLst>
                                    <p:cond delay="0"/>
                                  </p:stCondLst>
                                  <p:childTnLst>
                                    <p:set>
                                      <p:cBhvr>
                                        <p:cTn id="189" dur="1" fill="hold">
                                          <p:stCondLst>
                                            <p:cond delay="0"/>
                                          </p:stCondLst>
                                        </p:cTn>
                                        <p:tgtEl>
                                          <p:spTgt spid="16"/>
                                        </p:tgtEl>
                                        <p:attrNameLst>
                                          <p:attrName>style.visibility</p:attrName>
                                        </p:attrNameLst>
                                      </p:cBhvr>
                                      <p:to>
                                        <p:strVal val="hidden"/>
                                      </p:to>
                                    </p:set>
                                  </p:childTnLst>
                                </p:cTn>
                              </p:par>
                              <p:par>
                                <p:cTn id="190" presetID="1" presetClass="exit" presetSubtype="0" fill="hold" nodeType="withEffect">
                                  <p:stCondLst>
                                    <p:cond delay="0"/>
                                  </p:stCondLst>
                                  <p:childTnLst>
                                    <p:set>
                                      <p:cBhvr>
                                        <p:cTn id="191" dur="1" fill="hold">
                                          <p:stCondLst>
                                            <p:cond delay="0"/>
                                          </p:stCondLst>
                                        </p:cTn>
                                        <p:tgtEl>
                                          <p:spTgt spid="17"/>
                                        </p:tgtEl>
                                        <p:attrNameLst>
                                          <p:attrName>style.visibility</p:attrName>
                                        </p:attrNameLst>
                                      </p:cBhvr>
                                      <p:to>
                                        <p:strVal val="hidden"/>
                                      </p:to>
                                    </p:set>
                                  </p:childTnLst>
                                </p:cTn>
                              </p:par>
                              <p:par>
                                <p:cTn id="192" presetID="1" presetClass="exit" presetSubtype="0" fill="hold" nodeType="withEffect">
                                  <p:stCondLst>
                                    <p:cond delay="0"/>
                                  </p:stCondLst>
                                  <p:childTnLst>
                                    <p:set>
                                      <p:cBhvr>
                                        <p:cTn id="193" dur="1" fill="hold">
                                          <p:stCondLst>
                                            <p:cond delay="0"/>
                                          </p:stCondLst>
                                        </p:cTn>
                                        <p:tgtEl>
                                          <p:spTgt spid="18"/>
                                        </p:tgtEl>
                                        <p:attrNameLst>
                                          <p:attrName>style.visibility</p:attrName>
                                        </p:attrNameLst>
                                      </p:cBhvr>
                                      <p:to>
                                        <p:strVal val="hidden"/>
                                      </p:to>
                                    </p:set>
                                  </p:childTnLst>
                                </p:cTn>
                              </p:par>
                              <p:par>
                                <p:cTn id="194" presetID="1" presetClass="exit" presetSubtype="0" fill="hold" nodeType="withEffect">
                                  <p:stCondLst>
                                    <p:cond delay="0"/>
                                  </p:stCondLst>
                                  <p:childTnLst>
                                    <p:set>
                                      <p:cBhvr>
                                        <p:cTn id="195" dur="1" fill="hold">
                                          <p:stCondLst>
                                            <p:cond delay="0"/>
                                          </p:stCondLst>
                                        </p:cTn>
                                        <p:tgtEl>
                                          <p:spTgt spid="19"/>
                                        </p:tgtEl>
                                        <p:attrNameLst>
                                          <p:attrName>style.visibility</p:attrName>
                                        </p:attrNameLst>
                                      </p:cBhvr>
                                      <p:to>
                                        <p:strVal val="hidden"/>
                                      </p:to>
                                    </p:set>
                                  </p:childTnLst>
                                </p:cTn>
                              </p:par>
                              <p:par>
                                <p:cTn id="196" presetID="1" presetClass="exit" presetSubtype="0" fill="hold" nodeType="withEffect">
                                  <p:stCondLst>
                                    <p:cond delay="0"/>
                                  </p:stCondLst>
                                  <p:childTnLst>
                                    <p:set>
                                      <p:cBhvr>
                                        <p:cTn id="197" dur="1" fill="hold">
                                          <p:stCondLst>
                                            <p:cond delay="0"/>
                                          </p:stCondLst>
                                        </p:cTn>
                                        <p:tgtEl>
                                          <p:spTgt spid="20"/>
                                        </p:tgtEl>
                                        <p:attrNameLst>
                                          <p:attrName>style.visibility</p:attrName>
                                        </p:attrNameLst>
                                      </p:cBhvr>
                                      <p:to>
                                        <p:strVal val="hidden"/>
                                      </p:to>
                                    </p:set>
                                  </p:childTnLst>
                                </p:cTn>
                              </p:par>
                              <p:par>
                                <p:cTn id="198" presetID="1" presetClass="exit" presetSubtype="0" fill="hold" nodeType="withEffect">
                                  <p:stCondLst>
                                    <p:cond delay="0"/>
                                  </p:stCondLst>
                                  <p:childTnLst>
                                    <p:set>
                                      <p:cBhvr>
                                        <p:cTn id="199" dur="1" fill="hold">
                                          <p:stCondLst>
                                            <p:cond delay="0"/>
                                          </p:stCondLst>
                                        </p:cTn>
                                        <p:tgtEl>
                                          <p:spTgt spid="21"/>
                                        </p:tgtEl>
                                        <p:attrNameLst>
                                          <p:attrName>style.visibility</p:attrName>
                                        </p:attrNameLst>
                                      </p:cBhvr>
                                      <p:to>
                                        <p:strVal val="hidden"/>
                                      </p:to>
                                    </p:set>
                                  </p:childTnLst>
                                </p:cTn>
                              </p:par>
                              <p:par>
                                <p:cTn id="200" presetID="1" presetClass="entr" presetSubtype="0" fill="hold" nodeType="withEffect">
                                  <p:stCondLst>
                                    <p:cond delay="0"/>
                                  </p:stCondLst>
                                  <p:childTnLst>
                                    <p:set>
                                      <p:cBhvr>
                                        <p:cTn id="201" dur="1" fill="hold">
                                          <p:stCondLst>
                                            <p:cond delay="0"/>
                                          </p:stCondLst>
                                        </p:cTn>
                                        <p:tgtEl>
                                          <p:spTgt spid="15"/>
                                        </p:tgtEl>
                                        <p:attrNameLst>
                                          <p:attrName>style.visibility</p:attrName>
                                        </p:attrNameLst>
                                      </p:cBhvr>
                                      <p:to>
                                        <p:strVal val="visible"/>
                                      </p:to>
                                    </p:set>
                                  </p:childTnLst>
                                </p:cTn>
                              </p:par>
                              <p:par>
                                <p:cTn id="202" presetID="1" presetClass="entr" presetSubtype="0" fill="hold" nodeType="withEffect">
                                  <p:stCondLst>
                                    <p:cond delay="0"/>
                                  </p:stCondLst>
                                  <p:childTnLst>
                                    <p:set>
                                      <p:cBhvr>
                                        <p:cTn id="203" dur="1" fill="hold">
                                          <p:stCondLst>
                                            <p:cond delay="0"/>
                                          </p:stCondLst>
                                        </p:cTn>
                                        <p:tgtEl>
                                          <p:spTgt spid="13"/>
                                        </p:tgtEl>
                                        <p:attrNameLst>
                                          <p:attrName>style.visibility</p:attrName>
                                        </p:attrNameLst>
                                      </p:cBhvr>
                                      <p:to>
                                        <p:strVal val="visible"/>
                                      </p:to>
                                    </p:set>
                                  </p:childTnLst>
                                </p:cTn>
                              </p:par>
                              <p:par>
                                <p:cTn id="204" presetID="1" presetClass="entr" presetSubtype="0" fill="hold" nodeType="withEffect">
                                  <p:stCondLst>
                                    <p:cond delay="0"/>
                                  </p:stCondLst>
                                  <p:childTnLst>
                                    <p:set>
                                      <p:cBhvr>
                                        <p:cTn id="205" dur="1" fill="hold">
                                          <p:stCondLst>
                                            <p:cond delay="0"/>
                                          </p:stCondLst>
                                        </p:cTn>
                                        <p:tgtEl>
                                          <p:spTgt spid="11"/>
                                        </p:tgtEl>
                                        <p:attrNameLst>
                                          <p:attrName>style.visibility</p:attrName>
                                        </p:attrNameLst>
                                      </p:cBhvr>
                                      <p:to>
                                        <p:strVal val="visible"/>
                                      </p:to>
                                    </p:set>
                                  </p:childTnLst>
                                </p:cTn>
                              </p:par>
                              <p:par>
                                <p:cTn id="206" presetID="1" presetClass="entr" presetSubtype="0" fill="hold" nodeType="withEffect">
                                  <p:stCondLst>
                                    <p:cond delay="0"/>
                                  </p:stCondLst>
                                  <p:childTnLst>
                                    <p:set>
                                      <p:cBhvr>
                                        <p:cTn id="207" dur="1" fill="hold">
                                          <p:stCondLst>
                                            <p:cond delay="0"/>
                                          </p:stCondLst>
                                        </p:cTn>
                                        <p:tgtEl>
                                          <p:spTgt spid="9"/>
                                        </p:tgtEl>
                                        <p:attrNameLst>
                                          <p:attrName>style.visibility</p:attrName>
                                        </p:attrNameLst>
                                      </p:cBhvr>
                                      <p:to>
                                        <p:strVal val="visible"/>
                                      </p:to>
                                    </p:set>
                                  </p:childTnLst>
                                </p:cTn>
                              </p:par>
                              <p:par>
                                <p:cTn id="208" presetID="1" presetClass="entr" presetSubtype="0" fill="hold" nodeType="withEffect">
                                  <p:stCondLst>
                                    <p:cond delay="0"/>
                                  </p:stCondLst>
                                  <p:childTnLst>
                                    <p:set>
                                      <p:cBhvr>
                                        <p:cTn id="209" dur="1" fill="hold">
                                          <p:stCondLst>
                                            <p:cond delay="0"/>
                                          </p:stCondLst>
                                        </p:cTn>
                                        <p:tgtEl>
                                          <p:spTgt spid="7"/>
                                        </p:tgtEl>
                                        <p:attrNameLst>
                                          <p:attrName>style.visibility</p:attrName>
                                        </p:attrNameLst>
                                      </p:cBhvr>
                                      <p:to>
                                        <p:strVal val="visible"/>
                                      </p:to>
                                    </p:set>
                                  </p:childTnLst>
                                </p:cTn>
                              </p:par>
                              <p:par>
                                <p:cTn id="210" presetID="1" presetClass="entr" presetSubtype="0" fill="hold" nodeType="withEffect">
                                  <p:stCondLst>
                                    <p:cond delay="0"/>
                                  </p:stCondLst>
                                  <p:childTnLst>
                                    <p:set>
                                      <p:cBhvr>
                                        <p:cTn id="211"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D30AD-65CC-4A30-856A-BB85F2569C87}"/>
              </a:ext>
            </a:extLst>
          </p:cNvPr>
          <p:cNvSpPr>
            <a:spLocks noGrp="1"/>
          </p:cNvSpPr>
          <p:nvPr>
            <p:ph type="title"/>
          </p:nvPr>
        </p:nvSpPr>
        <p:spPr/>
        <p:txBody>
          <a:bodyPr/>
          <a:lstStyle/>
          <a:p>
            <a:pPr algn="ctr"/>
            <a:r>
              <a:rPr lang="en-NZ" b="1" dirty="0">
                <a:ln w="10160">
                  <a:solidFill>
                    <a:sysClr val="windowText" lastClr="000000"/>
                  </a:solidFill>
                  <a:prstDash val="solid"/>
                </a:ln>
                <a:solidFill>
                  <a:srgbClr val="FFFF00"/>
                </a:solidFill>
                <a:effectLst>
                  <a:outerShdw blurRad="38100" dist="22860" dir="5400000" algn="tl" rotWithShape="0">
                    <a:srgbClr val="000000">
                      <a:alpha val="30000"/>
                    </a:srgbClr>
                  </a:outerShdw>
                </a:effectLst>
                <a:latin typeface="Comic Sans MS" panose="030F0702030302020204" pitchFamily="66" charset="0"/>
              </a:rPr>
              <a:t>What happened after </a:t>
            </a:r>
            <a:br>
              <a:rPr lang="en-NZ" b="1" dirty="0">
                <a:ln w="10160">
                  <a:solidFill>
                    <a:sysClr val="windowText" lastClr="000000"/>
                  </a:solidFill>
                  <a:prstDash val="solid"/>
                </a:ln>
                <a:solidFill>
                  <a:srgbClr val="FFFF00"/>
                </a:solidFill>
                <a:effectLst>
                  <a:outerShdw blurRad="38100" dist="22860" dir="5400000" algn="tl" rotWithShape="0">
                    <a:srgbClr val="000000">
                      <a:alpha val="30000"/>
                    </a:srgbClr>
                  </a:outerShdw>
                </a:effectLst>
                <a:latin typeface="Comic Sans MS" panose="030F0702030302020204" pitchFamily="66" charset="0"/>
              </a:rPr>
            </a:br>
            <a:r>
              <a:rPr lang="en-NZ" b="1" dirty="0">
                <a:ln w="10160">
                  <a:solidFill>
                    <a:sysClr val="windowText" lastClr="000000"/>
                  </a:solidFill>
                  <a:prstDash val="solid"/>
                </a:ln>
                <a:solidFill>
                  <a:srgbClr val="FFFF00"/>
                </a:solidFill>
                <a:effectLst>
                  <a:outerShdw blurRad="38100" dist="22860" dir="5400000" algn="tl" rotWithShape="0">
                    <a:srgbClr val="000000">
                      <a:alpha val="30000"/>
                    </a:srgbClr>
                  </a:outerShdw>
                </a:effectLst>
                <a:latin typeface="Comic Sans MS" panose="030F0702030302020204" pitchFamily="66" charset="0"/>
              </a:rPr>
              <a:t>the Last Supper? </a:t>
            </a:r>
          </a:p>
        </p:txBody>
      </p:sp>
      <p:pic>
        <p:nvPicPr>
          <p:cNvPr id="4" name="Picture 1" descr="A person sitting on a rock&#10;&#10;Description generated with very high confidence">
            <a:extLst>
              <a:ext uri="{FF2B5EF4-FFF2-40B4-BE49-F238E27FC236}">
                <a16:creationId xmlns:a16="http://schemas.microsoft.com/office/drawing/2014/main" id="{AE10D052-AD1D-42EC-BB38-C9DDA923039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816"/>
          <a:stretch/>
        </p:blipFill>
        <p:spPr>
          <a:xfrm>
            <a:off x="838200" y="1691207"/>
            <a:ext cx="1481163" cy="19702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2" descr="A group of people standing in the grass&#10;&#10;Description generated with very high confidence">
            <a:extLst>
              <a:ext uri="{FF2B5EF4-FFF2-40B4-BE49-F238E27FC236}">
                <a16:creationId xmlns:a16="http://schemas.microsoft.com/office/drawing/2014/main" id="{9D092C41-EE46-42FC-B320-82EBDFCCE7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1709146"/>
            <a:ext cx="2568764" cy="19667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3" descr="A group of people standing next to a person&#10;&#10;Description generated with very high confidence">
            <a:extLst>
              <a:ext uri="{FF2B5EF4-FFF2-40B4-BE49-F238E27FC236}">
                <a16:creationId xmlns:a16="http://schemas.microsoft.com/office/drawing/2014/main" id="{03CCF65A-5167-4726-81E2-6075CE8979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200" y="4230739"/>
            <a:ext cx="1872002" cy="18720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4" descr="A person posing for the camera&#10;&#10;Description generated with very high confidence">
            <a:extLst>
              <a:ext uri="{FF2B5EF4-FFF2-40B4-BE49-F238E27FC236}">
                <a16:creationId xmlns:a16="http://schemas.microsoft.com/office/drawing/2014/main" id="{335ABD2B-C5FC-4BDC-AAD3-55704E5CE2C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000" y="4230739"/>
            <a:ext cx="1637220" cy="19667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Rectangle 1">
            <a:extLst>
              <a:ext uri="{FF2B5EF4-FFF2-40B4-BE49-F238E27FC236}">
                <a16:creationId xmlns:a16="http://schemas.microsoft.com/office/drawing/2014/main" id="{2F54EB60-91DB-4759-8890-F2DC502547CE}"/>
              </a:ext>
            </a:extLst>
          </p:cNvPr>
          <p:cNvSpPr/>
          <p:nvPr/>
        </p:nvSpPr>
        <p:spPr>
          <a:xfrm>
            <a:off x="2381414" y="1657829"/>
            <a:ext cx="3137854" cy="2003625"/>
          </a:xfrm>
          <a:prstGeom prst="rect">
            <a:avLst/>
          </a:prstGeom>
          <a:solidFill>
            <a:schemeClr val="accent6">
              <a:lumMod val="20000"/>
              <a:lumOff val="80000"/>
            </a:schemeClr>
          </a:solidFill>
        </p:spPr>
        <p:txBody>
          <a:bodyPr wrap="square">
            <a:spAutoFit/>
          </a:bodyPr>
          <a:lstStyle/>
          <a:p>
            <a:pPr>
              <a:lnSpc>
                <a:spcPct val="115000"/>
              </a:lnSpc>
              <a:spcAft>
                <a:spcPts val="1000"/>
              </a:spcAft>
            </a:pPr>
            <a:r>
              <a:rPr lang="en-NZ" dirty="0">
                <a:latin typeface="Arial" panose="020B0604020202020204" pitchFamily="34" charset="0"/>
                <a:ea typeface="Calibri" panose="020F0502020204030204" pitchFamily="34" charset="0"/>
                <a:cs typeface="Arial" panose="020B0604020202020204" pitchFamily="34" charset="0"/>
              </a:rPr>
              <a:t>Jesus left the supper room and went out into the garden to pray. He was very sad and he prayed to God his Father. His friends went to sleep and left him all alone.</a:t>
            </a:r>
            <a:endParaRPr lang="en-NZ"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2" name="Rectangle 2">
            <a:extLst>
              <a:ext uri="{FF2B5EF4-FFF2-40B4-BE49-F238E27FC236}">
                <a16:creationId xmlns:a16="http://schemas.microsoft.com/office/drawing/2014/main" id="{30BE8BF6-8FCD-4FE2-AA21-9EFE024D4F72}"/>
              </a:ext>
            </a:extLst>
          </p:cNvPr>
          <p:cNvSpPr/>
          <p:nvPr/>
        </p:nvSpPr>
        <p:spPr>
          <a:xfrm>
            <a:off x="8719173" y="1709146"/>
            <a:ext cx="2720502" cy="2003625"/>
          </a:xfrm>
          <a:prstGeom prst="rect">
            <a:avLst/>
          </a:prstGeom>
          <a:solidFill>
            <a:schemeClr val="accent6">
              <a:lumMod val="20000"/>
              <a:lumOff val="80000"/>
            </a:schemeClr>
          </a:solidFill>
        </p:spPr>
        <p:txBody>
          <a:bodyPr wrap="square">
            <a:spAutoFit/>
          </a:bodyPr>
          <a:lstStyle/>
          <a:p>
            <a:pPr>
              <a:lnSpc>
                <a:spcPct val="115000"/>
              </a:lnSpc>
              <a:spcAft>
                <a:spcPts val="1000"/>
              </a:spcAft>
              <a:tabLst>
                <a:tab pos="2340610" algn="l"/>
              </a:tabLst>
            </a:pPr>
            <a:r>
              <a:rPr lang="en-NZ" dirty="0">
                <a:latin typeface="Arial" panose="020B0604020202020204" pitchFamily="34" charset="0"/>
                <a:ea typeface="Calibri" panose="020F0502020204030204" pitchFamily="34" charset="0"/>
                <a:cs typeface="Arial" panose="020B0604020202020204" pitchFamily="34" charset="0"/>
              </a:rPr>
              <a:t>Later the soldiers came to arrest Jesus. They knew where he was because Judas had told them. The soldiers led him away. </a:t>
            </a:r>
            <a:endParaRPr lang="en-NZ"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Rectangle 3">
            <a:extLst>
              <a:ext uri="{FF2B5EF4-FFF2-40B4-BE49-F238E27FC236}">
                <a16:creationId xmlns:a16="http://schemas.microsoft.com/office/drawing/2014/main" id="{D2AB58FC-DEED-45D2-8E71-7B6BE6C410F0}"/>
              </a:ext>
            </a:extLst>
          </p:cNvPr>
          <p:cNvSpPr/>
          <p:nvPr/>
        </p:nvSpPr>
        <p:spPr>
          <a:xfrm>
            <a:off x="2710202" y="4053007"/>
            <a:ext cx="3047131" cy="2322174"/>
          </a:xfrm>
          <a:prstGeom prst="rect">
            <a:avLst/>
          </a:prstGeom>
          <a:solidFill>
            <a:schemeClr val="accent6">
              <a:lumMod val="20000"/>
              <a:lumOff val="80000"/>
            </a:schemeClr>
          </a:solidFill>
        </p:spPr>
        <p:txBody>
          <a:bodyPr wrap="square">
            <a:spAutoFit/>
          </a:bodyPr>
          <a:lstStyle/>
          <a:p>
            <a:pPr>
              <a:lnSpc>
                <a:spcPct val="115000"/>
              </a:lnSpc>
              <a:spcAft>
                <a:spcPts val="1000"/>
              </a:spcAft>
            </a:pPr>
            <a:r>
              <a:rPr lang="en-NZ" dirty="0">
                <a:latin typeface="Arial" panose="020B0604020202020204" pitchFamily="34" charset="0"/>
                <a:ea typeface="Calibri" panose="020F0502020204030204" pitchFamily="34" charset="0"/>
                <a:cs typeface="Arial" panose="020B0604020202020204" pitchFamily="34" charset="0"/>
              </a:rPr>
              <a:t>Jesus was brought before Pilate. Pilate was the Roman governor. He asked Jesus many questions. Then Pilate handed Jesus over to the soldiers to be put to death.</a:t>
            </a:r>
            <a:endParaRPr lang="en-NZ"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4" name="Rectangle 4">
            <a:extLst>
              <a:ext uri="{FF2B5EF4-FFF2-40B4-BE49-F238E27FC236}">
                <a16:creationId xmlns:a16="http://schemas.microsoft.com/office/drawing/2014/main" id="{25D4351A-429F-461E-8AB9-34C19EE1EA4B}"/>
              </a:ext>
            </a:extLst>
          </p:cNvPr>
          <p:cNvSpPr/>
          <p:nvPr/>
        </p:nvSpPr>
        <p:spPr>
          <a:xfrm>
            <a:off x="7812793" y="4371555"/>
            <a:ext cx="2895600" cy="1685077"/>
          </a:xfrm>
          <a:prstGeom prst="rect">
            <a:avLst/>
          </a:prstGeom>
          <a:solidFill>
            <a:schemeClr val="accent6">
              <a:lumMod val="20000"/>
              <a:lumOff val="80000"/>
            </a:schemeClr>
          </a:solidFill>
        </p:spPr>
        <p:txBody>
          <a:bodyPr wrap="square">
            <a:spAutoFit/>
          </a:bodyPr>
          <a:lstStyle/>
          <a:p>
            <a:pPr>
              <a:lnSpc>
                <a:spcPct val="115000"/>
              </a:lnSpc>
              <a:spcAft>
                <a:spcPts val="1000"/>
              </a:spcAft>
            </a:pPr>
            <a:r>
              <a:rPr lang="en-NZ" dirty="0">
                <a:latin typeface="Arial" panose="020B0604020202020204" pitchFamily="34" charset="0"/>
                <a:ea typeface="Calibri" panose="020F0502020204030204" pitchFamily="34" charset="0"/>
                <a:cs typeface="Arial" panose="020B0604020202020204" pitchFamily="34" charset="0"/>
              </a:rPr>
              <a:t>On Good Friday the soldiers put a crown of thorns on Jesus’ head and made him carry his cross up the hill called Calvary.</a:t>
            </a:r>
            <a:endParaRPr lang="en-NZ"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TextBox: PageNumber">
            <a:extLst>
              <a:ext uri="{FF2B5EF4-FFF2-40B4-BE49-F238E27FC236}">
                <a16:creationId xmlns:a16="http://schemas.microsoft.com/office/drawing/2014/main" id="{262BF99A-2E85-45D1-99CF-C2F666907FAF}"/>
              </a:ext>
            </a:extLst>
          </p:cNvPr>
          <p:cNvSpPr txBox="1">
            <a:spLocks/>
          </p:cNvSpPr>
          <p:nvPr/>
        </p:nvSpPr>
        <p:spPr>
          <a:xfrm>
            <a:off x="11696700" y="6434480"/>
            <a:ext cx="381000" cy="360000"/>
          </a:xfrm>
          <a:prstGeom prst="rect">
            <a:avLst/>
          </a:prstGeom>
          <a:solidFill>
            <a:schemeClr val="bg1">
              <a:lumMod val="95000"/>
            </a:schemeClr>
          </a:solidFill>
          <a:ln w="25400">
            <a:solidFill>
              <a:schemeClr val="tx1"/>
            </a:solidFill>
          </a:ln>
        </p:spPr>
        <p:txBody>
          <a:bodyPr wrap="none" rtlCol="0" anchor="ctr" anchorCtr="1">
            <a:noAutofit/>
          </a:bodyPr>
          <a:lstStyle/>
          <a:p>
            <a:pPr algn="ctr"/>
            <a:r>
              <a:rPr lang="en-GB" sz="900" b="1" dirty="0">
                <a:latin typeface="Arial" pitchFamily="34" charset="0"/>
                <a:cs typeface="Arial" pitchFamily="34" charset="0"/>
              </a:rPr>
              <a:t>R-2</a:t>
            </a:r>
          </a:p>
          <a:p>
            <a:pPr algn="ctr"/>
            <a:r>
              <a:rPr lang="en-GB" sz="900" b="1" dirty="0">
                <a:latin typeface="Arial" pitchFamily="34" charset="0"/>
                <a:cs typeface="Arial" pitchFamily="34" charset="0"/>
              </a:rPr>
              <a:t>S-08</a:t>
            </a:r>
          </a:p>
        </p:txBody>
      </p:sp>
      <p:sp>
        <p:nvSpPr>
          <p:cNvPr id="16" name="Action Button: Forward">
            <a:hlinkClick r:id="" action="ppaction://hlinkshowjump?jump=nextslide" highlightClick="1"/>
            <a:extLst>
              <a:ext uri="{FF2B5EF4-FFF2-40B4-BE49-F238E27FC236}">
                <a16:creationId xmlns:a16="http://schemas.microsoft.com/office/drawing/2014/main" id="{1CBBB229-2C7E-4BA8-A587-959FB47C7C85}"/>
              </a:ext>
            </a:extLst>
          </p:cNvPr>
          <p:cNvSpPr/>
          <p:nvPr/>
        </p:nvSpPr>
        <p:spPr>
          <a:xfrm>
            <a:off x="11194925" y="643448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ction Button: Back">
            <a:hlinkClick r:id="" action="ppaction://hlinkshowjump?jump=previousslide" highlightClick="1"/>
            <a:extLst>
              <a:ext uri="{FF2B5EF4-FFF2-40B4-BE49-F238E27FC236}">
                <a16:creationId xmlns:a16="http://schemas.microsoft.com/office/drawing/2014/main" id="{8780B4B9-2F16-4016-A8B6-502CD401F7FF}"/>
              </a:ext>
            </a:extLst>
          </p:cNvPr>
          <p:cNvSpPr/>
          <p:nvPr/>
        </p:nvSpPr>
        <p:spPr>
          <a:xfrm>
            <a:off x="10708393" y="643448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A63FE126-5973-4816-9C0A-3D69981E0D59}"/>
              </a:ext>
            </a:extLst>
          </p:cNvPr>
          <p:cNvSpPr/>
          <p:nvPr/>
        </p:nvSpPr>
        <p:spPr>
          <a:xfrm>
            <a:off x="5085948" y="6604084"/>
            <a:ext cx="2020105" cy="253916"/>
          </a:xfrm>
          <a:prstGeom prst="rect">
            <a:avLst/>
          </a:prstGeom>
        </p:spPr>
        <p:txBody>
          <a:bodyPr wrap="none">
            <a:spAutoFit/>
          </a:bodyPr>
          <a:lstStyle/>
          <a:p>
            <a:pPr lvl="0" algn="ctr"/>
            <a:r>
              <a:rPr lang="en-GB" sz="1050" dirty="0">
                <a:solidFill>
                  <a:schemeClr val="bg1"/>
                </a:solidFill>
                <a:latin typeface="Arial" pitchFamily="34" charset="0"/>
                <a:ea typeface="Segoe UI" pitchFamily="34" charset="0"/>
                <a:cs typeface="Arial" pitchFamily="34" charset="0"/>
              </a:rPr>
              <a:t>Click the images to reveal text.</a:t>
            </a:r>
          </a:p>
        </p:txBody>
      </p:sp>
    </p:spTree>
    <p:extLst>
      <p:ext uri="{BB962C8B-B14F-4D97-AF65-F5344CB8AC3E}">
        <p14:creationId xmlns:p14="http://schemas.microsoft.com/office/powerpoint/2010/main" val="1335238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childTnLst>
                    </p:cTn>
                  </p:par>
                </p:childTnLst>
              </p:cTn>
              <p:nextCondLst>
                <p:cond evt="onClick" delay="0">
                  <p:tgtEl>
                    <p:spTgt spid="6"/>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childTnLst>
                    </p:cTn>
                  </p:par>
                </p:childTnLst>
              </p:cTn>
              <p:nextCondLst>
                <p:cond evt="onClick" delay="0">
                  <p:tgtEl>
                    <p:spTgt spid="10"/>
                  </p:tgtEl>
                </p:cond>
              </p:nextCondLst>
            </p:seq>
            <p:seq concurrent="1" nextAc="seek">
              <p:cTn id="26" restart="whenNotActive" fill="hold" evtFilter="cancelBubble" nodeType="interactiveSeq">
                <p:stCondLst>
                  <p:cond evt="onClick" delay="0">
                    <p:tgtEl>
                      <p:spTgt spid="16"/>
                    </p:tgtEl>
                  </p:cond>
                </p:stCondLst>
                <p:endSync evt="end" delay="0">
                  <p:rtn val="all"/>
                </p:endSync>
                <p:childTnLst>
                  <p:par>
                    <p:cTn id="27" fill="hold">
                      <p:stCondLst>
                        <p:cond delay="0"/>
                      </p:stCondLst>
                      <p:childTnLst>
                        <p:par>
                          <p:cTn id="28" fill="hold">
                            <p:stCondLst>
                              <p:cond delay="0"/>
                            </p:stCondLst>
                            <p:childTnLst>
                              <p:par>
                                <p:cTn id="29" presetID="1" presetClass="exit" presetSubtype="0" fill="hold" grpId="1" nodeType="withEffect">
                                  <p:stCondLst>
                                    <p:cond delay="0"/>
                                  </p:stCondLst>
                                  <p:childTnLst>
                                    <p:set>
                                      <p:cBhvr>
                                        <p:cTn id="30" dur="1" fill="hold">
                                          <p:stCondLst>
                                            <p:cond delay="0"/>
                                          </p:stCondLst>
                                        </p:cTn>
                                        <p:tgtEl>
                                          <p:spTgt spid="11"/>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2"/>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3"/>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7" restart="whenNotActive" fill="hold" evtFilter="cancelBubble" nodeType="interactiveSeq">
                <p:stCondLst>
                  <p:cond evt="onClick" delay="0">
                    <p:tgtEl>
                      <p:spTgt spid="17"/>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grpId="2" nodeType="withEffect">
                                  <p:stCondLst>
                                    <p:cond delay="0"/>
                                  </p:stCondLst>
                                  <p:childTnLst>
                                    <p:set>
                                      <p:cBhvr>
                                        <p:cTn id="41" dur="1" fill="hold">
                                          <p:stCondLst>
                                            <p:cond delay="0"/>
                                          </p:stCondLst>
                                        </p:cTn>
                                        <p:tgtEl>
                                          <p:spTgt spid="11"/>
                                        </p:tgtEl>
                                        <p:attrNameLst>
                                          <p:attrName>style.visibility</p:attrName>
                                        </p:attrNameLst>
                                      </p:cBhvr>
                                      <p:to>
                                        <p:strVal val="hidden"/>
                                      </p:to>
                                    </p:set>
                                  </p:childTnLst>
                                </p:cTn>
                              </p:par>
                              <p:par>
                                <p:cTn id="42" presetID="1" presetClass="exit" presetSubtype="0" fill="hold" grpId="2" nodeType="withEffect">
                                  <p:stCondLst>
                                    <p:cond delay="0"/>
                                  </p:stCondLst>
                                  <p:childTnLst>
                                    <p:set>
                                      <p:cBhvr>
                                        <p:cTn id="43" dur="1" fill="hold">
                                          <p:stCondLst>
                                            <p:cond delay="0"/>
                                          </p:stCondLst>
                                        </p:cTn>
                                        <p:tgtEl>
                                          <p:spTgt spid="12"/>
                                        </p:tgtEl>
                                        <p:attrNameLst>
                                          <p:attrName>style.visibility</p:attrName>
                                        </p:attrNameLst>
                                      </p:cBhvr>
                                      <p:to>
                                        <p:strVal val="hidden"/>
                                      </p:to>
                                    </p:set>
                                  </p:childTnLst>
                                </p:cTn>
                              </p:par>
                              <p:par>
                                <p:cTn id="44" presetID="1" presetClass="exit" presetSubtype="0" fill="hold" grpId="2" nodeType="withEffect">
                                  <p:stCondLst>
                                    <p:cond delay="0"/>
                                  </p:stCondLst>
                                  <p:childTnLst>
                                    <p:set>
                                      <p:cBhvr>
                                        <p:cTn id="45" dur="1" fill="hold">
                                          <p:stCondLst>
                                            <p:cond delay="0"/>
                                          </p:stCondLst>
                                        </p:cTn>
                                        <p:tgtEl>
                                          <p:spTgt spid="13"/>
                                        </p:tgtEl>
                                        <p:attrNameLst>
                                          <p:attrName>style.visibility</p:attrName>
                                        </p:attrNameLst>
                                      </p:cBhvr>
                                      <p:to>
                                        <p:strVal val="hidden"/>
                                      </p:to>
                                    </p:set>
                                  </p:childTnLst>
                                </p:cTn>
                              </p:par>
                              <p:par>
                                <p:cTn id="46" presetID="1" presetClass="exit" presetSubtype="0" fill="hold" grpId="2" nodeType="withEffect">
                                  <p:stCondLst>
                                    <p:cond delay="0"/>
                                  </p:stCondLst>
                                  <p:childTnLst>
                                    <p:set>
                                      <p:cBhvr>
                                        <p:cTn id="47"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1" grpId="0" animBg="1"/>
      <p:bldP spid="11" grpId="1" animBg="1"/>
      <p:bldP spid="11" grpId="2" animBg="1"/>
      <p:bldP spid="12" grpId="0" animBg="1"/>
      <p:bldP spid="12" grpId="1" animBg="1"/>
      <p:bldP spid="12" grpId="2" animBg="1"/>
      <p:bldP spid="13" grpId="0" animBg="1"/>
      <p:bldP spid="13" grpId="1" animBg="1"/>
      <p:bldP spid="13" grpId="2" animBg="1"/>
      <p:bldP spid="14" grpId="0" animBg="1"/>
      <p:bldP spid="14" grpId="1" animBg="1"/>
      <p:bldP spid="14"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9B7CA-B7E7-4370-9321-33116CE3D874}"/>
              </a:ext>
            </a:extLst>
          </p:cNvPr>
          <p:cNvSpPr>
            <a:spLocks noGrp="1"/>
          </p:cNvSpPr>
          <p:nvPr>
            <p:ph type="title"/>
          </p:nvPr>
        </p:nvSpPr>
        <p:spPr/>
        <p:txBody>
          <a:bodyPr/>
          <a:lstStyle/>
          <a:p>
            <a:pPr algn="ctr"/>
            <a:r>
              <a:rPr lang="en-NZ" b="1" dirty="0">
                <a:ln w="10160">
                  <a:solidFill>
                    <a:sysClr val="windowText" lastClr="000000"/>
                  </a:solidFill>
                  <a:prstDash val="solid"/>
                </a:ln>
                <a:solidFill>
                  <a:srgbClr val="FFFF00"/>
                </a:solidFill>
                <a:effectLst>
                  <a:outerShdw blurRad="38100" dist="22860" dir="5400000" algn="tl" rotWithShape="0">
                    <a:srgbClr val="000000">
                      <a:alpha val="30000"/>
                    </a:srgbClr>
                  </a:outerShdw>
                </a:effectLst>
                <a:latin typeface="Comic Sans MS" panose="030F0702030302020204" pitchFamily="66" charset="0"/>
              </a:rPr>
              <a:t>Jesus had his Last Supper with his friends on Holy Thursday</a:t>
            </a:r>
          </a:p>
        </p:txBody>
      </p:sp>
      <p:pic>
        <p:nvPicPr>
          <p:cNvPr id="4" name="Picture 3" descr="A group of people in a room&#10;&#10;Description generated with high confidence">
            <a:extLst>
              <a:ext uri="{FF2B5EF4-FFF2-40B4-BE49-F238E27FC236}">
                <a16:creationId xmlns:a16="http://schemas.microsoft.com/office/drawing/2014/main" id="{1EC4DB18-253A-4030-A8F9-0F1A28F442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8106" y="4527250"/>
            <a:ext cx="2934511" cy="1650662"/>
          </a:xfrm>
          <a:prstGeom prst="rect">
            <a:avLst/>
          </a:prstGeom>
        </p:spPr>
      </p:pic>
      <p:graphicFrame>
        <p:nvGraphicFramePr>
          <p:cNvPr id="5" name="Table 4">
            <a:extLst>
              <a:ext uri="{FF2B5EF4-FFF2-40B4-BE49-F238E27FC236}">
                <a16:creationId xmlns:a16="http://schemas.microsoft.com/office/drawing/2014/main" id="{161251D1-D742-4F59-9BCD-3E356F016C0E}"/>
              </a:ext>
            </a:extLst>
          </p:cNvPr>
          <p:cNvGraphicFramePr>
            <a:graphicFrameLocks noGrp="1"/>
          </p:cNvGraphicFramePr>
          <p:nvPr>
            <p:extLst>
              <p:ext uri="{D42A27DB-BD31-4B8C-83A1-F6EECF244321}">
                <p14:modId xmlns:p14="http://schemas.microsoft.com/office/powerpoint/2010/main" val="954367341"/>
              </p:ext>
            </p:extLst>
          </p:nvPr>
        </p:nvGraphicFramePr>
        <p:xfrm>
          <a:off x="1219199" y="2385861"/>
          <a:ext cx="3587928" cy="3169920"/>
        </p:xfrm>
        <a:graphic>
          <a:graphicData uri="http://schemas.openxmlformats.org/drawingml/2006/table">
            <a:tbl>
              <a:tblPr firstRow="1" bandRow="1">
                <a:tableStyleId>{5940675A-B579-460E-94D1-54222C63F5DA}</a:tableStyleId>
              </a:tblPr>
              <a:tblGrid>
                <a:gridCol w="448491">
                  <a:extLst>
                    <a:ext uri="{9D8B030D-6E8A-4147-A177-3AD203B41FA5}">
                      <a16:colId xmlns:a16="http://schemas.microsoft.com/office/drawing/2014/main" val="4230309933"/>
                    </a:ext>
                  </a:extLst>
                </a:gridCol>
                <a:gridCol w="448491">
                  <a:extLst>
                    <a:ext uri="{9D8B030D-6E8A-4147-A177-3AD203B41FA5}">
                      <a16:colId xmlns:a16="http://schemas.microsoft.com/office/drawing/2014/main" val="795449359"/>
                    </a:ext>
                  </a:extLst>
                </a:gridCol>
                <a:gridCol w="448491">
                  <a:extLst>
                    <a:ext uri="{9D8B030D-6E8A-4147-A177-3AD203B41FA5}">
                      <a16:colId xmlns:a16="http://schemas.microsoft.com/office/drawing/2014/main" val="1559646565"/>
                    </a:ext>
                  </a:extLst>
                </a:gridCol>
                <a:gridCol w="448491">
                  <a:extLst>
                    <a:ext uri="{9D8B030D-6E8A-4147-A177-3AD203B41FA5}">
                      <a16:colId xmlns:a16="http://schemas.microsoft.com/office/drawing/2014/main" val="3228846349"/>
                    </a:ext>
                  </a:extLst>
                </a:gridCol>
                <a:gridCol w="448491">
                  <a:extLst>
                    <a:ext uri="{9D8B030D-6E8A-4147-A177-3AD203B41FA5}">
                      <a16:colId xmlns:a16="http://schemas.microsoft.com/office/drawing/2014/main" val="175888158"/>
                    </a:ext>
                  </a:extLst>
                </a:gridCol>
                <a:gridCol w="448491">
                  <a:extLst>
                    <a:ext uri="{9D8B030D-6E8A-4147-A177-3AD203B41FA5}">
                      <a16:colId xmlns:a16="http://schemas.microsoft.com/office/drawing/2014/main" val="2338447506"/>
                    </a:ext>
                  </a:extLst>
                </a:gridCol>
                <a:gridCol w="448491">
                  <a:extLst>
                    <a:ext uri="{9D8B030D-6E8A-4147-A177-3AD203B41FA5}">
                      <a16:colId xmlns:a16="http://schemas.microsoft.com/office/drawing/2014/main" val="2095024142"/>
                    </a:ext>
                  </a:extLst>
                </a:gridCol>
                <a:gridCol w="448491">
                  <a:extLst>
                    <a:ext uri="{9D8B030D-6E8A-4147-A177-3AD203B41FA5}">
                      <a16:colId xmlns:a16="http://schemas.microsoft.com/office/drawing/2014/main" val="1416348469"/>
                    </a:ext>
                  </a:extLst>
                </a:gridCol>
              </a:tblGrid>
              <a:tr h="370840">
                <a:tc>
                  <a:txBody>
                    <a:bodyPr/>
                    <a:lstStyle/>
                    <a:p>
                      <a:pPr algn="ctr"/>
                      <a:r>
                        <a:rPr lang="en-NZ" sz="2000" b="0" dirty="0">
                          <a:solidFill>
                            <a:schemeClr val="tx1"/>
                          </a:solidFill>
                          <a:latin typeface="Arial" panose="020B0604020202020204" pitchFamily="34" charset="0"/>
                          <a:cs typeface="Arial" panose="020B0604020202020204" pitchFamily="34" charset="0"/>
                        </a:rPr>
                        <a:t>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solidFill>
                            <a:schemeClr val="tx1"/>
                          </a:solidFill>
                          <a:latin typeface="Arial" panose="020B0604020202020204" pitchFamily="34" charset="0"/>
                          <a:cs typeface="Arial" panose="020B0604020202020204" pitchFamily="34" charset="0"/>
                        </a:rPr>
                        <a:t>J</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solidFill>
                            <a:schemeClr val="tx1"/>
                          </a:solidFill>
                          <a:latin typeface="Arial" panose="020B0604020202020204" pitchFamily="34" charset="0"/>
                          <a:cs typeface="Arial" panose="020B0604020202020204" pitchFamily="34" charset="0"/>
                        </a:rPr>
                        <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solidFill>
                            <a:schemeClr val="tx1"/>
                          </a:solidFill>
                          <a:latin typeface="Arial" panose="020B0604020202020204" pitchFamily="34" charset="0"/>
                          <a:cs typeface="Arial" panose="020B0604020202020204" pitchFamily="34" charset="0"/>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solidFill>
                            <a:schemeClr val="tx1"/>
                          </a:solidFill>
                          <a:latin typeface="Arial" panose="020B0604020202020204" pitchFamily="34" charset="0"/>
                          <a:cs typeface="Arial" panose="020B0604020202020204" pitchFamily="34" charset="0"/>
                        </a:rPr>
                        <a:t>U</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solidFill>
                            <a:schemeClr val="tx1"/>
                          </a:solidFill>
                          <a:latin typeface="Arial" panose="020B0604020202020204" pitchFamily="34" charset="0"/>
                          <a:cs typeface="Arial" panose="020B0604020202020204" pitchFamily="34" charset="0"/>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solidFill>
                            <a:schemeClr val="tx1"/>
                          </a:solidFill>
                          <a:latin typeface="Arial" panose="020B0604020202020204" pitchFamily="34" charset="0"/>
                          <a:cs typeface="Arial" panose="020B0604020202020204" pitchFamily="34" charset="0"/>
                        </a:rPr>
                        <a:t>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solidFill>
                            <a:schemeClr val="tx1"/>
                          </a:solidFill>
                          <a:latin typeface="Arial" panose="020B0604020202020204" pitchFamily="34" charset="0"/>
                          <a:cs typeface="Arial" panose="020B0604020202020204" pitchFamily="34" charset="0"/>
                        </a:rPr>
                        <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768448541"/>
                  </a:ext>
                </a:extLst>
              </a:tr>
              <a:tr h="370840">
                <a:tc>
                  <a:txBody>
                    <a:bodyPr/>
                    <a:lstStyle/>
                    <a:p>
                      <a:pPr algn="ctr"/>
                      <a:r>
                        <a:rPr lang="en-NZ" sz="2000" b="0" dirty="0">
                          <a:solidFill>
                            <a:schemeClr val="tx1"/>
                          </a:solidFill>
                          <a:latin typeface="Arial" panose="020B0604020202020204" pitchFamily="34" charset="0"/>
                          <a:cs typeface="Arial" panose="020B0604020202020204" pitchFamily="34" charset="0"/>
                        </a:rPr>
                        <a:t>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solidFill>
                            <a:schemeClr val="tx1"/>
                          </a:solidFill>
                          <a:latin typeface="Arial" panose="020B0604020202020204" pitchFamily="34" charset="0"/>
                          <a:cs typeface="Arial" panose="020B0604020202020204" pitchFamily="34" charset="0"/>
                        </a:rPr>
                        <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solidFill>
                            <a:schemeClr val="tx1"/>
                          </a:solidFill>
                          <a:latin typeface="Arial" panose="020B0604020202020204" pitchFamily="34" charset="0"/>
                          <a:cs typeface="Arial" panose="020B0604020202020204" pitchFamily="34" charset="0"/>
                        </a:rPr>
                        <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solidFill>
                            <a:schemeClr val="tx1"/>
                          </a:solidFill>
                          <a:latin typeface="Arial" panose="020B0604020202020204" pitchFamily="34" charset="0"/>
                          <a:cs typeface="Arial" panose="020B0604020202020204" pitchFamily="34" charset="0"/>
                        </a:rPr>
                        <a:t>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solidFill>
                            <a:schemeClr val="tx1"/>
                          </a:solidFill>
                          <a:latin typeface="Arial" panose="020B0604020202020204" pitchFamily="34" charset="0"/>
                          <a:cs typeface="Arial" panose="020B0604020202020204" pitchFamily="34" charset="0"/>
                        </a:rPr>
                        <a:t>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solidFill>
                            <a:schemeClr val="tx1"/>
                          </a:solidFill>
                          <a:latin typeface="Arial" panose="020B0604020202020204" pitchFamily="34" charset="0"/>
                          <a:cs typeface="Arial" panose="020B0604020202020204" pitchFamily="34" charset="0"/>
                        </a:rPr>
                        <a:t>U</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solidFill>
                            <a:schemeClr val="tx1"/>
                          </a:solidFill>
                          <a:latin typeface="Arial" panose="020B0604020202020204" pitchFamily="34" charset="0"/>
                          <a:cs typeface="Arial" panose="020B0604020202020204" pitchFamily="34" charset="0"/>
                        </a:rPr>
                        <a:t>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solidFill>
                            <a:schemeClr val="tx1"/>
                          </a:solidFill>
                          <a:latin typeface="Arial" panose="020B0604020202020204" pitchFamily="34" charset="0"/>
                          <a:cs typeface="Arial" panose="020B0604020202020204" pitchFamily="34" charset="0"/>
                        </a:rPr>
                        <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351674393"/>
                  </a:ext>
                </a:extLst>
              </a:tr>
              <a:tr h="370840">
                <a:tc>
                  <a:txBody>
                    <a:bodyPr/>
                    <a:lstStyle/>
                    <a:p>
                      <a:pPr algn="ctr"/>
                      <a:r>
                        <a:rPr lang="en-NZ" sz="2000" b="0" dirty="0">
                          <a:solidFill>
                            <a:schemeClr val="tx1"/>
                          </a:solidFill>
                          <a:latin typeface="Arial" panose="020B0604020202020204" pitchFamily="34" charset="0"/>
                          <a:cs typeface="Arial" panose="020B0604020202020204" pitchFamily="34" charset="0"/>
                        </a:rPr>
                        <a:t>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solidFill>
                            <a:schemeClr val="tx1"/>
                          </a:solidFill>
                          <a:latin typeface="Arial" panose="020B0604020202020204" pitchFamily="34" charset="0"/>
                          <a:cs typeface="Arial" panose="020B0604020202020204" pitchFamily="34" charset="0"/>
                        </a:rPr>
                        <a:t>Q</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solidFill>
                            <a:schemeClr val="tx1"/>
                          </a:solidFill>
                          <a:latin typeface="Arial" panose="020B0604020202020204" pitchFamily="34" charset="0"/>
                          <a:cs typeface="Arial" panose="020B0604020202020204" pitchFamily="34" charset="0"/>
                        </a:rPr>
                        <a:t>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solidFill>
                            <a:schemeClr val="tx1"/>
                          </a:solidFill>
                          <a:latin typeface="Arial" panose="020B0604020202020204" pitchFamily="34" charset="0"/>
                          <a:cs typeface="Arial" panose="020B0604020202020204" pitchFamily="34" charset="0"/>
                        </a:rPr>
                        <a:t>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solidFill>
                            <a:schemeClr val="tx1"/>
                          </a:solidFill>
                          <a:latin typeface="Arial" panose="020B0604020202020204" pitchFamily="34" charset="0"/>
                          <a:cs typeface="Arial" panose="020B0604020202020204" pitchFamily="34" charset="0"/>
                        </a:rPr>
                        <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solidFill>
                            <a:schemeClr val="tx1"/>
                          </a:solidFill>
                          <a:latin typeface="Arial" panose="020B0604020202020204" pitchFamily="34" charset="0"/>
                          <a:cs typeface="Arial" panose="020B0604020202020204" pitchFamily="34" charset="0"/>
                        </a:rPr>
                        <a:t>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solidFill>
                            <a:schemeClr val="tx1"/>
                          </a:solidFill>
                          <a:latin typeface="Arial" panose="020B0604020202020204" pitchFamily="34" charset="0"/>
                          <a:cs typeface="Arial" panose="020B0604020202020204" pitchFamily="34" charset="0"/>
                        </a:rPr>
                        <a:t>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solidFill>
                            <a:schemeClr val="tx1"/>
                          </a:solidFill>
                          <a:latin typeface="Arial" panose="020B0604020202020204" pitchFamily="34" charset="0"/>
                          <a:cs typeface="Arial" panose="020B0604020202020204" pitchFamily="34" charset="0"/>
                        </a:rPr>
                        <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742520544"/>
                  </a:ext>
                </a:extLst>
              </a:tr>
              <a:tr h="370840">
                <a:tc>
                  <a:txBody>
                    <a:bodyPr/>
                    <a:lstStyle/>
                    <a:p>
                      <a:pPr algn="ctr"/>
                      <a:r>
                        <a:rPr lang="en-NZ" sz="2000" b="0" dirty="0">
                          <a:solidFill>
                            <a:schemeClr val="tx1"/>
                          </a:solidFill>
                          <a:latin typeface="Arial" panose="020B0604020202020204" pitchFamily="34" charset="0"/>
                          <a:cs typeface="Arial" panose="020B0604020202020204" pitchFamily="34" charset="0"/>
                        </a:rPr>
                        <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solidFill>
                            <a:schemeClr val="tx1"/>
                          </a:solidFill>
                          <a:latin typeface="Arial" panose="020B0604020202020204" pitchFamily="34" charset="0"/>
                          <a:cs typeface="Arial" panose="020B0604020202020204" pitchFamily="34" charset="0"/>
                        </a:rPr>
                        <a:t>Z</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solidFill>
                            <a:schemeClr val="tx1"/>
                          </a:solidFill>
                          <a:latin typeface="Arial" panose="020B0604020202020204" pitchFamily="34" charset="0"/>
                          <a:cs typeface="Arial" panose="020B0604020202020204" pitchFamily="34" charset="0"/>
                        </a:rPr>
                        <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solidFill>
                            <a:schemeClr val="tx1"/>
                          </a:solidFill>
                          <a:latin typeface="Arial" panose="020B0604020202020204" pitchFamily="34" charset="0"/>
                          <a:cs typeface="Arial" panose="020B0604020202020204" pitchFamily="34" charset="0"/>
                        </a:rPr>
                        <a:t>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solidFill>
                            <a:schemeClr val="tx1"/>
                          </a:solidFill>
                          <a:latin typeface="Arial" panose="020B0604020202020204" pitchFamily="34" charset="0"/>
                          <a:cs typeface="Arial" panose="020B0604020202020204" pitchFamily="34" charset="0"/>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solidFill>
                            <a:schemeClr val="tx1"/>
                          </a:solidFill>
                          <a:latin typeface="Arial" panose="020B0604020202020204" pitchFamily="34" charset="0"/>
                          <a:cs typeface="Arial" panose="020B0604020202020204" pitchFamily="34" charset="0"/>
                        </a:rPr>
                        <a:t>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solidFill>
                            <a:schemeClr val="tx1"/>
                          </a:solidFill>
                          <a:latin typeface="Arial" panose="020B0604020202020204" pitchFamily="34" charset="0"/>
                          <a:cs typeface="Arial" panose="020B0604020202020204" pitchFamily="34" charset="0"/>
                        </a:rPr>
                        <a:t>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solidFill>
                            <a:schemeClr val="tx1"/>
                          </a:solidFill>
                          <a:latin typeface="Arial" panose="020B0604020202020204" pitchFamily="34" charset="0"/>
                          <a:cs typeface="Arial" panose="020B0604020202020204" pitchFamily="34" charset="0"/>
                        </a:rPr>
                        <a:t>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514611040"/>
                  </a:ext>
                </a:extLst>
              </a:tr>
              <a:tr h="370840">
                <a:tc>
                  <a:txBody>
                    <a:bodyPr/>
                    <a:lstStyle/>
                    <a:p>
                      <a:pPr algn="ctr"/>
                      <a:r>
                        <a:rPr lang="en-NZ" sz="2000" b="0" dirty="0">
                          <a:solidFill>
                            <a:schemeClr val="tx1"/>
                          </a:solidFill>
                          <a:latin typeface="Arial" panose="020B0604020202020204" pitchFamily="34" charset="0"/>
                          <a:cs typeface="Arial" panose="020B0604020202020204" pitchFamily="34" charset="0"/>
                        </a:rPr>
                        <a:t>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solidFill>
                            <a:schemeClr val="tx1"/>
                          </a:solidFill>
                          <a:latin typeface="Arial" panose="020B0604020202020204" pitchFamily="34" charset="0"/>
                          <a:cs typeface="Arial" panose="020B0604020202020204" pitchFamily="34" charset="0"/>
                        </a:rPr>
                        <a:t>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solidFill>
                            <a:schemeClr val="tx1"/>
                          </a:solidFill>
                          <a:latin typeface="Arial" panose="020B0604020202020204" pitchFamily="34" charset="0"/>
                          <a:cs typeface="Arial" panose="020B0604020202020204" pitchFamily="34" charset="0"/>
                        </a:rPr>
                        <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solidFill>
                            <a:schemeClr val="tx1"/>
                          </a:solidFill>
                          <a:latin typeface="Arial" panose="020B0604020202020204" pitchFamily="34" charset="0"/>
                          <a:cs typeface="Arial" panose="020B0604020202020204" pitchFamily="34" charset="0"/>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solidFill>
                            <a:schemeClr val="tx1"/>
                          </a:solidFill>
                          <a:latin typeface="Arial" panose="020B0604020202020204" pitchFamily="34" charset="0"/>
                          <a:cs typeface="Arial" panose="020B0604020202020204" pitchFamily="34" charset="0"/>
                        </a:rPr>
                        <a:t>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solidFill>
                            <a:schemeClr val="tx1"/>
                          </a:solidFill>
                          <a:latin typeface="Arial" panose="020B0604020202020204" pitchFamily="34" charset="0"/>
                          <a:cs typeface="Arial" panose="020B0604020202020204" pitchFamily="34" charset="0"/>
                        </a:rPr>
                        <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solidFill>
                            <a:schemeClr val="tx1"/>
                          </a:solidFill>
                          <a:latin typeface="Arial" panose="020B0604020202020204" pitchFamily="34" charset="0"/>
                          <a:cs typeface="Arial" panose="020B0604020202020204" pitchFamily="34" charset="0"/>
                        </a:rPr>
                        <a:t>V</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solidFill>
                            <a:schemeClr val="tx1"/>
                          </a:solidFill>
                          <a:latin typeface="Arial" panose="020B0604020202020204" pitchFamily="34" charset="0"/>
                          <a:cs typeface="Arial" panose="020B0604020202020204" pitchFamily="34" charset="0"/>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760760503"/>
                  </a:ext>
                </a:extLst>
              </a:tr>
              <a:tr h="370840">
                <a:tc>
                  <a:txBody>
                    <a:bodyPr/>
                    <a:lstStyle/>
                    <a:p>
                      <a:pPr algn="ctr"/>
                      <a:r>
                        <a:rPr lang="en-NZ" sz="2000" b="0" dirty="0">
                          <a:solidFill>
                            <a:schemeClr val="tx1"/>
                          </a:solidFill>
                          <a:latin typeface="Arial" panose="020B0604020202020204" pitchFamily="34" charset="0"/>
                          <a:cs typeface="Arial" panose="020B0604020202020204" pitchFamily="34" charset="0"/>
                        </a:rPr>
                        <a:t>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solidFill>
                            <a:schemeClr val="tx1"/>
                          </a:solidFill>
                          <a:latin typeface="Arial" panose="020B0604020202020204" pitchFamily="34" charset="0"/>
                          <a:cs typeface="Arial" panose="020B0604020202020204" pitchFamily="34" charset="0"/>
                        </a:rPr>
                        <a:t>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solidFill>
                            <a:schemeClr val="tx1"/>
                          </a:solidFill>
                          <a:latin typeface="Arial" panose="020B0604020202020204" pitchFamily="34" charset="0"/>
                          <a:cs typeface="Arial" panose="020B0604020202020204" pitchFamily="34" charset="0"/>
                        </a:rPr>
                        <a:t>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solidFill>
                            <a:schemeClr val="tx1"/>
                          </a:solidFill>
                          <a:latin typeface="Arial" panose="020B0604020202020204" pitchFamily="34" charset="0"/>
                          <a:cs typeface="Arial" panose="020B0604020202020204" pitchFamily="34" charset="0"/>
                        </a:rPr>
                        <a:t>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solidFill>
                            <a:schemeClr val="tx1"/>
                          </a:solidFill>
                          <a:latin typeface="Arial" panose="020B0604020202020204" pitchFamily="34" charset="0"/>
                          <a:cs typeface="Arial" panose="020B0604020202020204" pitchFamily="34" charset="0"/>
                        </a:rPr>
                        <a: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solidFill>
                            <a:schemeClr val="tx1"/>
                          </a:solidFill>
                          <a:latin typeface="Arial" panose="020B0604020202020204" pitchFamily="34" charset="0"/>
                          <a:cs typeface="Arial" panose="020B0604020202020204" pitchFamily="34" charset="0"/>
                        </a:rPr>
                        <a:t>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solidFill>
                            <a:schemeClr val="tx1"/>
                          </a:solidFill>
                          <a:latin typeface="Arial" panose="020B0604020202020204" pitchFamily="34" charset="0"/>
                          <a:cs typeface="Arial" panose="020B0604020202020204" pitchFamily="34" charset="0"/>
                        </a:rPr>
                        <a:t>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solidFill>
                            <a:schemeClr val="tx1"/>
                          </a:solidFill>
                          <a:latin typeface="Arial" panose="020B0604020202020204" pitchFamily="34" charset="0"/>
                          <a:cs typeface="Arial" panose="020B0604020202020204" pitchFamily="34" charset="0"/>
                        </a:rPr>
                        <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384720081"/>
                  </a:ext>
                </a:extLst>
              </a:tr>
              <a:tr h="370840">
                <a:tc>
                  <a:txBody>
                    <a:bodyPr/>
                    <a:lstStyle/>
                    <a:p>
                      <a:pPr algn="ctr"/>
                      <a:r>
                        <a:rPr lang="en-NZ" sz="2000" b="0" dirty="0">
                          <a:solidFill>
                            <a:schemeClr val="tx1"/>
                          </a:solidFill>
                          <a:latin typeface="Arial" panose="020B0604020202020204" pitchFamily="34" charset="0"/>
                          <a:cs typeface="Arial" panose="020B0604020202020204" pitchFamily="34" charset="0"/>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solidFill>
                            <a:schemeClr val="tx1"/>
                          </a:solidFill>
                          <a:latin typeface="Arial" panose="020B0604020202020204" pitchFamily="34" charset="0"/>
                          <a:cs typeface="Arial" panose="020B0604020202020204" pitchFamily="34" charset="0"/>
                        </a:rPr>
                        <a:t>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solidFill>
                            <a:schemeClr val="tx1"/>
                          </a:solidFill>
                          <a:latin typeface="Arial" panose="020B0604020202020204" pitchFamily="34" charset="0"/>
                          <a:cs typeface="Arial" panose="020B0604020202020204" pitchFamily="34" charset="0"/>
                        </a:rPr>
                        <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solidFill>
                            <a:schemeClr val="tx1"/>
                          </a:solidFill>
                          <a:latin typeface="Arial" panose="020B0604020202020204" pitchFamily="34" charset="0"/>
                          <a:cs typeface="Arial" panose="020B0604020202020204" pitchFamily="34" charset="0"/>
                        </a:rPr>
                        <a:t>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solidFill>
                            <a:schemeClr val="tx1"/>
                          </a:solidFill>
                          <a:latin typeface="Arial" panose="020B0604020202020204" pitchFamily="34" charset="0"/>
                          <a:cs typeface="Arial" panose="020B0604020202020204" pitchFamily="34" charset="0"/>
                        </a:rPr>
                        <a:t>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solidFill>
                            <a:schemeClr val="tx1"/>
                          </a:solidFill>
                          <a:latin typeface="Arial" panose="020B0604020202020204" pitchFamily="34" charset="0"/>
                          <a:cs typeface="Arial" panose="020B0604020202020204" pitchFamily="34" charset="0"/>
                        </a:rPr>
                        <a: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solidFill>
                            <a:schemeClr val="tx1"/>
                          </a:solidFill>
                          <a:latin typeface="Arial" panose="020B0604020202020204" pitchFamily="34" charset="0"/>
                          <a:cs typeface="Arial" panose="020B0604020202020204" pitchFamily="34" charset="0"/>
                        </a:rPr>
                        <a:t>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solidFill>
                            <a:schemeClr val="tx1"/>
                          </a:solidFill>
                          <a:latin typeface="Arial" panose="020B0604020202020204" pitchFamily="34" charset="0"/>
                          <a:cs typeface="Arial" panose="020B0604020202020204" pitchFamily="34" charset="0"/>
                        </a:rPr>
                        <a:t>U</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646246408"/>
                  </a:ext>
                </a:extLst>
              </a:tr>
              <a:tr h="370840">
                <a:tc>
                  <a:txBody>
                    <a:bodyPr/>
                    <a:lstStyle/>
                    <a:p>
                      <a:pPr algn="ctr"/>
                      <a:r>
                        <a:rPr lang="en-NZ" sz="2000" b="0" dirty="0">
                          <a:solidFill>
                            <a:schemeClr val="tx1"/>
                          </a:solidFill>
                          <a:latin typeface="Arial" panose="020B0604020202020204" pitchFamily="34" charset="0"/>
                          <a:cs typeface="Arial" panose="020B0604020202020204" pitchFamily="34" charset="0"/>
                        </a:rPr>
                        <a:t>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solidFill>
                            <a:schemeClr val="tx1"/>
                          </a:solidFill>
                          <a:latin typeface="Arial" panose="020B0604020202020204" pitchFamily="34" charset="0"/>
                          <a:cs typeface="Arial" panose="020B0604020202020204" pitchFamily="34" charset="0"/>
                        </a:rPr>
                        <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solidFill>
                            <a:schemeClr val="tx1"/>
                          </a:solidFill>
                          <a:latin typeface="Arial" panose="020B0604020202020204" pitchFamily="34" charset="0"/>
                          <a:cs typeface="Arial" panose="020B0604020202020204" pitchFamily="34" charset="0"/>
                        </a:rPr>
                        <a:t>U</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solidFill>
                            <a:schemeClr val="tx1"/>
                          </a:solidFill>
                          <a:latin typeface="Arial" panose="020B0604020202020204" pitchFamily="34" charset="0"/>
                          <a:cs typeface="Arial" panose="020B0604020202020204" pitchFamily="34" charset="0"/>
                        </a:rPr>
                        <a:t>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solidFill>
                            <a:schemeClr val="tx1"/>
                          </a:solidFill>
                          <a:latin typeface="Arial" panose="020B0604020202020204" pitchFamily="34" charset="0"/>
                          <a:cs typeface="Arial" panose="020B0604020202020204" pitchFamily="34" charset="0"/>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solidFill>
                            <a:schemeClr val="tx1"/>
                          </a:solidFill>
                          <a:latin typeface="Arial" panose="020B0604020202020204" pitchFamily="34" charset="0"/>
                          <a:cs typeface="Arial" panose="020B0604020202020204" pitchFamily="34" charset="0"/>
                        </a:rPr>
                        <a:t>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solidFill>
                            <a:schemeClr val="tx1"/>
                          </a:solidFill>
                          <a:latin typeface="Arial" panose="020B0604020202020204" pitchFamily="34" charset="0"/>
                          <a:cs typeface="Arial" panose="020B0604020202020204" pitchFamily="34" charset="0"/>
                        </a:rPr>
                        <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NZ" sz="2000" b="0" dirty="0">
                          <a:solidFill>
                            <a:schemeClr val="tx1"/>
                          </a:solidFill>
                          <a:latin typeface="Arial" panose="020B0604020202020204" pitchFamily="34" charset="0"/>
                          <a:cs typeface="Arial" panose="020B0604020202020204" pitchFamily="34" charset="0"/>
                        </a:rPr>
                        <a: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300757345"/>
                  </a:ext>
                </a:extLst>
              </a:tr>
            </a:tbl>
          </a:graphicData>
        </a:graphic>
      </p:graphicFrame>
      <p:sp>
        <p:nvSpPr>
          <p:cNvPr id="6" name="Rectangle 5">
            <a:extLst>
              <a:ext uri="{FF2B5EF4-FFF2-40B4-BE49-F238E27FC236}">
                <a16:creationId xmlns:a16="http://schemas.microsoft.com/office/drawing/2014/main" id="{00ADE2B2-E3CE-449D-8939-BFD95D61FB8A}"/>
              </a:ext>
            </a:extLst>
          </p:cNvPr>
          <p:cNvSpPr/>
          <p:nvPr/>
        </p:nvSpPr>
        <p:spPr>
          <a:xfrm>
            <a:off x="7016925" y="1787847"/>
            <a:ext cx="4336875" cy="917687"/>
          </a:xfrm>
          <a:prstGeom prst="rect">
            <a:avLst/>
          </a:prstGeom>
          <a:solidFill>
            <a:schemeClr val="accent6">
              <a:lumMod val="20000"/>
              <a:lumOff val="80000"/>
            </a:schemeClr>
          </a:solidFill>
          <a:ln>
            <a:solidFill>
              <a:schemeClr val="tx1"/>
            </a:solidFill>
          </a:ln>
        </p:spPr>
        <p:txBody>
          <a:bodyPr wrap="square">
            <a:spAutoFit/>
          </a:bodyPr>
          <a:lstStyle/>
          <a:p>
            <a:pPr>
              <a:lnSpc>
                <a:spcPct val="115000"/>
              </a:lnSpc>
              <a:spcAft>
                <a:spcPts val="1000"/>
              </a:spcAft>
            </a:pPr>
            <a:r>
              <a:rPr lang="en-NZ" sz="1600" i="1" dirty="0">
                <a:latin typeface="Arial" panose="020B0604020202020204" pitchFamily="34" charset="0"/>
                <a:ea typeface="Calibri" panose="020F0502020204030204" pitchFamily="34" charset="0"/>
                <a:cs typeface="Arial" panose="020B0604020202020204" pitchFamily="34" charset="0"/>
              </a:rPr>
              <a:t>Find each word in the sentence below on the matrix and highlight it in the sentence </a:t>
            </a:r>
            <a:r>
              <a:rPr lang="en-NZ" sz="1600" b="1" i="1" dirty="0">
                <a:latin typeface="Arial" panose="020B0604020202020204" pitchFamily="34" charset="0"/>
                <a:ea typeface="Calibri" panose="020F0502020204030204" pitchFamily="34" charset="0"/>
                <a:cs typeface="Arial" panose="020B0604020202020204" pitchFamily="34" charset="0"/>
              </a:rPr>
              <a:t>and</a:t>
            </a:r>
            <a:r>
              <a:rPr lang="en-NZ" sz="1600" i="1" dirty="0">
                <a:latin typeface="Arial" panose="020B0604020202020204" pitchFamily="34" charset="0"/>
                <a:ea typeface="Calibri" panose="020F0502020204030204" pitchFamily="34" charset="0"/>
                <a:cs typeface="Arial" panose="020B0604020202020204" pitchFamily="34" charset="0"/>
              </a:rPr>
              <a:t> in the Word Find</a:t>
            </a:r>
            <a:endParaRPr lang="en-NZ" sz="1600" i="1"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948B2434-203B-4009-9539-6D43D30B3446}"/>
              </a:ext>
            </a:extLst>
          </p:cNvPr>
          <p:cNvSpPr/>
          <p:nvPr/>
        </p:nvSpPr>
        <p:spPr>
          <a:xfrm>
            <a:off x="7391397" y="2933128"/>
            <a:ext cx="3587928" cy="1366528"/>
          </a:xfrm>
          <a:prstGeom prst="rect">
            <a:avLst/>
          </a:prstGeom>
          <a:solidFill>
            <a:schemeClr val="accent6">
              <a:lumMod val="20000"/>
              <a:lumOff val="80000"/>
            </a:schemeClr>
          </a:solidFill>
        </p:spPr>
        <p:txBody>
          <a:bodyPr wrap="square">
            <a:spAutoFit/>
          </a:bodyPr>
          <a:lstStyle/>
          <a:p>
            <a:pPr>
              <a:lnSpc>
                <a:spcPct val="115000"/>
              </a:lnSpc>
              <a:spcAft>
                <a:spcPts val="1000"/>
              </a:spcAft>
            </a:pPr>
            <a:r>
              <a:rPr lang="en-NZ" sz="2400" b="1" dirty="0">
                <a:latin typeface="Arial" panose="020B0604020202020204" pitchFamily="34" charset="0"/>
                <a:ea typeface="Calibri" panose="020F0502020204030204" pitchFamily="34" charset="0"/>
                <a:cs typeface="Arial" panose="020B0604020202020204" pitchFamily="34" charset="0"/>
              </a:rPr>
              <a:t>Jesus had his last supper with his friends on Holy Thursday.</a:t>
            </a:r>
            <a:endParaRPr lang="en-NZ" b="1"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TextBox: PageNumber">
            <a:extLst>
              <a:ext uri="{FF2B5EF4-FFF2-40B4-BE49-F238E27FC236}">
                <a16:creationId xmlns:a16="http://schemas.microsoft.com/office/drawing/2014/main" id="{E95DB3FE-4F7E-445C-B3E6-CD6890277E5A}"/>
              </a:ext>
            </a:extLst>
          </p:cNvPr>
          <p:cNvSpPr txBox="1">
            <a:spLocks/>
          </p:cNvSpPr>
          <p:nvPr/>
        </p:nvSpPr>
        <p:spPr>
          <a:xfrm>
            <a:off x="11696700" y="6434480"/>
            <a:ext cx="381000" cy="360000"/>
          </a:xfrm>
          <a:prstGeom prst="rect">
            <a:avLst/>
          </a:prstGeom>
          <a:solidFill>
            <a:schemeClr val="bg1">
              <a:lumMod val="95000"/>
            </a:schemeClr>
          </a:solidFill>
          <a:ln w="25400">
            <a:solidFill>
              <a:schemeClr val="tx1"/>
            </a:solidFill>
          </a:ln>
        </p:spPr>
        <p:txBody>
          <a:bodyPr wrap="none" rtlCol="0" anchor="ctr" anchorCtr="1">
            <a:noAutofit/>
          </a:bodyPr>
          <a:lstStyle/>
          <a:p>
            <a:pPr algn="ctr"/>
            <a:r>
              <a:rPr lang="en-GB" sz="900" b="1" dirty="0">
                <a:latin typeface="Arial" pitchFamily="34" charset="0"/>
                <a:cs typeface="Arial" pitchFamily="34" charset="0"/>
              </a:rPr>
              <a:t>R-2</a:t>
            </a:r>
          </a:p>
          <a:p>
            <a:pPr algn="ctr"/>
            <a:r>
              <a:rPr lang="en-GB" sz="900" b="1" dirty="0">
                <a:latin typeface="Arial" pitchFamily="34" charset="0"/>
                <a:cs typeface="Arial" pitchFamily="34" charset="0"/>
              </a:rPr>
              <a:t>S-09</a:t>
            </a:r>
          </a:p>
        </p:txBody>
      </p:sp>
      <p:sp>
        <p:nvSpPr>
          <p:cNvPr id="9" name="Action Button: Forward">
            <a:hlinkClick r:id="" action="ppaction://hlinkshowjump?jump=nextslide" highlightClick="1"/>
            <a:extLst>
              <a:ext uri="{FF2B5EF4-FFF2-40B4-BE49-F238E27FC236}">
                <a16:creationId xmlns:a16="http://schemas.microsoft.com/office/drawing/2014/main" id="{5EEB0124-0971-497F-9F59-74EBC6BBD459}"/>
              </a:ext>
            </a:extLst>
          </p:cNvPr>
          <p:cNvSpPr/>
          <p:nvPr/>
        </p:nvSpPr>
        <p:spPr>
          <a:xfrm>
            <a:off x="11194925" y="643448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ction Button: Back">
            <a:hlinkClick r:id="" action="ppaction://hlinkshowjump?jump=previousslide" highlightClick="1"/>
            <a:extLst>
              <a:ext uri="{FF2B5EF4-FFF2-40B4-BE49-F238E27FC236}">
                <a16:creationId xmlns:a16="http://schemas.microsoft.com/office/drawing/2014/main" id="{24176873-A2A8-4D2A-B24D-1EF99C662281}"/>
              </a:ext>
            </a:extLst>
          </p:cNvPr>
          <p:cNvSpPr/>
          <p:nvPr/>
        </p:nvSpPr>
        <p:spPr>
          <a:xfrm>
            <a:off x="10708393" y="643448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Ans Jesus">
            <a:extLst>
              <a:ext uri="{FF2B5EF4-FFF2-40B4-BE49-F238E27FC236}">
                <a16:creationId xmlns:a16="http://schemas.microsoft.com/office/drawing/2014/main" id="{BE30AEBA-F82E-4EED-9410-A778B4EA7ED4}"/>
              </a:ext>
            </a:extLst>
          </p:cNvPr>
          <p:cNvSpPr/>
          <p:nvPr/>
        </p:nvSpPr>
        <p:spPr>
          <a:xfrm>
            <a:off x="1783644" y="2385861"/>
            <a:ext cx="2043289" cy="372557"/>
          </a:xfrm>
          <a:prstGeom prst="round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Ans Had">
            <a:extLst>
              <a:ext uri="{FF2B5EF4-FFF2-40B4-BE49-F238E27FC236}">
                <a16:creationId xmlns:a16="http://schemas.microsoft.com/office/drawing/2014/main" id="{7E1B6CDC-B3F1-46A2-9ABD-83EF9E126620}"/>
              </a:ext>
            </a:extLst>
          </p:cNvPr>
          <p:cNvSpPr/>
          <p:nvPr/>
        </p:nvSpPr>
        <p:spPr>
          <a:xfrm>
            <a:off x="1783643" y="2784771"/>
            <a:ext cx="1128889" cy="372557"/>
          </a:xfrm>
          <a:prstGeom prst="round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Ans His1">
            <a:extLst>
              <a:ext uri="{FF2B5EF4-FFF2-40B4-BE49-F238E27FC236}">
                <a16:creationId xmlns:a16="http://schemas.microsoft.com/office/drawing/2014/main" id="{5135F2EB-BBA0-4671-BC70-6236B351C60A}"/>
              </a:ext>
            </a:extLst>
          </p:cNvPr>
          <p:cNvSpPr/>
          <p:nvPr/>
        </p:nvSpPr>
        <p:spPr>
          <a:xfrm>
            <a:off x="2215446" y="3578727"/>
            <a:ext cx="1171220" cy="372557"/>
          </a:xfrm>
          <a:prstGeom prst="round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Ans Last">
            <a:extLst>
              <a:ext uri="{FF2B5EF4-FFF2-40B4-BE49-F238E27FC236}">
                <a16:creationId xmlns:a16="http://schemas.microsoft.com/office/drawing/2014/main" id="{F89FF85D-4CE5-4623-B631-535DA0CA600C}"/>
              </a:ext>
            </a:extLst>
          </p:cNvPr>
          <p:cNvSpPr/>
          <p:nvPr/>
        </p:nvSpPr>
        <p:spPr>
          <a:xfrm>
            <a:off x="3093155" y="2784771"/>
            <a:ext cx="293511" cy="1514885"/>
          </a:xfrm>
          <a:prstGeom prst="round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Ans Supper">
            <a:extLst>
              <a:ext uri="{FF2B5EF4-FFF2-40B4-BE49-F238E27FC236}">
                <a16:creationId xmlns:a16="http://schemas.microsoft.com/office/drawing/2014/main" id="{68539C18-81E3-46AF-844A-2A1252D744C7}"/>
              </a:ext>
            </a:extLst>
          </p:cNvPr>
          <p:cNvSpPr/>
          <p:nvPr/>
        </p:nvSpPr>
        <p:spPr>
          <a:xfrm>
            <a:off x="3533421" y="2385861"/>
            <a:ext cx="293512" cy="2355472"/>
          </a:xfrm>
          <a:prstGeom prst="round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Ans With">
            <a:extLst>
              <a:ext uri="{FF2B5EF4-FFF2-40B4-BE49-F238E27FC236}">
                <a16:creationId xmlns:a16="http://schemas.microsoft.com/office/drawing/2014/main" id="{55B5E60C-B704-407A-8602-C320ECD22081}"/>
              </a:ext>
            </a:extLst>
          </p:cNvPr>
          <p:cNvSpPr/>
          <p:nvPr/>
        </p:nvSpPr>
        <p:spPr>
          <a:xfrm>
            <a:off x="1741313" y="3983890"/>
            <a:ext cx="293511" cy="1514885"/>
          </a:xfrm>
          <a:prstGeom prst="round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Ans His2">
            <a:extLst>
              <a:ext uri="{FF2B5EF4-FFF2-40B4-BE49-F238E27FC236}">
                <a16:creationId xmlns:a16="http://schemas.microsoft.com/office/drawing/2014/main" id="{420DFA12-C007-493A-85DA-00F9BA2B4241}"/>
              </a:ext>
            </a:extLst>
          </p:cNvPr>
          <p:cNvSpPr/>
          <p:nvPr/>
        </p:nvSpPr>
        <p:spPr>
          <a:xfrm>
            <a:off x="4425244" y="3206044"/>
            <a:ext cx="293512" cy="1093612"/>
          </a:xfrm>
          <a:prstGeom prst="round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Ans Friends">
            <a:extLst>
              <a:ext uri="{FF2B5EF4-FFF2-40B4-BE49-F238E27FC236}">
                <a16:creationId xmlns:a16="http://schemas.microsoft.com/office/drawing/2014/main" id="{E9F61A83-116F-40F4-8C93-A7F77A78CCA9}"/>
              </a:ext>
            </a:extLst>
          </p:cNvPr>
          <p:cNvSpPr/>
          <p:nvPr/>
        </p:nvSpPr>
        <p:spPr>
          <a:xfrm>
            <a:off x="1233055" y="2385861"/>
            <a:ext cx="384079" cy="2716717"/>
          </a:xfrm>
          <a:prstGeom prst="round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Ans On">
            <a:extLst>
              <a:ext uri="{FF2B5EF4-FFF2-40B4-BE49-F238E27FC236}">
                <a16:creationId xmlns:a16="http://schemas.microsoft.com/office/drawing/2014/main" id="{9D06E1F2-BB75-4942-8F14-460EB0F3F3C2}"/>
              </a:ext>
            </a:extLst>
          </p:cNvPr>
          <p:cNvSpPr/>
          <p:nvPr/>
        </p:nvSpPr>
        <p:spPr>
          <a:xfrm>
            <a:off x="3962400" y="2385861"/>
            <a:ext cx="293512" cy="718583"/>
          </a:xfrm>
          <a:prstGeom prst="round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Ans Holy">
            <a:extLst>
              <a:ext uri="{FF2B5EF4-FFF2-40B4-BE49-F238E27FC236}">
                <a16:creationId xmlns:a16="http://schemas.microsoft.com/office/drawing/2014/main" id="{1002623F-D4A8-4E8B-8629-B7D04BEF492F}"/>
              </a:ext>
            </a:extLst>
          </p:cNvPr>
          <p:cNvSpPr/>
          <p:nvPr/>
        </p:nvSpPr>
        <p:spPr>
          <a:xfrm>
            <a:off x="2215446" y="4767686"/>
            <a:ext cx="1611487" cy="334892"/>
          </a:xfrm>
          <a:prstGeom prst="round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1" name="Ans Thursday">
            <a:extLst>
              <a:ext uri="{FF2B5EF4-FFF2-40B4-BE49-F238E27FC236}">
                <a16:creationId xmlns:a16="http://schemas.microsoft.com/office/drawing/2014/main" id="{711A2206-6393-4A48-8EFE-D3A3DC50C00B}"/>
              </a:ext>
            </a:extLst>
          </p:cNvPr>
          <p:cNvSpPr/>
          <p:nvPr/>
        </p:nvSpPr>
        <p:spPr>
          <a:xfrm>
            <a:off x="1233055" y="5181600"/>
            <a:ext cx="3485701" cy="317175"/>
          </a:xfrm>
          <a:prstGeom prst="round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 name="Trigger Jesus">
            <a:extLst>
              <a:ext uri="{FF2B5EF4-FFF2-40B4-BE49-F238E27FC236}">
                <a16:creationId xmlns:a16="http://schemas.microsoft.com/office/drawing/2014/main" id="{326401FB-5C37-4D4B-9557-00A1810B3E21}"/>
              </a:ext>
            </a:extLst>
          </p:cNvPr>
          <p:cNvSpPr/>
          <p:nvPr/>
        </p:nvSpPr>
        <p:spPr>
          <a:xfrm>
            <a:off x="7391397" y="3041268"/>
            <a:ext cx="996247" cy="327054"/>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3" name="Trigger Had">
            <a:extLst>
              <a:ext uri="{FF2B5EF4-FFF2-40B4-BE49-F238E27FC236}">
                <a16:creationId xmlns:a16="http://schemas.microsoft.com/office/drawing/2014/main" id="{C7933B97-B47D-4F17-AB03-ADDCE2D196FB}"/>
              </a:ext>
            </a:extLst>
          </p:cNvPr>
          <p:cNvSpPr/>
          <p:nvPr/>
        </p:nvSpPr>
        <p:spPr>
          <a:xfrm>
            <a:off x="8387645" y="3041268"/>
            <a:ext cx="609600" cy="324556"/>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 name="Trigger His1">
            <a:extLst>
              <a:ext uri="{FF2B5EF4-FFF2-40B4-BE49-F238E27FC236}">
                <a16:creationId xmlns:a16="http://schemas.microsoft.com/office/drawing/2014/main" id="{AEA679D5-69F6-4708-B2F4-5E502675BA79}"/>
              </a:ext>
            </a:extLst>
          </p:cNvPr>
          <p:cNvSpPr/>
          <p:nvPr/>
        </p:nvSpPr>
        <p:spPr>
          <a:xfrm>
            <a:off x="8997246" y="3041268"/>
            <a:ext cx="519287" cy="324556"/>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5" name="Trigger Last">
            <a:extLst>
              <a:ext uri="{FF2B5EF4-FFF2-40B4-BE49-F238E27FC236}">
                <a16:creationId xmlns:a16="http://schemas.microsoft.com/office/drawing/2014/main" id="{7D2C8B1E-85EA-4FB4-B31F-B917509EFDB6}"/>
              </a:ext>
            </a:extLst>
          </p:cNvPr>
          <p:cNvSpPr/>
          <p:nvPr/>
        </p:nvSpPr>
        <p:spPr>
          <a:xfrm>
            <a:off x="9516534" y="3041268"/>
            <a:ext cx="654756" cy="324556"/>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6" name="Trigger Supper">
            <a:extLst>
              <a:ext uri="{FF2B5EF4-FFF2-40B4-BE49-F238E27FC236}">
                <a16:creationId xmlns:a16="http://schemas.microsoft.com/office/drawing/2014/main" id="{293A7841-28AD-465B-B8B5-C2C2A6C72D02}"/>
              </a:ext>
            </a:extLst>
          </p:cNvPr>
          <p:cNvSpPr/>
          <p:nvPr/>
        </p:nvSpPr>
        <p:spPr>
          <a:xfrm>
            <a:off x="7397041" y="3451672"/>
            <a:ext cx="1137359" cy="324556"/>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7" name="Trigger With">
            <a:extLst>
              <a:ext uri="{FF2B5EF4-FFF2-40B4-BE49-F238E27FC236}">
                <a16:creationId xmlns:a16="http://schemas.microsoft.com/office/drawing/2014/main" id="{CA4093D1-F3FC-4C24-8D91-362EB93082A2}"/>
              </a:ext>
            </a:extLst>
          </p:cNvPr>
          <p:cNvSpPr/>
          <p:nvPr/>
        </p:nvSpPr>
        <p:spPr>
          <a:xfrm>
            <a:off x="8534401" y="3457735"/>
            <a:ext cx="688622" cy="324556"/>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8" name="Trigger His2">
            <a:extLst>
              <a:ext uri="{FF2B5EF4-FFF2-40B4-BE49-F238E27FC236}">
                <a16:creationId xmlns:a16="http://schemas.microsoft.com/office/drawing/2014/main" id="{B7F072B8-6B2B-460D-B17C-9FCAFD59E7B8}"/>
              </a:ext>
            </a:extLst>
          </p:cNvPr>
          <p:cNvSpPr/>
          <p:nvPr/>
        </p:nvSpPr>
        <p:spPr>
          <a:xfrm>
            <a:off x="9225840" y="3454244"/>
            <a:ext cx="519287" cy="324556"/>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9" name="Trigger Friends">
            <a:extLst>
              <a:ext uri="{FF2B5EF4-FFF2-40B4-BE49-F238E27FC236}">
                <a16:creationId xmlns:a16="http://schemas.microsoft.com/office/drawing/2014/main" id="{F829CC46-5FC3-4F46-8BFE-DD62FB6EF774}"/>
              </a:ext>
            </a:extLst>
          </p:cNvPr>
          <p:cNvSpPr/>
          <p:nvPr/>
        </p:nvSpPr>
        <p:spPr>
          <a:xfrm>
            <a:off x="9745127" y="3455990"/>
            <a:ext cx="1123250" cy="324556"/>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0" name="Trigger  On">
            <a:extLst>
              <a:ext uri="{FF2B5EF4-FFF2-40B4-BE49-F238E27FC236}">
                <a16:creationId xmlns:a16="http://schemas.microsoft.com/office/drawing/2014/main" id="{56282B8A-DDD7-40C4-A550-195FC5BE6B3E}"/>
              </a:ext>
            </a:extLst>
          </p:cNvPr>
          <p:cNvSpPr/>
          <p:nvPr/>
        </p:nvSpPr>
        <p:spPr>
          <a:xfrm>
            <a:off x="7391397" y="3854497"/>
            <a:ext cx="488247" cy="324556"/>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1" name="Trigger Holy">
            <a:extLst>
              <a:ext uri="{FF2B5EF4-FFF2-40B4-BE49-F238E27FC236}">
                <a16:creationId xmlns:a16="http://schemas.microsoft.com/office/drawing/2014/main" id="{CEAE029F-04DC-42AE-91D3-46741F30C5E6}"/>
              </a:ext>
            </a:extLst>
          </p:cNvPr>
          <p:cNvSpPr/>
          <p:nvPr/>
        </p:nvSpPr>
        <p:spPr>
          <a:xfrm>
            <a:off x="7892339" y="3851957"/>
            <a:ext cx="777528" cy="324556"/>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2" name="Trigger Thursday">
            <a:extLst>
              <a:ext uri="{FF2B5EF4-FFF2-40B4-BE49-F238E27FC236}">
                <a16:creationId xmlns:a16="http://schemas.microsoft.com/office/drawing/2014/main" id="{74B3A25A-C119-4505-A57D-E85E1204788D}"/>
              </a:ext>
            </a:extLst>
          </p:cNvPr>
          <p:cNvSpPr/>
          <p:nvPr/>
        </p:nvSpPr>
        <p:spPr>
          <a:xfrm>
            <a:off x="8669867" y="3851957"/>
            <a:ext cx="1501423" cy="324556"/>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3" name="Action Button: Worksheet">
            <a:hlinkClick r:id="rId4" action="ppaction://hlinksldjump" highlightClick="1"/>
            <a:extLst>
              <a:ext uri="{FF2B5EF4-FFF2-40B4-BE49-F238E27FC236}">
                <a16:creationId xmlns:a16="http://schemas.microsoft.com/office/drawing/2014/main" id="{0DFBD870-F419-4B39-8DE4-9D3FC5F58D34}"/>
              </a:ext>
            </a:extLst>
          </p:cNvPr>
          <p:cNvSpPr/>
          <p:nvPr/>
        </p:nvSpPr>
        <p:spPr>
          <a:xfrm>
            <a:off x="10290919" y="6434480"/>
            <a:ext cx="360000" cy="360000"/>
          </a:xfrm>
          <a:prstGeom prst="actionButtonDocumen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369379DB-CF03-480E-A5A5-E7D656B312EE}"/>
              </a:ext>
            </a:extLst>
          </p:cNvPr>
          <p:cNvSpPr txBox="1"/>
          <p:nvPr/>
        </p:nvSpPr>
        <p:spPr>
          <a:xfrm>
            <a:off x="3733029" y="6434480"/>
            <a:ext cx="4654615" cy="415498"/>
          </a:xfrm>
          <a:prstGeom prst="rect">
            <a:avLst/>
          </a:prstGeom>
          <a:noFill/>
        </p:spPr>
        <p:txBody>
          <a:bodyPr wrap="square" rtlCol="0">
            <a:spAutoFit/>
          </a:bodyPr>
          <a:lstStyle/>
          <a:p>
            <a:pPr algn="ctr"/>
            <a:r>
              <a:rPr lang="en-NZ" sz="1050" dirty="0">
                <a:solidFill>
                  <a:schemeClr val="bg1"/>
                </a:solidFill>
                <a:latin typeface="Arial" panose="020B0604020202020204" pitchFamily="34" charset="0"/>
                <a:cs typeface="Arial" panose="020B0604020202020204" pitchFamily="34" charset="0"/>
              </a:rPr>
              <a:t>Click the words in the sentence to reveal their position in the word find.</a:t>
            </a:r>
          </a:p>
          <a:p>
            <a:pPr algn="ctr"/>
            <a:r>
              <a:rPr lang="en-NZ" sz="1050" dirty="0">
                <a:solidFill>
                  <a:schemeClr val="bg1"/>
                </a:solidFill>
                <a:latin typeface="Arial" panose="020B0604020202020204" pitchFamily="34" charset="0"/>
                <a:cs typeface="Arial" panose="020B0604020202020204" pitchFamily="34" charset="0"/>
              </a:rPr>
              <a:t>Click the worksheet icon for a worksheet.</a:t>
            </a:r>
          </a:p>
        </p:txBody>
      </p:sp>
    </p:spTree>
    <p:extLst>
      <p:ext uri="{BB962C8B-B14F-4D97-AF65-F5344CB8AC3E}">
        <p14:creationId xmlns:p14="http://schemas.microsoft.com/office/powerpoint/2010/main" val="21516691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nextCondLst>
                <p:cond evt="onClick" delay="0">
                  <p:tgtEl>
                    <p:spTgt spid="22"/>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nextCondLst>
                <p:cond evt="onClick" delay="0">
                  <p:tgtEl>
                    <p:spTgt spid="23"/>
                  </p:tgtEl>
                </p:cond>
              </p:nextCondLst>
            </p:seq>
            <p:seq concurrent="1" nextAc="seek">
              <p:cTn id="14" restart="whenNotActive" fill="hold" evtFilter="cancelBubble" nodeType="interactiveSeq">
                <p:stCondLst>
                  <p:cond evt="onClick" delay="0">
                    <p:tgtEl>
                      <p:spTgt spid="24"/>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nextCondLst>
                <p:cond evt="onClick" delay="0">
                  <p:tgtEl>
                    <p:spTgt spid="24"/>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nextCondLst>
                <p:cond evt="onClick" delay="0">
                  <p:tgtEl>
                    <p:spTgt spid="25"/>
                  </p:tgtEl>
                </p:cond>
              </p:nextCondLst>
            </p:seq>
            <p:seq concurrent="1" nextAc="seek">
              <p:cTn id="26" restart="whenNotActive" fill="hold" evtFilter="cancelBubble" nodeType="interactiveSeq">
                <p:stCondLst>
                  <p:cond evt="onClick" delay="0">
                    <p:tgtEl>
                      <p:spTgt spid="26"/>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nextCondLst>
                <p:cond evt="onClick" delay="0">
                  <p:tgtEl>
                    <p:spTgt spid="26"/>
                  </p:tgtEl>
                </p:cond>
              </p:nextCondLst>
            </p:seq>
            <p:seq concurrent="1" nextAc="seek">
              <p:cTn id="32" restart="whenNotActive" fill="hold" evtFilter="cancelBubble" nodeType="interactiveSeq">
                <p:stCondLst>
                  <p:cond evt="onClick" delay="0">
                    <p:tgtEl>
                      <p:spTgt spid="27"/>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nextCondLst>
                <p:cond evt="onClick" delay="0">
                  <p:tgtEl>
                    <p:spTgt spid="27"/>
                  </p:tgtEl>
                </p:cond>
              </p:nextCondLst>
            </p:seq>
            <p:seq concurrent="1" nextAc="seek">
              <p:cTn id="38" restart="whenNotActive" fill="hold" evtFilter="cancelBubble" nodeType="interactiveSeq">
                <p:stCondLst>
                  <p:cond evt="onClick" delay="0">
                    <p:tgtEl>
                      <p:spTgt spid="28"/>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childTnLst>
              </p:cTn>
              <p:nextCondLst>
                <p:cond evt="onClick" delay="0">
                  <p:tgtEl>
                    <p:spTgt spid="28"/>
                  </p:tgtEl>
                </p:cond>
              </p:nextCondLst>
            </p:seq>
            <p:seq concurrent="1" nextAc="seek">
              <p:cTn id="44" restart="whenNotActive" fill="hold" evtFilter="cancelBubble" nodeType="interactiveSeq">
                <p:stCondLst>
                  <p:cond evt="onClick" delay="0">
                    <p:tgtEl>
                      <p:spTgt spid="29"/>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childTnLst>
                    </p:cTn>
                  </p:par>
                </p:childTnLst>
              </p:cTn>
              <p:nextCondLst>
                <p:cond evt="onClick" delay="0">
                  <p:tgtEl>
                    <p:spTgt spid="29"/>
                  </p:tgtEl>
                </p:cond>
              </p:nextCondLst>
            </p:seq>
            <p:seq concurrent="1" nextAc="seek">
              <p:cTn id="50" restart="whenNotActive" fill="hold" evtFilter="cancelBubble" nodeType="interactiveSeq">
                <p:stCondLst>
                  <p:cond evt="onClick" delay="0">
                    <p:tgtEl>
                      <p:spTgt spid="30"/>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childTnLst>
                    </p:cTn>
                  </p:par>
                </p:childTnLst>
              </p:cTn>
              <p:nextCondLst>
                <p:cond evt="onClick" delay="0">
                  <p:tgtEl>
                    <p:spTgt spid="30"/>
                  </p:tgtEl>
                </p:cond>
              </p:nextCondLst>
            </p:seq>
            <p:seq concurrent="1" nextAc="seek">
              <p:cTn id="56" restart="whenNotActive" fill="hold" evtFilter="cancelBubble" nodeType="interactiveSeq">
                <p:stCondLst>
                  <p:cond evt="onClick" delay="0">
                    <p:tgtEl>
                      <p:spTgt spid="31"/>
                    </p:tgtEl>
                  </p:cond>
                </p:stCondLst>
                <p:endSync evt="end" delay="0">
                  <p:rtn val="all"/>
                </p:endSync>
                <p:childTnLst>
                  <p:par>
                    <p:cTn id="57" fill="hold">
                      <p:stCondLst>
                        <p:cond delay="0"/>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childTnLst>
                          </p:cTn>
                        </p:par>
                      </p:childTnLst>
                    </p:cTn>
                  </p:par>
                </p:childTnLst>
              </p:cTn>
              <p:nextCondLst>
                <p:cond evt="onClick" delay="0">
                  <p:tgtEl>
                    <p:spTgt spid="31"/>
                  </p:tgtEl>
                </p:cond>
              </p:nextCondLst>
            </p:seq>
            <p:seq concurrent="1" nextAc="seek">
              <p:cTn id="62" restart="whenNotActive" fill="hold" evtFilter="cancelBubble" nodeType="interactiveSeq">
                <p:stCondLst>
                  <p:cond evt="onClick" delay="0">
                    <p:tgtEl>
                      <p:spTgt spid="32"/>
                    </p:tgtEl>
                  </p:cond>
                </p:stCondLst>
                <p:endSync evt="end" delay="0">
                  <p:rtn val="all"/>
                </p:endSync>
                <p:childTnLst>
                  <p:par>
                    <p:cTn id="63" fill="hold">
                      <p:stCondLst>
                        <p:cond delay="0"/>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childTnLst>
                    </p:cTn>
                  </p:par>
                </p:childTnLst>
              </p:cTn>
              <p:nextCondLst>
                <p:cond evt="onClick" delay="0">
                  <p:tgtEl>
                    <p:spTgt spid="32"/>
                  </p:tgtEl>
                </p:cond>
              </p:nextCondLst>
            </p:seq>
            <p:seq concurrent="1" nextAc="seek">
              <p:cTn id="68" restart="whenNotActive" fill="hold" evtFilter="cancelBubble" nodeType="interactiveSeq">
                <p:stCondLst>
                  <p:cond evt="onClick" delay="0">
                    <p:tgtEl>
                      <p:spTgt spid="9"/>
                    </p:tgtEl>
                  </p:cond>
                </p:stCondLst>
                <p:endSync evt="end" delay="0">
                  <p:rtn val="all"/>
                </p:endSync>
                <p:childTnLst>
                  <p:par>
                    <p:cTn id="69" fill="hold">
                      <p:stCondLst>
                        <p:cond delay="0"/>
                      </p:stCondLst>
                      <p:childTnLst>
                        <p:par>
                          <p:cTn id="70" fill="hold">
                            <p:stCondLst>
                              <p:cond delay="0"/>
                            </p:stCondLst>
                            <p:childTnLst>
                              <p:par>
                                <p:cTn id="71" presetID="1" presetClass="exit" presetSubtype="0" fill="hold" grpId="1" nodeType="withEffect">
                                  <p:stCondLst>
                                    <p:cond delay="0"/>
                                  </p:stCondLst>
                                  <p:childTnLst>
                                    <p:set>
                                      <p:cBhvr>
                                        <p:cTn id="72" dur="1" fill="hold">
                                          <p:stCondLst>
                                            <p:cond delay="0"/>
                                          </p:stCondLst>
                                        </p:cTn>
                                        <p:tgtEl>
                                          <p:spTgt spid="3"/>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11"/>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17"/>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13"/>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14"/>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15"/>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12"/>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18"/>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19"/>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20"/>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93" restart="whenNotActive" fill="hold" evtFilter="cancelBubble" nodeType="interactiveSeq">
                <p:stCondLst>
                  <p:cond evt="onClick" delay="0">
                    <p:tgtEl>
                      <p:spTgt spid="10"/>
                    </p:tgtEl>
                  </p:cond>
                </p:stCondLst>
                <p:endSync evt="end" delay="0">
                  <p:rtn val="all"/>
                </p:endSync>
                <p:childTnLst>
                  <p:par>
                    <p:cTn id="94" fill="hold">
                      <p:stCondLst>
                        <p:cond delay="0"/>
                      </p:stCondLst>
                      <p:childTnLst>
                        <p:par>
                          <p:cTn id="95" fill="hold">
                            <p:stCondLst>
                              <p:cond delay="0"/>
                            </p:stCondLst>
                            <p:childTnLst>
                              <p:par>
                                <p:cTn id="96" presetID="1" presetClass="exit" presetSubtype="0" fill="hold" grpId="2" nodeType="withEffect">
                                  <p:stCondLst>
                                    <p:cond delay="0"/>
                                  </p:stCondLst>
                                  <p:childTnLst>
                                    <p:set>
                                      <p:cBhvr>
                                        <p:cTn id="97" dur="1" fill="hold">
                                          <p:stCondLst>
                                            <p:cond delay="0"/>
                                          </p:stCondLst>
                                        </p:cTn>
                                        <p:tgtEl>
                                          <p:spTgt spid="3"/>
                                        </p:tgtEl>
                                        <p:attrNameLst>
                                          <p:attrName>style.visibility</p:attrName>
                                        </p:attrNameLst>
                                      </p:cBhvr>
                                      <p:to>
                                        <p:strVal val="hidden"/>
                                      </p:to>
                                    </p:set>
                                  </p:childTnLst>
                                </p:cTn>
                              </p:par>
                              <p:par>
                                <p:cTn id="98" presetID="1" presetClass="exit" presetSubtype="0" fill="hold" grpId="2" nodeType="withEffect">
                                  <p:stCondLst>
                                    <p:cond delay="0"/>
                                  </p:stCondLst>
                                  <p:childTnLst>
                                    <p:set>
                                      <p:cBhvr>
                                        <p:cTn id="99" dur="1" fill="hold">
                                          <p:stCondLst>
                                            <p:cond delay="0"/>
                                          </p:stCondLst>
                                        </p:cTn>
                                        <p:tgtEl>
                                          <p:spTgt spid="11"/>
                                        </p:tgtEl>
                                        <p:attrNameLst>
                                          <p:attrName>style.visibility</p:attrName>
                                        </p:attrNameLst>
                                      </p:cBhvr>
                                      <p:to>
                                        <p:strVal val="hidden"/>
                                      </p:to>
                                    </p:set>
                                  </p:childTnLst>
                                </p:cTn>
                              </p:par>
                              <p:par>
                                <p:cTn id="100" presetID="1" presetClass="exit" presetSubtype="0" fill="hold" grpId="2" nodeType="withEffect">
                                  <p:stCondLst>
                                    <p:cond delay="0"/>
                                  </p:stCondLst>
                                  <p:childTnLst>
                                    <p:set>
                                      <p:cBhvr>
                                        <p:cTn id="101" dur="1" fill="hold">
                                          <p:stCondLst>
                                            <p:cond delay="0"/>
                                          </p:stCondLst>
                                        </p:cTn>
                                        <p:tgtEl>
                                          <p:spTgt spid="17"/>
                                        </p:tgtEl>
                                        <p:attrNameLst>
                                          <p:attrName>style.visibility</p:attrName>
                                        </p:attrNameLst>
                                      </p:cBhvr>
                                      <p:to>
                                        <p:strVal val="hidden"/>
                                      </p:to>
                                    </p:set>
                                  </p:childTnLst>
                                </p:cTn>
                              </p:par>
                              <p:par>
                                <p:cTn id="102" presetID="1" presetClass="exit" presetSubtype="0" fill="hold" grpId="2" nodeType="withEffect">
                                  <p:stCondLst>
                                    <p:cond delay="0"/>
                                  </p:stCondLst>
                                  <p:childTnLst>
                                    <p:set>
                                      <p:cBhvr>
                                        <p:cTn id="103" dur="1" fill="hold">
                                          <p:stCondLst>
                                            <p:cond delay="0"/>
                                          </p:stCondLst>
                                        </p:cTn>
                                        <p:tgtEl>
                                          <p:spTgt spid="13"/>
                                        </p:tgtEl>
                                        <p:attrNameLst>
                                          <p:attrName>style.visibility</p:attrName>
                                        </p:attrNameLst>
                                      </p:cBhvr>
                                      <p:to>
                                        <p:strVal val="hidden"/>
                                      </p:to>
                                    </p:set>
                                  </p:childTnLst>
                                </p:cTn>
                              </p:par>
                              <p:par>
                                <p:cTn id="104" presetID="1" presetClass="exit" presetSubtype="0" fill="hold" grpId="2" nodeType="withEffect">
                                  <p:stCondLst>
                                    <p:cond delay="0"/>
                                  </p:stCondLst>
                                  <p:childTnLst>
                                    <p:set>
                                      <p:cBhvr>
                                        <p:cTn id="105" dur="1" fill="hold">
                                          <p:stCondLst>
                                            <p:cond delay="0"/>
                                          </p:stCondLst>
                                        </p:cTn>
                                        <p:tgtEl>
                                          <p:spTgt spid="14"/>
                                        </p:tgtEl>
                                        <p:attrNameLst>
                                          <p:attrName>style.visibility</p:attrName>
                                        </p:attrNameLst>
                                      </p:cBhvr>
                                      <p:to>
                                        <p:strVal val="hidden"/>
                                      </p:to>
                                    </p:set>
                                  </p:childTnLst>
                                </p:cTn>
                              </p:par>
                              <p:par>
                                <p:cTn id="106" presetID="1" presetClass="exit" presetSubtype="0" fill="hold" grpId="2" nodeType="withEffect">
                                  <p:stCondLst>
                                    <p:cond delay="0"/>
                                  </p:stCondLst>
                                  <p:childTnLst>
                                    <p:set>
                                      <p:cBhvr>
                                        <p:cTn id="107" dur="1" fill="hold">
                                          <p:stCondLst>
                                            <p:cond delay="0"/>
                                          </p:stCondLst>
                                        </p:cTn>
                                        <p:tgtEl>
                                          <p:spTgt spid="15"/>
                                        </p:tgtEl>
                                        <p:attrNameLst>
                                          <p:attrName>style.visibility</p:attrName>
                                        </p:attrNameLst>
                                      </p:cBhvr>
                                      <p:to>
                                        <p:strVal val="hidden"/>
                                      </p:to>
                                    </p:set>
                                  </p:childTnLst>
                                </p:cTn>
                              </p:par>
                              <p:par>
                                <p:cTn id="108" presetID="1" presetClass="exit" presetSubtype="0" fill="hold" grpId="2" nodeType="withEffect">
                                  <p:stCondLst>
                                    <p:cond delay="0"/>
                                  </p:stCondLst>
                                  <p:childTnLst>
                                    <p:set>
                                      <p:cBhvr>
                                        <p:cTn id="109" dur="1" fill="hold">
                                          <p:stCondLst>
                                            <p:cond delay="0"/>
                                          </p:stCondLst>
                                        </p:cTn>
                                        <p:tgtEl>
                                          <p:spTgt spid="12"/>
                                        </p:tgtEl>
                                        <p:attrNameLst>
                                          <p:attrName>style.visibility</p:attrName>
                                        </p:attrNameLst>
                                      </p:cBhvr>
                                      <p:to>
                                        <p:strVal val="hidden"/>
                                      </p:to>
                                    </p:set>
                                  </p:childTnLst>
                                </p:cTn>
                              </p:par>
                              <p:par>
                                <p:cTn id="110" presetID="1" presetClass="exit" presetSubtype="0" fill="hold" grpId="2" nodeType="withEffect">
                                  <p:stCondLst>
                                    <p:cond delay="0"/>
                                  </p:stCondLst>
                                  <p:childTnLst>
                                    <p:set>
                                      <p:cBhvr>
                                        <p:cTn id="111" dur="1" fill="hold">
                                          <p:stCondLst>
                                            <p:cond delay="0"/>
                                          </p:stCondLst>
                                        </p:cTn>
                                        <p:tgtEl>
                                          <p:spTgt spid="18"/>
                                        </p:tgtEl>
                                        <p:attrNameLst>
                                          <p:attrName>style.visibility</p:attrName>
                                        </p:attrNameLst>
                                      </p:cBhvr>
                                      <p:to>
                                        <p:strVal val="hidden"/>
                                      </p:to>
                                    </p:set>
                                  </p:childTnLst>
                                </p:cTn>
                              </p:par>
                              <p:par>
                                <p:cTn id="112" presetID="1" presetClass="exit" presetSubtype="0" fill="hold" grpId="2" nodeType="withEffect">
                                  <p:stCondLst>
                                    <p:cond delay="0"/>
                                  </p:stCondLst>
                                  <p:childTnLst>
                                    <p:set>
                                      <p:cBhvr>
                                        <p:cTn id="113" dur="1" fill="hold">
                                          <p:stCondLst>
                                            <p:cond delay="0"/>
                                          </p:stCondLst>
                                        </p:cTn>
                                        <p:tgtEl>
                                          <p:spTgt spid="19"/>
                                        </p:tgtEl>
                                        <p:attrNameLst>
                                          <p:attrName>style.visibility</p:attrName>
                                        </p:attrNameLst>
                                      </p:cBhvr>
                                      <p:to>
                                        <p:strVal val="hidden"/>
                                      </p:to>
                                    </p:set>
                                  </p:childTnLst>
                                </p:cTn>
                              </p:par>
                              <p:par>
                                <p:cTn id="114" presetID="1" presetClass="exit" presetSubtype="0" fill="hold" grpId="2" nodeType="withEffect">
                                  <p:stCondLst>
                                    <p:cond delay="0"/>
                                  </p:stCondLst>
                                  <p:childTnLst>
                                    <p:set>
                                      <p:cBhvr>
                                        <p:cTn id="115" dur="1" fill="hold">
                                          <p:stCondLst>
                                            <p:cond delay="0"/>
                                          </p:stCondLst>
                                        </p:cTn>
                                        <p:tgtEl>
                                          <p:spTgt spid="20"/>
                                        </p:tgtEl>
                                        <p:attrNameLst>
                                          <p:attrName>style.visibility</p:attrName>
                                        </p:attrNameLst>
                                      </p:cBhvr>
                                      <p:to>
                                        <p:strVal val="hidden"/>
                                      </p:to>
                                    </p:set>
                                  </p:childTnLst>
                                </p:cTn>
                              </p:par>
                              <p:par>
                                <p:cTn id="116" presetID="1" presetClass="exit" presetSubtype="0" fill="hold" grpId="2" nodeType="withEffect">
                                  <p:stCondLst>
                                    <p:cond delay="0"/>
                                  </p:stCondLst>
                                  <p:childTnLst>
                                    <p:set>
                                      <p:cBhvr>
                                        <p:cTn id="117"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3" grpId="0" animBg="1"/>
      <p:bldP spid="3" grpId="1" animBg="1"/>
      <p:bldP spid="3" grpId="2" animBg="1"/>
      <p:bldP spid="11" grpId="0" animBg="1"/>
      <p:bldP spid="11" grpId="1" animBg="1"/>
      <p:bldP spid="11" grpId="2" animBg="1"/>
      <p:bldP spid="17" grpId="0" animBg="1"/>
      <p:bldP spid="17" grpId="1" animBg="1"/>
      <p:bldP spid="17" grpId="2" animBg="1"/>
      <p:bldP spid="13" grpId="0" animBg="1"/>
      <p:bldP spid="13" grpId="1" animBg="1"/>
      <p:bldP spid="13" grpId="2" animBg="1"/>
      <p:bldP spid="14" grpId="0" animBg="1"/>
      <p:bldP spid="14" grpId="1" animBg="1"/>
      <p:bldP spid="14" grpId="2" animBg="1"/>
      <p:bldP spid="15" grpId="0" animBg="1"/>
      <p:bldP spid="15" grpId="1" animBg="1"/>
      <p:bldP spid="15" grpId="2" animBg="1"/>
      <p:bldP spid="12" grpId="0" animBg="1"/>
      <p:bldP spid="12" grpId="1" animBg="1"/>
      <p:bldP spid="12" grpId="2" animBg="1"/>
      <p:bldP spid="18" grpId="0" animBg="1"/>
      <p:bldP spid="18" grpId="1" animBg="1"/>
      <p:bldP spid="18" grpId="2" animBg="1"/>
      <p:bldP spid="19" grpId="0" animBg="1"/>
      <p:bldP spid="19" grpId="1" animBg="1"/>
      <p:bldP spid="19" grpId="2" animBg="1"/>
      <p:bldP spid="20" grpId="0" animBg="1"/>
      <p:bldP spid="20" grpId="1" animBg="1"/>
      <p:bldP spid="20" grpId="2" animBg="1"/>
      <p:bldP spid="21" grpId="0" animBg="1"/>
      <p:bldP spid="21" grpId="1" animBg="1"/>
      <p:bldP spid="21" grpId="2"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11987</TotalTime>
  <Words>1878</Words>
  <Application>Microsoft Office PowerPoint</Application>
  <PresentationFormat>Widescreen</PresentationFormat>
  <Paragraphs>285</Paragraphs>
  <Slides>12</Slides>
  <Notes>12</Notes>
  <HiddenSlides>1</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Arial</vt:lpstr>
      <vt:lpstr>Berlin Sans FB</vt:lpstr>
      <vt:lpstr>Calibri</vt:lpstr>
      <vt:lpstr>Calibri Light</vt:lpstr>
      <vt:lpstr>Comic Sans MS</vt:lpstr>
      <vt:lpstr>Harrington</vt:lpstr>
      <vt:lpstr>Segoe UI</vt:lpstr>
      <vt:lpstr>Office Theme</vt:lpstr>
      <vt:lpstr>The Last Supper</vt:lpstr>
      <vt:lpstr>Learning Intentions</vt:lpstr>
      <vt:lpstr>Remembering Palm Sunday</vt:lpstr>
      <vt:lpstr>Holy Week is the last week Jesus spent on earth before he died</vt:lpstr>
      <vt:lpstr>Jesus wanted to have a last meal with his friends</vt:lpstr>
      <vt:lpstr>At the Last Supper Jesus said,  “Remember me.”</vt:lpstr>
      <vt:lpstr>What else did Jesus want the people  to remember about him?</vt:lpstr>
      <vt:lpstr>What happened after  the Last Supper? </vt:lpstr>
      <vt:lpstr>Jesus had his Last Supper with his friends on Holy Thursday</vt:lpstr>
      <vt:lpstr>Check up</vt:lpstr>
      <vt:lpstr>Time for Reflection </vt:lpstr>
      <vt:lpstr>Jesus had his Last Supper with his friends on Holy Thursday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Last Supper</dc:title>
  <dc:creator>Jenny McCairn</dc:creator>
  <cp:lastModifiedBy>Pierre Schmits</cp:lastModifiedBy>
  <cp:revision>57</cp:revision>
  <dcterms:created xsi:type="dcterms:W3CDTF">2017-11-18T11:07:54Z</dcterms:created>
  <dcterms:modified xsi:type="dcterms:W3CDTF">2018-02-28T22:41:13Z</dcterms:modified>
</cp:coreProperties>
</file>