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0.jpg" ContentType="image/png"/>
  <Override PartName="/ppt/notesSlides/notesSlide9.xml" ContentType="application/vnd.openxmlformats-officedocument.presentationml.notesSlide+xml"/>
  <Override PartName="/ppt/media/image12.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8" r:id="rId4"/>
    <p:sldId id="257" r:id="rId5"/>
    <p:sldId id="259" r:id="rId6"/>
    <p:sldId id="260" r:id="rId7"/>
    <p:sldId id="261" r:id="rId8"/>
    <p:sldId id="262" r:id="rId9"/>
    <p:sldId id="263" r:id="rId10"/>
    <p:sldId id="264" r:id="rId11"/>
    <p:sldId id="265"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B91"/>
    <a:srgbClr val="F2F2F2"/>
    <a:srgbClr val="BD4B7F"/>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1163" autoAdjust="0"/>
  </p:normalViewPr>
  <p:slideViewPr>
    <p:cSldViewPr snapToGrid="0">
      <p:cViewPr varScale="1">
        <p:scale>
          <a:sx n="74" d="100"/>
          <a:sy n="74" d="100"/>
        </p:scale>
        <p:origin x="6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9019E5-4930-4836-8BB6-2F12E66155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32D7C4E6-0ADE-4589-8B42-4E6CC526C30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330BD-A9E0-4E09-A3E7-EF392173F68C}" type="datetimeFigureOut">
              <a:rPr lang="en-NZ" smtClean="0"/>
              <a:t>1/03/2018</a:t>
            </a:fld>
            <a:endParaRPr lang="en-NZ"/>
          </a:p>
        </p:txBody>
      </p:sp>
      <p:sp>
        <p:nvSpPr>
          <p:cNvPr id="4" name="Slide Image Placeholder 3">
            <a:extLst>
              <a:ext uri="{FF2B5EF4-FFF2-40B4-BE49-F238E27FC236}">
                <a16:creationId xmlns:a16="http://schemas.microsoft.com/office/drawing/2014/main" id="{8B78F59B-7932-4D25-B581-06744441A36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a:extLst>
              <a:ext uri="{FF2B5EF4-FFF2-40B4-BE49-F238E27FC236}">
                <a16:creationId xmlns:a16="http://schemas.microsoft.com/office/drawing/2014/main" id="{A4DE417F-4060-417D-ABA2-646211D75BB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a:extLst>
              <a:ext uri="{FF2B5EF4-FFF2-40B4-BE49-F238E27FC236}">
                <a16:creationId xmlns:a16="http://schemas.microsoft.com/office/drawing/2014/main" id="{AA6843C7-AEA8-4C4D-9497-91B246EEB9C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a:extLst>
              <a:ext uri="{FF2B5EF4-FFF2-40B4-BE49-F238E27FC236}">
                <a16:creationId xmlns:a16="http://schemas.microsoft.com/office/drawing/2014/main" id="{112627DC-F96F-43A7-98F2-4830A891B02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2397C-8084-431B-A4C0-90CD981C82EF}" type="slidenum">
              <a:rPr lang="en-NZ" smtClean="0"/>
              <a:t>‹#›</a:t>
            </a:fld>
            <a:endParaRPr lang="en-NZ"/>
          </a:p>
        </p:txBody>
      </p:sp>
    </p:spTree>
    <p:extLst>
      <p:ext uri="{BB962C8B-B14F-4D97-AF65-F5344CB8AC3E}">
        <p14:creationId xmlns:p14="http://schemas.microsoft.com/office/powerpoint/2010/main" val="310200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Jesus Dies and Rises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when Jesus died on the cross and rose again on Easter Sunday</a:t>
            </a:r>
            <a:endParaRPr lang="en-NZ" dirty="0"/>
          </a:p>
        </p:txBody>
      </p:sp>
      <p:sp>
        <p:nvSpPr>
          <p:cNvPr id="4" name="Slide Number Placeholder 3"/>
          <p:cNvSpPr>
            <a:spLocks noGrp="1"/>
          </p:cNvSpPr>
          <p:nvPr>
            <p:ph type="sldNum" sz="quarter" idx="10"/>
          </p:nvPr>
        </p:nvSpPr>
        <p:spPr/>
        <p:txBody>
          <a:bodyPr/>
          <a:lstStyle/>
          <a:p>
            <a:fld id="{49F52B57-0587-48F2-884F-02FF0271821F}" type="slidenum">
              <a:rPr lang="en-NZ" smtClean="0"/>
              <a:t>1</a:t>
            </a:fld>
            <a:endParaRPr lang="en-NZ"/>
          </a:p>
        </p:txBody>
      </p:sp>
    </p:spTree>
    <p:extLst>
      <p:ext uri="{BB962C8B-B14F-4D97-AF65-F5344CB8AC3E}">
        <p14:creationId xmlns:p14="http://schemas.microsoft.com/office/powerpoint/2010/main" val="50116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FC42397C-8084-431B-A4C0-90CD981C82EF}" type="slidenum">
              <a:rPr lang="en-NZ" smtClean="0"/>
              <a:t>10</a:t>
            </a:fld>
            <a:endParaRPr lang="en-NZ"/>
          </a:p>
        </p:txBody>
      </p:sp>
    </p:spTree>
    <p:extLst>
      <p:ext uri="{BB962C8B-B14F-4D97-AF65-F5344CB8AC3E}">
        <p14:creationId xmlns:p14="http://schemas.microsoft.com/office/powerpoint/2010/main" val="1560961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bring into their mind the love Jesus has for each of them and how he will never stop loving them. Thank him for loving them so much he died to give us a new life with him.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F52B57-0587-48F2-884F-02FF0271821F}" type="slidenum">
              <a:rPr lang="en-NZ" smtClean="0"/>
              <a:t>11</a:t>
            </a:fld>
            <a:endParaRPr lang="en-NZ"/>
          </a:p>
        </p:txBody>
      </p:sp>
    </p:spTree>
    <p:extLst>
      <p:ext uri="{BB962C8B-B14F-4D97-AF65-F5344CB8AC3E}">
        <p14:creationId xmlns:p14="http://schemas.microsoft.com/office/powerpoint/2010/main" val="243568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Sharing our Learning about HOLY WEEK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put a copy of the Sharing our Learning page in children’s RE Learning Journals. You could talk through the choices using the slide and let children make their choice from their own copy.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slide is focussed on Achievement Objective for Year 1 Holy Week which is covered in Resources 1, 2,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Level 1 Year1 AO) Children will be able to: recognise the Holy Week stories.</a:t>
            </a:r>
            <a:endParaRPr lang="en-NZ" dirty="0"/>
          </a:p>
        </p:txBody>
      </p:sp>
      <p:sp>
        <p:nvSpPr>
          <p:cNvPr id="4" name="Slide Number Placeholder 3"/>
          <p:cNvSpPr>
            <a:spLocks noGrp="1"/>
          </p:cNvSpPr>
          <p:nvPr>
            <p:ph type="sldNum" sz="quarter" idx="10"/>
          </p:nvPr>
        </p:nvSpPr>
        <p:spPr/>
        <p:txBody>
          <a:bodyPr/>
          <a:lstStyle/>
          <a:p>
            <a:fld id="{FC42397C-8084-431B-A4C0-90CD981C82EF}" type="slidenum">
              <a:rPr lang="en-NZ" smtClean="0"/>
              <a:t>12</a:t>
            </a:fld>
            <a:endParaRPr lang="en-NZ"/>
          </a:p>
        </p:txBody>
      </p:sp>
    </p:spTree>
    <p:extLst>
      <p:ext uri="{BB962C8B-B14F-4D97-AF65-F5344CB8AC3E}">
        <p14:creationId xmlns:p14="http://schemas.microsoft.com/office/powerpoint/2010/main" val="2967768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Sharing our Learning about HOLY WEEK with family </a:t>
            </a:r>
            <a:r>
              <a:rPr lang="en-GB" sz="1200" b="1" kern="1200" dirty="0" err="1" smtClean="0">
                <a:solidFill>
                  <a:schemeClr val="tx1"/>
                </a:solidFill>
                <a:effectLst/>
                <a:latin typeface="+mn-lt"/>
                <a:ea typeface="+mn-ea"/>
                <a:cs typeface="+mn-cs"/>
              </a:rPr>
              <a:t>whānau</a:t>
            </a:r>
            <a:r>
              <a:rPr lang="en-GB" sz="1200" b="1" kern="1200" dirty="0" smtClean="0">
                <a:solidFill>
                  <a:schemeClr val="tx1"/>
                </a:solidFill>
                <a:effectLst/>
                <a:latin typeface="+mn-lt"/>
                <a:ea typeface="+mn-ea"/>
                <a:cs typeface="+mn-cs"/>
              </a:rPr>
              <a:t> WORKSHEET</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a:t>
            </a:r>
          </a:p>
          <a:p>
            <a:r>
              <a:rPr lang="en-NZ" sz="1200" kern="1200" dirty="0" smtClean="0">
                <a:solidFill>
                  <a:schemeClr val="tx1"/>
                </a:solidFill>
                <a:effectLst/>
                <a:latin typeface="+mn-lt"/>
                <a:ea typeface="+mn-ea"/>
                <a:cs typeface="+mn-cs"/>
              </a:rPr>
              <a:t>You may like to put a copy of the Sharing our Learning page in children’s RE Learning Journals. You could talk through the choices using the slide and let children make their choice from their own copy.</a:t>
            </a:r>
          </a:p>
          <a:p>
            <a:r>
              <a:rPr lang="en-NZ"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a:t>
            </a:r>
          </a:p>
          <a:p>
            <a:r>
              <a:rPr lang="en-NZ" sz="1200" kern="1200" dirty="0" smtClean="0">
                <a:solidFill>
                  <a:schemeClr val="tx1"/>
                </a:solidFill>
                <a:effectLst/>
                <a:latin typeface="+mn-lt"/>
                <a:ea typeface="+mn-ea"/>
                <a:cs typeface="+mn-cs"/>
              </a:rPr>
              <a:t>The slide is focussed on Achievement Objective for Year 1 Holy Week which is covered in Resources 1, 2, 3.</a:t>
            </a:r>
          </a:p>
          <a:p>
            <a:r>
              <a:rPr lang="en-NZ" sz="1200" kern="1200" smtClean="0">
                <a:solidFill>
                  <a:schemeClr val="tx1"/>
                </a:solidFill>
                <a:effectLst/>
                <a:latin typeface="+mn-lt"/>
                <a:ea typeface="+mn-ea"/>
                <a:cs typeface="+mn-cs"/>
              </a:rPr>
              <a:t>Level 1 Year1 AO) Children will be able to: recognise the Holy Week stories.</a:t>
            </a:r>
            <a:r>
              <a:rPr lang="en-NZ" sz="1200" i="1" kern="1200" smtClean="0">
                <a:solidFill>
                  <a:schemeClr val="tx1"/>
                </a:solidFill>
                <a:effectLst/>
                <a:latin typeface="+mn-lt"/>
                <a:ea typeface="+mn-ea"/>
                <a:cs typeface="+mn-cs"/>
              </a:rPr>
              <a:t> </a:t>
            </a:r>
            <a:endParaRPr lang="en-NZ"/>
          </a:p>
        </p:txBody>
      </p:sp>
      <p:sp>
        <p:nvSpPr>
          <p:cNvPr id="4" name="Slide Number Placeholder 3"/>
          <p:cNvSpPr>
            <a:spLocks noGrp="1"/>
          </p:cNvSpPr>
          <p:nvPr>
            <p:ph type="sldNum" sz="quarter" idx="10"/>
          </p:nvPr>
        </p:nvSpPr>
        <p:spPr/>
        <p:txBody>
          <a:bodyPr/>
          <a:lstStyle/>
          <a:p>
            <a:fld id="{FC42397C-8084-431B-A4C0-90CD981C82EF}" type="slidenum">
              <a:rPr lang="en-NZ" smtClean="0"/>
              <a:t>13</a:t>
            </a:fld>
            <a:endParaRPr lang="en-NZ"/>
          </a:p>
        </p:txBody>
      </p:sp>
    </p:spTree>
    <p:extLst>
      <p:ext uri="{BB962C8B-B14F-4D97-AF65-F5344CB8AC3E}">
        <p14:creationId xmlns:p14="http://schemas.microsoft.com/office/powerpoint/2010/main" val="313901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Adjust the prayer focus as Holy Week progresses. Include the Holy Week bible stories during prayer time and let the children </a:t>
            </a:r>
            <a:r>
              <a:rPr lang="en-NZ" sz="1200" kern="1200" dirty="0" err="1" smtClean="0">
                <a:solidFill>
                  <a:schemeClr val="tx1"/>
                </a:solidFill>
                <a:effectLst/>
                <a:latin typeface="+mn-lt"/>
                <a:ea typeface="+mn-ea"/>
                <a:cs typeface="+mn-cs"/>
              </a:rPr>
              <a:t>dramatise</a:t>
            </a:r>
            <a:r>
              <a:rPr lang="en-NZ" sz="1200" kern="1200" dirty="0" smtClean="0">
                <a:solidFill>
                  <a:schemeClr val="tx1"/>
                </a:solidFill>
                <a:effectLst/>
                <a:latin typeface="+mn-lt"/>
                <a:ea typeface="+mn-ea"/>
                <a:cs typeface="+mn-cs"/>
              </a:rPr>
              <a:t> them and sing the songs they know about them. </a:t>
            </a:r>
          </a:p>
          <a:p>
            <a:r>
              <a:rPr lang="en-NZ" sz="1200" kern="1200" dirty="0" smtClean="0">
                <a:solidFill>
                  <a:schemeClr val="tx1"/>
                </a:solidFill>
                <a:effectLst/>
                <a:latin typeface="+mn-lt"/>
                <a:ea typeface="+mn-ea"/>
                <a:cs typeface="+mn-cs"/>
              </a:rPr>
              <a:t>Give children some special ‘close to Jesus’ time of quiet. You may like to create a special quiet place for children to go to look at Holy Week books. </a:t>
            </a:r>
          </a:p>
          <a:p>
            <a:r>
              <a:rPr lang="en-NZ" sz="1200" kern="1200" dirty="0" smtClean="0">
                <a:solidFill>
                  <a:schemeClr val="tx1"/>
                </a:solidFill>
                <a:effectLst/>
                <a:latin typeface="+mn-lt"/>
                <a:ea typeface="+mn-ea"/>
                <a:cs typeface="+mn-cs"/>
              </a:rPr>
              <a:t>Look at the images on the slides and talk about each one with the children and explain what the Holy Week event they are about.</a:t>
            </a:r>
          </a:p>
          <a:p>
            <a:r>
              <a:rPr lang="en-NZ" sz="1200" kern="1200" dirty="0" smtClean="0">
                <a:solidFill>
                  <a:schemeClr val="tx1"/>
                </a:solidFill>
                <a:effectLst/>
                <a:latin typeface="+mn-lt"/>
                <a:ea typeface="+mn-ea"/>
                <a:cs typeface="+mn-cs"/>
              </a:rPr>
              <a:t>Explain that Easter Sunday is not really in Holy Week because it is the beginning of the Easter Season. Mention that sometimes Good Friday and Easter Sunday are holidays so children learn about them before they celebrate them. Encourage the children to share what they are learning about Holy Week with their family. You may like to provide them with a copy of the parish bulletin with the times of the Holy Week and Easter ceremonies they could attend. </a:t>
            </a:r>
            <a:endParaRPr lang="en-NZ" dirty="0"/>
          </a:p>
        </p:txBody>
      </p:sp>
      <p:sp>
        <p:nvSpPr>
          <p:cNvPr id="4" name="Slide Number Placeholder 3"/>
          <p:cNvSpPr>
            <a:spLocks noGrp="1"/>
          </p:cNvSpPr>
          <p:nvPr>
            <p:ph type="sldNum" sz="quarter" idx="10"/>
          </p:nvPr>
        </p:nvSpPr>
        <p:spPr/>
        <p:txBody>
          <a:bodyPr/>
          <a:lstStyle/>
          <a:p>
            <a:fld id="{49F52B57-0587-48F2-884F-02FF0271821F}" type="slidenum">
              <a:rPr lang="en-NZ" smtClean="0"/>
              <a:t>2</a:t>
            </a:fld>
            <a:endParaRPr lang="en-NZ"/>
          </a:p>
        </p:txBody>
      </p:sp>
    </p:spTree>
    <p:extLst>
      <p:ext uri="{BB962C8B-B14F-4D97-AF65-F5344CB8AC3E}">
        <p14:creationId xmlns:p14="http://schemas.microsoft.com/office/powerpoint/2010/main" val="385435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Holy Week is a week to spend time with Jesus for people who are his friends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Encourage children to look closely at the pictures and work through bullet points on the pop up using the yellow pointer button. Recap the stories that were covered in the previous resources.</a:t>
            </a:r>
            <a:endParaRPr lang="en-NZ" dirty="0"/>
          </a:p>
        </p:txBody>
      </p:sp>
      <p:sp>
        <p:nvSpPr>
          <p:cNvPr id="4" name="Slide Number Placeholder 3"/>
          <p:cNvSpPr>
            <a:spLocks noGrp="1"/>
          </p:cNvSpPr>
          <p:nvPr>
            <p:ph type="sldNum" sz="quarter" idx="10"/>
          </p:nvPr>
        </p:nvSpPr>
        <p:spPr/>
        <p:txBody>
          <a:bodyPr/>
          <a:lstStyle/>
          <a:p>
            <a:fld id="{FC42397C-8084-431B-A4C0-90CD981C82EF}" type="slidenum">
              <a:rPr lang="en-NZ" smtClean="0"/>
              <a:t>3</a:t>
            </a:fld>
            <a:endParaRPr lang="en-NZ"/>
          </a:p>
        </p:txBody>
      </p:sp>
    </p:spTree>
    <p:extLst>
      <p:ext uri="{BB962C8B-B14F-4D97-AF65-F5344CB8AC3E}">
        <p14:creationId xmlns:p14="http://schemas.microsoft.com/office/powerpoint/2010/main" val="23125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Getting to know the Calendar for the Feasts and Seasons of the Church’s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Revise what children learned about the Liturgical Calendar from Resource 1. Talk about why Holy Week is red.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the yellow pointer to identify the feasts and seasons and name them on the bullet points.   Revise why we call Holy Week ‘holy’ – because it is the week Jesus died for us and made it possible for us to go to heaven with him forever after we die.</a:t>
            </a:r>
            <a:endParaRPr lang="en-NZ" dirty="0"/>
          </a:p>
        </p:txBody>
      </p:sp>
      <p:sp>
        <p:nvSpPr>
          <p:cNvPr id="4" name="Slide Number Placeholder 3"/>
          <p:cNvSpPr>
            <a:spLocks noGrp="1"/>
          </p:cNvSpPr>
          <p:nvPr>
            <p:ph type="sldNum" sz="quarter" idx="10"/>
          </p:nvPr>
        </p:nvSpPr>
        <p:spPr/>
        <p:txBody>
          <a:bodyPr/>
          <a:lstStyle/>
          <a:p>
            <a:fld id="{49F52B57-0587-48F2-884F-02FF0271821F}" type="slidenum">
              <a:rPr lang="en-NZ" smtClean="0"/>
              <a:t>4</a:t>
            </a:fld>
            <a:endParaRPr lang="en-NZ"/>
          </a:p>
        </p:txBody>
      </p:sp>
    </p:spTree>
    <p:extLst>
      <p:ext uri="{BB962C8B-B14F-4D97-AF65-F5344CB8AC3E}">
        <p14:creationId xmlns:p14="http://schemas.microsoft.com/office/powerpoint/2010/main" val="350368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Naming the special days in Holy Week</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 5.</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Point to each picture and name it and the day it happened on.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The person is waving a palm to welcome Jesus as he rides into</a:t>
            </a:r>
          </a:p>
          <a:p>
            <a:r>
              <a:rPr lang="en-NZ" sz="1200" kern="1200" dirty="0" smtClean="0">
                <a:solidFill>
                  <a:schemeClr val="tx1"/>
                </a:solidFill>
                <a:effectLst/>
                <a:latin typeface="+mn-lt"/>
                <a:ea typeface="+mn-ea"/>
                <a:cs typeface="+mn-cs"/>
              </a:rPr>
              <a:t>Jerusalem on a donkey.</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Jesus is blessing and sharing the bread and wine which is his body and blood at the Last Supper on Holy Thursday.</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Jesus has been arrested and taken by the soldiers to Pilate who hands him over to carry his cross on Good Friday morning.</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Jesus is put on the cross and he dies on Good Friday afternoon.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Jesus is taken down from the cross and his mother Mary holds him. She is very sad. This was on the evening of Good Friday.</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Jesus rises to his new life on Easter Sunday morning. Easter is the beginning of the new season after Holy Week.</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It is a season of great joy and happiness because Jesus is alive and risen from the dead.</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Read what each cross reveals and talk about it.</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Why is the last cross yellow? Because Jesus overcame death and rose from the dead.</a:t>
            </a:r>
            <a:endParaRPr lang="en-NZ" dirty="0"/>
          </a:p>
        </p:txBody>
      </p:sp>
      <p:sp>
        <p:nvSpPr>
          <p:cNvPr id="4" name="Slide Number Placeholder 3"/>
          <p:cNvSpPr>
            <a:spLocks noGrp="1"/>
          </p:cNvSpPr>
          <p:nvPr>
            <p:ph type="sldNum" sz="quarter" idx="10"/>
          </p:nvPr>
        </p:nvSpPr>
        <p:spPr/>
        <p:txBody>
          <a:bodyPr/>
          <a:lstStyle/>
          <a:p>
            <a:fld id="{49F52B57-0587-48F2-884F-02FF0271821F}" type="slidenum">
              <a:rPr lang="en-NZ" smtClean="0"/>
              <a:t>5</a:t>
            </a:fld>
            <a:endParaRPr lang="en-NZ"/>
          </a:p>
        </p:txBody>
      </p:sp>
    </p:spTree>
    <p:extLst>
      <p:ext uri="{BB962C8B-B14F-4D97-AF65-F5344CB8AC3E}">
        <p14:creationId xmlns:p14="http://schemas.microsoft.com/office/powerpoint/2010/main" val="420922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Jesus dies on the cross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 3 &amp;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arrow to reveal text and read each one slowly.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https://www.youtube.com/watch?v=SW1tZ3Iyu20</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Animated The Easter Story.mp4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4:13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Jesus’ death and resurrection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clip is in 4 parts so you may like to stop it while showing it to the children and talk about it.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starts with a quick recap of Jesus’ life which is useful for Yr. 1 children.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Allow time for children to make comments or ask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FYI if needed: An explanation about the splitting of the curtain or veil in the Holy of Holies in the Temple. This curtain was a barrier between God and ordinary people which restricted access to each other. At the moment Jesus died this barrier was removed making open access for all people to the Holy of Holies. It meant people no longer needed others to intercede for them. The curtain, which was 4 inches thick, was torn from the top to the bottom showing it was torn by God not by people. It symbolised that Jesus had made full atonement to God for the sin of the world.</a:t>
            </a:r>
            <a:endParaRPr lang="en-NZ" dirty="0"/>
          </a:p>
        </p:txBody>
      </p:sp>
      <p:sp>
        <p:nvSpPr>
          <p:cNvPr id="4" name="Slide Number Placeholder 3"/>
          <p:cNvSpPr>
            <a:spLocks noGrp="1"/>
          </p:cNvSpPr>
          <p:nvPr>
            <p:ph type="sldNum" sz="quarter" idx="10"/>
          </p:nvPr>
        </p:nvSpPr>
        <p:spPr/>
        <p:txBody>
          <a:bodyPr/>
          <a:lstStyle/>
          <a:p>
            <a:fld id="{49F52B57-0587-48F2-884F-02FF0271821F}" type="slidenum">
              <a:rPr lang="en-NZ" smtClean="0"/>
              <a:t>6</a:t>
            </a:fld>
            <a:endParaRPr lang="en-NZ"/>
          </a:p>
        </p:txBody>
      </p:sp>
    </p:spTree>
    <p:extLst>
      <p:ext uri="{BB962C8B-B14F-4D97-AF65-F5344CB8AC3E}">
        <p14:creationId xmlns:p14="http://schemas.microsoft.com/office/powerpoint/2010/main" val="65106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What happened after Jesus was buried?</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Use the flip cards to help children understand the sequence of events that follow Jesus’ death, his burial leading to his resurrection. Remember there are 3 Easter resources to follow these ones. </a:t>
            </a:r>
            <a:endParaRPr lang="en-NZ" dirty="0"/>
          </a:p>
        </p:txBody>
      </p:sp>
      <p:sp>
        <p:nvSpPr>
          <p:cNvPr id="4" name="Slide Number Placeholder 3"/>
          <p:cNvSpPr>
            <a:spLocks noGrp="1"/>
          </p:cNvSpPr>
          <p:nvPr>
            <p:ph type="sldNum" sz="quarter" idx="10"/>
          </p:nvPr>
        </p:nvSpPr>
        <p:spPr/>
        <p:txBody>
          <a:bodyPr/>
          <a:lstStyle/>
          <a:p>
            <a:fld id="{49F52B57-0587-48F2-884F-02FF0271821F}" type="slidenum">
              <a:rPr lang="en-NZ" smtClean="0"/>
              <a:t>7</a:t>
            </a:fld>
            <a:endParaRPr lang="en-NZ"/>
          </a:p>
        </p:txBody>
      </p:sp>
    </p:spTree>
    <p:extLst>
      <p:ext uri="{BB962C8B-B14F-4D97-AF65-F5344CB8AC3E}">
        <p14:creationId xmlns:p14="http://schemas.microsoft.com/office/powerpoint/2010/main" val="362337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Look at the collage of the pictures of Holy Week and tell the stories in the right order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look at the pictures. They are in the order they happened.  Children try to name each picture and say what is happening.  Then focus on the question and name it and say what it is about.  Point out this picture shows that Jesus was in the tomb for 3 days and then he rose from the dead. He is the only person who has ever risen from the dead. </a:t>
            </a:r>
            <a:endParaRPr lang="en-NZ" dirty="0"/>
          </a:p>
        </p:txBody>
      </p:sp>
      <p:sp>
        <p:nvSpPr>
          <p:cNvPr id="4" name="Slide Number Placeholder 3"/>
          <p:cNvSpPr>
            <a:spLocks noGrp="1"/>
          </p:cNvSpPr>
          <p:nvPr>
            <p:ph type="sldNum" sz="quarter" idx="10"/>
          </p:nvPr>
        </p:nvSpPr>
        <p:spPr/>
        <p:txBody>
          <a:bodyPr/>
          <a:lstStyle/>
          <a:p>
            <a:fld id="{49F52B57-0587-48F2-884F-02FF0271821F}" type="slidenum">
              <a:rPr lang="en-NZ" smtClean="0"/>
              <a:t>8</a:t>
            </a:fld>
            <a:endParaRPr lang="en-NZ"/>
          </a:p>
        </p:txBody>
      </p:sp>
    </p:spTree>
    <p:extLst>
      <p:ext uri="{BB962C8B-B14F-4D97-AF65-F5344CB8AC3E}">
        <p14:creationId xmlns:p14="http://schemas.microsoft.com/office/powerpoint/2010/main" val="428054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Look at the ways the people are celebrating Easter</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You could talk about the Easter celebration images, name then and use them as a link to the 3 Easter resources.</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Explain to the children the decorated cross shows us that Jesus changed the sadness of the cross into joy when he rose from death. </a:t>
            </a:r>
          </a:p>
          <a:p>
            <a:r>
              <a:rPr lang="en-NZ" sz="1200" kern="1200" dirty="0" smtClean="0">
                <a:solidFill>
                  <a:schemeClr val="tx1"/>
                </a:solidFill>
                <a:effectLst/>
                <a:latin typeface="+mn-lt"/>
                <a:ea typeface="+mn-ea"/>
                <a:cs typeface="+mn-cs"/>
              </a:rPr>
              <a:t>Images top line – Easter garden, Egg carton cross, Cross of joy. Easter vigil liturgy, Paper plate construction – Jesus has overcome the cross, Easter egg hunt, </a:t>
            </a:r>
            <a:r>
              <a:rPr lang="en-NZ" sz="1200" kern="1200" dirty="0" err="1" smtClean="0">
                <a:solidFill>
                  <a:schemeClr val="tx1"/>
                </a:solidFill>
                <a:effectLst/>
                <a:latin typeface="+mn-lt"/>
                <a:ea typeface="+mn-ea"/>
                <a:cs typeface="+mn-cs"/>
              </a:rPr>
              <a:t>dramatising</a:t>
            </a:r>
            <a:r>
              <a:rPr lang="en-NZ" sz="1200" kern="1200" dirty="0" smtClean="0">
                <a:solidFill>
                  <a:schemeClr val="tx1"/>
                </a:solidFill>
                <a:effectLst/>
                <a:latin typeface="+mn-lt"/>
                <a:ea typeface="+mn-ea"/>
                <a:cs typeface="+mn-cs"/>
              </a:rPr>
              <a:t> the Easter story. Children read the captions and share how they would like to celebrate Easter.</a:t>
            </a:r>
            <a:endParaRPr lang="en-NZ" dirty="0"/>
          </a:p>
        </p:txBody>
      </p:sp>
      <p:sp>
        <p:nvSpPr>
          <p:cNvPr id="4" name="Slide Number Placeholder 3"/>
          <p:cNvSpPr>
            <a:spLocks noGrp="1"/>
          </p:cNvSpPr>
          <p:nvPr>
            <p:ph type="sldNum" sz="quarter" idx="10"/>
          </p:nvPr>
        </p:nvSpPr>
        <p:spPr/>
        <p:txBody>
          <a:bodyPr/>
          <a:lstStyle/>
          <a:p>
            <a:fld id="{49F52B57-0587-48F2-884F-02FF0271821F}" type="slidenum">
              <a:rPr lang="en-NZ" smtClean="0"/>
              <a:t>9</a:t>
            </a:fld>
            <a:endParaRPr lang="en-NZ"/>
          </a:p>
        </p:txBody>
      </p:sp>
    </p:spTree>
    <p:extLst>
      <p:ext uri="{BB962C8B-B14F-4D97-AF65-F5344CB8AC3E}">
        <p14:creationId xmlns:p14="http://schemas.microsoft.com/office/powerpoint/2010/main" val="1912325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9B63-2962-4474-9D00-84D691DF16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A7C166F-1D01-4F9F-A776-420F196265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AED58AA9-0CAE-43AC-9CE2-F9F1F6A7EC93}"/>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5" name="Footer Placeholder 4">
            <a:extLst>
              <a:ext uri="{FF2B5EF4-FFF2-40B4-BE49-F238E27FC236}">
                <a16:creationId xmlns:a16="http://schemas.microsoft.com/office/drawing/2014/main" id="{232BF1E6-360B-45D7-B18B-969F283A24F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EECD290-3A49-40A1-86B1-0F6A56952A4C}"/>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1005259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9428-DB26-46AA-B95A-41E0691480D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1C7BD38-0DB2-40D7-8AC5-49E806EBFD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CAD25BE-7FDA-433A-9AF6-8CC27D16335D}"/>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5" name="Footer Placeholder 4">
            <a:extLst>
              <a:ext uri="{FF2B5EF4-FFF2-40B4-BE49-F238E27FC236}">
                <a16:creationId xmlns:a16="http://schemas.microsoft.com/office/drawing/2014/main" id="{F8EB15A0-306E-4BDC-9EF5-97DAFCF4705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A7E9C2B-0611-46AC-9116-818A273CFA61}"/>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1439201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DAFFF4-D09D-4D87-AEF1-C467639BC2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CB29323-E037-4D19-8F31-2ECA63EDD4C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B295DD9-8304-438D-A6F9-A52D05FB21C2}"/>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5" name="Footer Placeholder 4">
            <a:extLst>
              <a:ext uri="{FF2B5EF4-FFF2-40B4-BE49-F238E27FC236}">
                <a16:creationId xmlns:a16="http://schemas.microsoft.com/office/drawing/2014/main" id="{19F2D7D9-B923-41A8-B065-429183515C4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962AEA3-590C-4D63-B628-3DE7C945DB48}"/>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192238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F855-EB6E-45F5-8054-AD7815F81F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007DF3E6-2BDF-4D88-9AA8-BBC6ED3F1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60549A5-56F1-45E8-9ECD-98CE1E3C7619}"/>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53B5A828-77AB-4B08-8711-2A96AAF610F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9F4909A-F706-4F91-9C3C-1EA369C0C552}"/>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1952650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6EF0-43EC-4DCD-80B5-CE95830FB7F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2661B41-446F-4E95-80E8-A4EF7490A7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702763B-0C46-426D-8C8F-69369BF0AD8D}"/>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40A1A04B-CFBD-408C-A865-E2C09B4972F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FD07615-6B10-49BE-BDE4-7FF6A2FC7D21}"/>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13296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2B86-BCAD-45FD-98E7-BD3981B5D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70194BA-1E57-4D0E-BF51-F6E2A32C6F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FF9A25-5C8B-4207-94E4-6FE7CA063912}"/>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53DA8D10-BF98-4794-AC93-7C7A6B3FA62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0AC61CC-D8C1-4BE8-BBE2-5DE6F408828D}"/>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1510450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6EB55-9DCB-4383-A795-2A3BAB6A8B8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132CB9E-05C9-4A2C-A838-F1C146CE18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BE6CE1C4-A0F7-499E-8A6C-A64E11ECF7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0197003-B1D8-4F36-8BF7-B41159D86EF0}"/>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6" name="Footer Placeholder 5">
            <a:extLst>
              <a:ext uri="{FF2B5EF4-FFF2-40B4-BE49-F238E27FC236}">
                <a16:creationId xmlns:a16="http://schemas.microsoft.com/office/drawing/2014/main" id="{4FDA0D7C-DF03-46D7-A324-7A7DB1EF2B9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019F6A4-47C4-4C9B-AF05-C3276E597A25}"/>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3397508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E7E0-C388-4287-9B08-67B86C1CB37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D46C466-12F5-4FAF-945F-C222FE4FE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085B5F-D459-458C-9CB8-5A4B2E152D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BEC135F-70DB-4A2A-AFCA-12C717F2DC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212FF7-28E0-48CD-B178-AD83055821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5D34AC7-CE70-4832-B440-14CB5A6711C0}"/>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8" name="Footer Placeholder 7">
            <a:extLst>
              <a:ext uri="{FF2B5EF4-FFF2-40B4-BE49-F238E27FC236}">
                <a16:creationId xmlns:a16="http://schemas.microsoft.com/office/drawing/2014/main" id="{3C8F6AED-438B-4B03-AC1C-3BB1A7818CE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31D32536-87F0-4654-8039-3BC47CFCBAEA}"/>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3629325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1801-4637-4C1F-9E40-2B6DC456FFF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EB08BB22-8429-44F0-907A-87E62B54C9A6}"/>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4" name="Footer Placeholder 3">
            <a:extLst>
              <a:ext uri="{FF2B5EF4-FFF2-40B4-BE49-F238E27FC236}">
                <a16:creationId xmlns:a16="http://schemas.microsoft.com/office/drawing/2014/main" id="{8B5DA16B-E291-4475-AE6E-13F4384D525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4E60678-7ADD-43AF-A142-FFF0FFC45E2A}"/>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2664148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251F00-47A8-4C48-A421-8054534FA1C3}"/>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3" name="Footer Placeholder 2">
            <a:extLst>
              <a:ext uri="{FF2B5EF4-FFF2-40B4-BE49-F238E27FC236}">
                <a16:creationId xmlns:a16="http://schemas.microsoft.com/office/drawing/2014/main" id="{BB90BB7D-3C9E-4763-8F4D-BE3A694E1E51}"/>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9303FF2-4B7E-40A8-A6A1-54D1007782AF}"/>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3229484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D52D-CB81-47A3-A6FA-B4055D11A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4444124-5135-4005-822B-D10BCF3B70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588D8D0-B304-4DDC-AC8C-4E0B45BDA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B596D2-EAC5-4957-A02A-CC3CDBD591F1}"/>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6" name="Footer Placeholder 5">
            <a:extLst>
              <a:ext uri="{FF2B5EF4-FFF2-40B4-BE49-F238E27FC236}">
                <a16:creationId xmlns:a16="http://schemas.microsoft.com/office/drawing/2014/main" id="{4B0ACE28-3A46-4E5F-A2C5-C4804BE62EF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BA42966-3D4A-450B-B919-FFD3DACDEB1D}"/>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2400997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730C7-E08B-476C-848F-F8AC0BBB8D3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DC45883-72B2-4A44-B93B-91F9A3ADC5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CD9C752-C30D-4AD6-A31D-A536F70C04A2}"/>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5" name="Footer Placeholder 4">
            <a:extLst>
              <a:ext uri="{FF2B5EF4-FFF2-40B4-BE49-F238E27FC236}">
                <a16:creationId xmlns:a16="http://schemas.microsoft.com/office/drawing/2014/main" id="{6E10C59E-E9E3-4F6E-B0C8-6592ECE18E8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7DA711F-0101-4E5B-9D49-C98321DF902D}"/>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3802483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DEB6-3517-4181-97B9-3931EC68D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B743A28-82D8-40F6-884B-AB97181E45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D212F6FB-5E98-43D9-A032-4AB1DF037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F11F1-202D-4EC9-BBF2-D2FDB7E20CA7}"/>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6" name="Footer Placeholder 5">
            <a:extLst>
              <a:ext uri="{FF2B5EF4-FFF2-40B4-BE49-F238E27FC236}">
                <a16:creationId xmlns:a16="http://schemas.microsoft.com/office/drawing/2014/main" id="{FEF7282C-B67D-46CA-8BCE-0219ED4CFD0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602D948-AAEE-4310-9359-29571C95F0BF}"/>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89868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0535-706F-472C-80FD-FE44787B5AC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83790AF-7E60-40F8-B63D-872DECF65D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13ACA61-4F64-4E16-8BE4-BE1FD7B744D1}"/>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99940A8F-07E2-423D-9950-2391ABCD90B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176526C-6CB0-4928-911B-8106030BDF95}"/>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2371630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8EE594-D4A1-4925-A82A-88CD3EAFCA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BAAA49F-3C21-49EB-9B38-6E74F36FF8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FEAB66-D59F-419D-A3B8-93E777A0B2A9}"/>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754C0D6F-3705-4DD6-9E6B-8EE574A65B7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6133E94-F4BD-435B-AB5B-03F196D648CA}"/>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2458454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F463-54EF-4EDD-8640-F0C8E3E59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08D1AB8-E6B0-4186-8A8E-093CF15C4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2DC6E0-60A5-47E1-9725-024254E05405}"/>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5" name="Footer Placeholder 4">
            <a:extLst>
              <a:ext uri="{FF2B5EF4-FFF2-40B4-BE49-F238E27FC236}">
                <a16:creationId xmlns:a16="http://schemas.microsoft.com/office/drawing/2014/main" id="{55F24E6A-EDCF-4E71-A263-23986F8036F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EF680B6-A51F-4A45-9F7C-158FDD7194F6}"/>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1518348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A666-561E-404F-A982-76E022B7793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9D45BE7-1275-4C86-9968-B9AE7168B3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BB45E76-ECAE-4CC9-A1B0-BB50954EC6E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ED8558D7-25EA-4EF9-8EAD-53E203B29B92}"/>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6" name="Footer Placeholder 5">
            <a:extLst>
              <a:ext uri="{FF2B5EF4-FFF2-40B4-BE49-F238E27FC236}">
                <a16:creationId xmlns:a16="http://schemas.microsoft.com/office/drawing/2014/main" id="{B5E24D12-E0A4-4C30-88A8-8F17277BAEA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6524D56-C384-4354-B1F8-2891603B1EA5}"/>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3230969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D70C-00D5-4262-8523-A63E234A44F7}"/>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E0D255F-FF18-4E02-A2F6-F9A776BBE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481A5F-F99C-4812-9242-D1CFBC4A70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D39D622A-4932-4052-A383-3BE310DBA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15194B-44B8-4AE2-820B-CC97558EDA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A37DE0E8-1D45-4212-B5CC-056B695E5616}"/>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8" name="Footer Placeholder 7">
            <a:extLst>
              <a:ext uri="{FF2B5EF4-FFF2-40B4-BE49-F238E27FC236}">
                <a16:creationId xmlns:a16="http://schemas.microsoft.com/office/drawing/2014/main" id="{051E97C8-393C-43AA-AB85-A7A2491CA036}"/>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134E1D01-C3DE-414A-AD31-F8972AA93A13}"/>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378431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0B18-962F-4E6C-B496-2F462EB6646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38097A9-CF8B-426A-ADF4-DA1C14F6D3A9}"/>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4" name="Footer Placeholder 3">
            <a:extLst>
              <a:ext uri="{FF2B5EF4-FFF2-40B4-BE49-F238E27FC236}">
                <a16:creationId xmlns:a16="http://schemas.microsoft.com/office/drawing/2014/main" id="{C0593305-56E2-4FA3-B6DD-B442D17B0135}"/>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9B789785-3E25-4861-A887-DBF70C13024B}"/>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4229845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BD350-6062-4191-98AF-EBE30C7C7177}"/>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3" name="Footer Placeholder 2">
            <a:extLst>
              <a:ext uri="{FF2B5EF4-FFF2-40B4-BE49-F238E27FC236}">
                <a16:creationId xmlns:a16="http://schemas.microsoft.com/office/drawing/2014/main" id="{77331753-4D49-4137-AB27-EA80914FFF2B}"/>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5BED26D-2D35-420D-A17E-1C05439D0D7D}"/>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382346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8BD6-5510-4CB8-A0AA-1CC37D30F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331BFC51-A2B1-4F2F-AE6E-14B538AE58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3904D3F-8147-4AE0-A491-3E476E9BF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4E06C3-21BD-44B9-B9CD-A7FA26433529}"/>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6" name="Footer Placeholder 5">
            <a:extLst>
              <a:ext uri="{FF2B5EF4-FFF2-40B4-BE49-F238E27FC236}">
                <a16:creationId xmlns:a16="http://schemas.microsoft.com/office/drawing/2014/main" id="{F04EBB4F-838B-46E2-AA35-62CC1A7B8B0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51FD6E0-C24D-49C1-86AD-6ECB12B00D63}"/>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164134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20F3-FC30-4F37-89A8-9514275FF8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E465CE3-E416-4200-9EAB-E1A63D5E9F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668AE546-8B71-4EB3-8F2C-7C6C6F672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F9575F-AB23-45BD-9AEF-E6355415C7C5}"/>
              </a:ext>
            </a:extLst>
          </p:cNvPr>
          <p:cNvSpPr>
            <a:spLocks noGrp="1"/>
          </p:cNvSpPr>
          <p:nvPr>
            <p:ph type="dt" sz="half" idx="10"/>
          </p:nvPr>
        </p:nvSpPr>
        <p:spPr/>
        <p:txBody>
          <a:bodyPr/>
          <a:lstStyle/>
          <a:p>
            <a:fld id="{78EDE511-562D-4CBC-ABC8-55C8D8190AFA}" type="datetimeFigureOut">
              <a:rPr lang="en-NZ" smtClean="0"/>
              <a:t>1/03/2018</a:t>
            </a:fld>
            <a:endParaRPr lang="en-NZ"/>
          </a:p>
        </p:txBody>
      </p:sp>
      <p:sp>
        <p:nvSpPr>
          <p:cNvPr id="6" name="Footer Placeholder 5">
            <a:extLst>
              <a:ext uri="{FF2B5EF4-FFF2-40B4-BE49-F238E27FC236}">
                <a16:creationId xmlns:a16="http://schemas.microsoft.com/office/drawing/2014/main" id="{1236790D-AF82-4C09-950B-51E45C3CE15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274E899-C3A6-41C9-BF84-AC02AF1C3C3E}"/>
              </a:ext>
            </a:extLst>
          </p:cNvPr>
          <p:cNvSpPr>
            <a:spLocks noGrp="1"/>
          </p:cNvSpPr>
          <p:nvPr>
            <p:ph type="sldNum" sz="quarter" idx="12"/>
          </p:nvPr>
        </p:nvSpPr>
        <p:spPr/>
        <p:txBody>
          <a:bodyPr/>
          <a:lstStyle/>
          <a:p>
            <a:fld id="{13507762-CAFC-4FB3-A6DA-AF65CDE99A19}" type="slidenum">
              <a:rPr lang="en-NZ" smtClean="0"/>
              <a:t>‹#›</a:t>
            </a:fld>
            <a:endParaRPr lang="en-NZ"/>
          </a:p>
        </p:txBody>
      </p:sp>
    </p:spTree>
    <p:extLst>
      <p:ext uri="{BB962C8B-B14F-4D97-AF65-F5344CB8AC3E}">
        <p14:creationId xmlns:p14="http://schemas.microsoft.com/office/powerpoint/2010/main" val="1589268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E3D82D-4EBB-4CB9-82D6-D897857BE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D37A296-EBB2-4BED-82F1-C97FF3F59A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6E58902-E95D-41D5-87D6-7C55A68839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DE511-562D-4CBC-ABC8-55C8D8190AFA}" type="datetimeFigureOut">
              <a:rPr lang="en-NZ" smtClean="0"/>
              <a:t>1/03/2018</a:t>
            </a:fld>
            <a:endParaRPr lang="en-NZ"/>
          </a:p>
        </p:txBody>
      </p:sp>
      <p:sp>
        <p:nvSpPr>
          <p:cNvPr id="5" name="Footer Placeholder 4">
            <a:extLst>
              <a:ext uri="{FF2B5EF4-FFF2-40B4-BE49-F238E27FC236}">
                <a16:creationId xmlns:a16="http://schemas.microsoft.com/office/drawing/2014/main" id="{9D921A36-1B22-4E1F-9BFB-80C341837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F799B4E8-ACD4-4E45-92DD-C5767E449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507762-CAFC-4FB3-A6DA-AF65CDE99A19}" type="slidenum">
              <a:rPr lang="en-NZ" smtClean="0"/>
              <a:t>‹#›</a:t>
            </a:fld>
            <a:endParaRPr lang="en-NZ"/>
          </a:p>
        </p:txBody>
      </p:sp>
    </p:spTree>
    <p:extLst>
      <p:ext uri="{BB962C8B-B14F-4D97-AF65-F5344CB8AC3E}">
        <p14:creationId xmlns:p14="http://schemas.microsoft.com/office/powerpoint/2010/main" val="2418392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26DC3-096A-43D8-81BE-A818CFB546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208CBF6-F767-4B89-BD59-49BC96EA69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9A747E3-9216-44D0-A97B-DDA6658534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2FDB640C-B894-40E9-9613-7809A400D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86C4DB71-2BCC-41A2-8A59-24270C256C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276DE-70F5-45C9-B6ED-0EA0CA7F1D9B}" type="slidenum">
              <a:rPr lang="en-NZ" smtClean="0"/>
              <a:t>‹#›</a:t>
            </a:fld>
            <a:endParaRPr lang="en-NZ"/>
          </a:p>
        </p:txBody>
      </p:sp>
    </p:spTree>
    <p:extLst>
      <p:ext uri="{BB962C8B-B14F-4D97-AF65-F5344CB8AC3E}">
        <p14:creationId xmlns:p14="http://schemas.microsoft.com/office/powerpoint/2010/main" val="3687075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8.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youtube.com/watch?v=SW1tZ3Iyu2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0000"/>
            </a:gs>
            <a:gs pos="23000">
              <a:srgbClr val="C00000"/>
            </a:gs>
            <a:gs pos="69000">
              <a:srgbClr val="FF0000"/>
            </a:gs>
            <a:gs pos="97000">
              <a:srgbClr val="C0000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5" descr="A person standing in front of a large rock&#10;&#10;Description generated with high confidence">
            <a:extLst>
              <a:ext uri="{FF2B5EF4-FFF2-40B4-BE49-F238E27FC236}">
                <a16:creationId xmlns:a16="http://schemas.microsoft.com/office/drawing/2014/main" id="{FD9DACB0-2BE4-4D2A-9AD5-3A73CCD0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22" y="737826"/>
            <a:ext cx="6553545" cy="5390290"/>
          </a:xfrm>
          <a:prstGeom prst="rect">
            <a:avLst/>
          </a:prstGeom>
        </p:spPr>
      </p:pic>
      <p:sp>
        <p:nvSpPr>
          <p:cNvPr id="11" name="Rectangle 1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D0E4C998-200D-4273-B0C1-A0D95CD9527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chemeClr val="bg1"/>
                </a:solidFill>
                <a:latin typeface="Lucida Calligraphy" panose="03010101010101010101" pitchFamily="66" charset="0"/>
              </a:rPr>
              <a:t>Jesus dies and Rises</a:t>
            </a:r>
          </a:p>
        </p:txBody>
      </p:sp>
      <p:sp>
        <p:nvSpPr>
          <p:cNvPr id="12" name="Action Button: Forward">
            <a:hlinkClick r:id="" action="ppaction://hlinkshowjump?jump=nextslide" highlightClick="1"/>
            <a:extLst>
              <a:ext uri="{FF2B5EF4-FFF2-40B4-BE49-F238E27FC236}">
                <a16:creationId xmlns:a16="http://schemas.microsoft.com/office/drawing/2014/main" id="{A3668668-A92D-446B-8D6B-B4119E894EA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PageNumber">
            <a:extLst>
              <a:ext uri="{FF2B5EF4-FFF2-40B4-BE49-F238E27FC236}">
                <a16:creationId xmlns:a16="http://schemas.microsoft.com/office/drawing/2014/main" id="{3E364969-F58A-4176-8249-B7DD181F533E}"/>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S-01</a:t>
            </a:r>
          </a:p>
        </p:txBody>
      </p:sp>
    </p:spTree>
    <p:extLst>
      <p:ext uri="{BB962C8B-B14F-4D97-AF65-F5344CB8AC3E}">
        <p14:creationId xmlns:p14="http://schemas.microsoft.com/office/powerpoint/2010/main" val="3347762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29A024-8864-4F9D-A85F-094716F3AB72}"/>
              </a:ext>
            </a:extLst>
          </p:cNvPr>
          <p:cNvSpPr>
            <a:spLocks noGrp="1"/>
          </p:cNvSpPr>
          <p:nvPr>
            <p:ph type="title"/>
          </p:nvPr>
        </p:nvSpPr>
        <p:spPr/>
        <p:txBody>
          <a:bodyPr/>
          <a:lstStyle/>
          <a:p>
            <a:pPr algn="ctr"/>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Check up</a:t>
            </a:r>
          </a:p>
        </p:txBody>
      </p:sp>
      <p:pic>
        <p:nvPicPr>
          <p:cNvPr id="4" name="Picture">
            <a:extLst>
              <a:ext uri="{FF2B5EF4-FFF2-40B4-BE49-F238E27FC236}">
                <a16:creationId xmlns:a16="http://schemas.microsoft.com/office/drawing/2014/main" id="{BEE7561D-7677-47CE-816F-5EC68E980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650" y="365124"/>
            <a:ext cx="1611884" cy="13255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1">
            <a:extLst>
              <a:ext uri="{FF2B5EF4-FFF2-40B4-BE49-F238E27FC236}">
                <a16:creationId xmlns:a16="http://schemas.microsoft.com/office/drawing/2014/main" id="{C298FCA7-171A-45F4-B82C-7F0D89CBAF33}"/>
              </a:ext>
            </a:extLst>
          </p:cNvPr>
          <p:cNvSpPr/>
          <p:nvPr/>
        </p:nvSpPr>
        <p:spPr>
          <a:xfrm>
            <a:off x="1990844" y="2078260"/>
            <a:ext cx="9621453" cy="480901"/>
          </a:xfrm>
          <a:prstGeom prst="rect">
            <a:avLst/>
          </a:prstGeom>
          <a:solidFill>
            <a:schemeClr val="accent4">
              <a:lumMod val="20000"/>
              <a:lumOff val="80000"/>
            </a:schemeClr>
          </a:solidFill>
          <a:ln>
            <a:solidFill>
              <a:srgbClr val="C0000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What days of Holy Week can you name? (Slides 3, 5 &amp; 8)</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4473E91-4E17-4A90-8745-9B0AF0F50F26}"/>
              </a:ext>
            </a:extLst>
          </p:cNvPr>
          <p:cNvSpPr/>
          <p:nvPr/>
        </p:nvSpPr>
        <p:spPr>
          <a:xfrm>
            <a:off x="1990842" y="2622740"/>
            <a:ext cx="9621453" cy="480901"/>
          </a:xfrm>
          <a:prstGeom prst="rect">
            <a:avLst/>
          </a:prstGeom>
          <a:solidFill>
            <a:schemeClr val="accent4">
              <a:lumMod val="20000"/>
              <a:lumOff val="80000"/>
            </a:schemeClr>
          </a:solidFill>
          <a:ln>
            <a:solidFill>
              <a:srgbClr val="C0000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Tell the story of what happened to Jesus on Good Friday. (Slide 6)</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D931CB2F-5B64-424D-A08C-5B7AB5BF3102}"/>
              </a:ext>
            </a:extLst>
          </p:cNvPr>
          <p:cNvSpPr/>
          <p:nvPr/>
        </p:nvSpPr>
        <p:spPr>
          <a:xfrm>
            <a:off x="1990841" y="3167220"/>
            <a:ext cx="9621455" cy="941796"/>
          </a:xfrm>
          <a:prstGeom prst="rect">
            <a:avLst/>
          </a:prstGeom>
          <a:solidFill>
            <a:schemeClr val="accent4">
              <a:lumMod val="20000"/>
              <a:lumOff val="80000"/>
            </a:schemeClr>
          </a:solidFill>
          <a:ln>
            <a:solidFill>
              <a:srgbClr val="C0000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Carry on the Jesus story from after he died until he rose from the dead. (Slide 7)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A373C42F-CA72-4840-B4D3-07D276AB83A1}"/>
              </a:ext>
            </a:extLst>
          </p:cNvPr>
          <p:cNvSpPr/>
          <p:nvPr/>
        </p:nvSpPr>
        <p:spPr>
          <a:xfrm>
            <a:off x="1990841" y="4186488"/>
            <a:ext cx="9621454" cy="905633"/>
          </a:xfrm>
          <a:prstGeom prst="rect">
            <a:avLst/>
          </a:prstGeom>
          <a:solidFill>
            <a:schemeClr val="accent4">
              <a:lumMod val="20000"/>
              <a:lumOff val="80000"/>
            </a:schemeClr>
          </a:solidFill>
          <a:ln>
            <a:solidFill>
              <a:srgbClr val="C0000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Why do the followers of Jesus feel sad on Good Friday and happy on Easter Sunday?( Slides 8&amp;9)</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5">
            <a:extLst>
              <a:ext uri="{FF2B5EF4-FFF2-40B4-BE49-F238E27FC236}">
                <a16:creationId xmlns:a16="http://schemas.microsoft.com/office/drawing/2014/main" id="{CF94F563-DA69-47E8-BBC7-04E3360CCB84}"/>
              </a:ext>
            </a:extLst>
          </p:cNvPr>
          <p:cNvSpPr/>
          <p:nvPr/>
        </p:nvSpPr>
        <p:spPr>
          <a:xfrm>
            <a:off x="1990841" y="5170572"/>
            <a:ext cx="9621454" cy="517065"/>
          </a:xfrm>
          <a:prstGeom prst="rect">
            <a:avLst/>
          </a:prstGeom>
          <a:solidFill>
            <a:schemeClr val="accent4">
              <a:lumMod val="20000"/>
              <a:lumOff val="80000"/>
            </a:schemeClr>
          </a:solidFill>
          <a:ln>
            <a:solidFill>
              <a:srgbClr val="C0000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Which activity do you think helped you to learn best in this resource?</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6">
            <a:extLst>
              <a:ext uri="{FF2B5EF4-FFF2-40B4-BE49-F238E27FC236}">
                <a16:creationId xmlns:a16="http://schemas.microsoft.com/office/drawing/2014/main" id="{5A64582C-0842-468E-A2B0-1705D708971F}"/>
              </a:ext>
            </a:extLst>
          </p:cNvPr>
          <p:cNvSpPr/>
          <p:nvPr/>
        </p:nvSpPr>
        <p:spPr>
          <a:xfrm>
            <a:off x="1990841" y="5743273"/>
            <a:ext cx="9621454" cy="517065"/>
          </a:xfrm>
          <a:prstGeom prst="rect">
            <a:avLst/>
          </a:prstGeom>
          <a:solidFill>
            <a:schemeClr val="accent4">
              <a:lumMod val="20000"/>
              <a:lumOff val="80000"/>
            </a:schemeClr>
          </a:solidFill>
          <a:ln>
            <a:solidFill>
              <a:srgbClr val="C00000"/>
            </a:solidFill>
          </a:ln>
        </p:spPr>
        <p:txBody>
          <a:bodyPr wrap="square">
            <a:spAutoFit/>
          </a:bodyPr>
          <a:lstStyle/>
          <a:p>
            <a:pPr lvl="0">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Questions I would like to ask about the topics in this resource are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06AC306-9618-42E1-BCEE-C9B191E481A0}"/>
              </a:ext>
            </a:extLst>
          </p:cNvPr>
          <p:cNvSpPr/>
          <p:nvPr/>
        </p:nvSpPr>
        <p:spPr>
          <a:xfrm>
            <a:off x="882564" y="2122630"/>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rgbClr val="FFFF00"/>
                </a:solidFill>
                <a:latin typeface="Arial" panose="020B0604020202020204" pitchFamily="34" charset="0"/>
                <a:cs typeface="Arial" panose="020B0604020202020204" pitchFamily="34" charset="0"/>
              </a:rPr>
              <a:t>1)</a:t>
            </a:r>
          </a:p>
        </p:txBody>
      </p:sp>
      <p:sp>
        <p:nvSpPr>
          <p:cNvPr id="13" name="Rectangle 12">
            <a:extLst>
              <a:ext uri="{FF2B5EF4-FFF2-40B4-BE49-F238E27FC236}">
                <a16:creationId xmlns:a16="http://schemas.microsoft.com/office/drawing/2014/main" id="{32A06BBE-B615-49E4-A221-F0DAD3CB5D40}"/>
              </a:ext>
            </a:extLst>
          </p:cNvPr>
          <p:cNvSpPr/>
          <p:nvPr/>
        </p:nvSpPr>
        <p:spPr>
          <a:xfrm>
            <a:off x="882564" y="2661555"/>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rgbClr val="FFFF00"/>
                </a:solidFill>
                <a:latin typeface="Arial" panose="020B0604020202020204" pitchFamily="34" charset="0"/>
                <a:cs typeface="Arial" panose="020B0604020202020204" pitchFamily="34" charset="0"/>
              </a:rPr>
              <a:t>2)</a:t>
            </a:r>
          </a:p>
        </p:txBody>
      </p:sp>
      <p:sp>
        <p:nvSpPr>
          <p:cNvPr id="14" name="Rectangle 13">
            <a:extLst>
              <a:ext uri="{FF2B5EF4-FFF2-40B4-BE49-F238E27FC236}">
                <a16:creationId xmlns:a16="http://schemas.microsoft.com/office/drawing/2014/main" id="{8CDEEBB4-30FD-4F60-92AF-FA7EC60C1DDD}"/>
              </a:ext>
            </a:extLst>
          </p:cNvPr>
          <p:cNvSpPr/>
          <p:nvPr/>
        </p:nvSpPr>
        <p:spPr>
          <a:xfrm>
            <a:off x="882564" y="3200480"/>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rgbClr val="FFFF00"/>
                </a:solidFill>
                <a:latin typeface="Arial" panose="020B0604020202020204" pitchFamily="34" charset="0"/>
                <a:cs typeface="Arial" panose="020B0604020202020204" pitchFamily="34" charset="0"/>
              </a:rPr>
              <a:t>3)</a:t>
            </a:r>
          </a:p>
        </p:txBody>
      </p:sp>
      <p:sp>
        <p:nvSpPr>
          <p:cNvPr id="15" name="Rectangle 14">
            <a:extLst>
              <a:ext uri="{FF2B5EF4-FFF2-40B4-BE49-F238E27FC236}">
                <a16:creationId xmlns:a16="http://schemas.microsoft.com/office/drawing/2014/main" id="{6CA0A58B-D898-4E4E-83A5-0490ED2637B3}"/>
              </a:ext>
            </a:extLst>
          </p:cNvPr>
          <p:cNvSpPr/>
          <p:nvPr/>
        </p:nvSpPr>
        <p:spPr>
          <a:xfrm>
            <a:off x="882564" y="4200317"/>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rgbClr val="FFFF00"/>
                </a:solidFill>
                <a:latin typeface="Arial" panose="020B0604020202020204" pitchFamily="34" charset="0"/>
                <a:cs typeface="Arial" panose="020B0604020202020204" pitchFamily="34" charset="0"/>
              </a:rPr>
              <a:t>4)</a:t>
            </a:r>
          </a:p>
        </p:txBody>
      </p:sp>
      <p:sp>
        <p:nvSpPr>
          <p:cNvPr id="16" name="Rectangle 15">
            <a:extLst>
              <a:ext uri="{FF2B5EF4-FFF2-40B4-BE49-F238E27FC236}">
                <a16:creationId xmlns:a16="http://schemas.microsoft.com/office/drawing/2014/main" id="{FBCD01A2-57B1-4C60-98BA-C3C85E7F7034}"/>
              </a:ext>
            </a:extLst>
          </p:cNvPr>
          <p:cNvSpPr/>
          <p:nvPr/>
        </p:nvSpPr>
        <p:spPr>
          <a:xfrm>
            <a:off x="838200" y="5200154"/>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rgbClr val="FFFF00"/>
                </a:solidFill>
                <a:latin typeface="Arial" panose="020B0604020202020204" pitchFamily="34" charset="0"/>
                <a:cs typeface="Arial" panose="020B0604020202020204" pitchFamily="34" charset="0"/>
              </a:rPr>
              <a:t>5)</a:t>
            </a:r>
          </a:p>
        </p:txBody>
      </p:sp>
      <p:sp>
        <p:nvSpPr>
          <p:cNvPr id="17" name="Rectangle 16">
            <a:extLst>
              <a:ext uri="{FF2B5EF4-FFF2-40B4-BE49-F238E27FC236}">
                <a16:creationId xmlns:a16="http://schemas.microsoft.com/office/drawing/2014/main" id="{B5B3F1A7-C653-4A6C-B025-D49BB7F7909D}"/>
              </a:ext>
            </a:extLst>
          </p:cNvPr>
          <p:cNvSpPr/>
          <p:nvPr/>
        </p:nvSpPr>
        <p:spPr>
          <a:xfrm>
            <a:off x="838200" y="5805725"/>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rgbClr val="FFFF00"/>
                </a:solidFill>
                <a:latin typeface="Arial" panose="020B0604020202020204" pitchFamily="34" charset="0"/>
                <a:cs typeface="Arial" panose="020B0604020202020204" pitchFamily="34" charset="0"/>
              </a:rPr>
              <a:t>6)</a:t>
            </a:r>
          </a:p>
        </p:txBody>
      </p:sp>
      <p:sp>
        <p:nvSpPr>
          <p:cNvPr id="18" name="Action Button: Back">
            <a:hlinkClick r:id="" action="ppaction://hlinkshowjump?jump=previousslide" highlightClick="1"/>
            <a:extLst>
              <a:ext uri="{FF2B5EF4-FFF2-40B4-BE49-F238E27FC236}">
                <a16:creationId xmlns:a16="http://schemas.microsoft.com/office/drawing/2014/main" id="{45255018-8B1B-4603-8B7D-AB75E42809A8}"/>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Forward">
            <a:hlinkClick r:id="" action="ppaction://hlinkshowjump?jump=nextslide" highlightClick="1"/>
            <a:extLst>
              <a:ext uri="{FF2B5EF4-FFF2-40B4-BE49-F238E27FC236}">
                <a16:creationId xmlns:a16="http://schemas.microsoft.com/office/drawing/2014/main" id="{2D721B42-AE08-4D45-A806-4748E268DF0B}"/>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PageNumber">
            <a:extLst>
              <a:ext uri="{FF2B5EF4-FFF2-40B4-BE49-F238E27FC236}">
                <a16:creationId xmlns:a16="http://schemas.microsoft.com/office/drawing/2014/main" id="{F0FD3DAC-DA46-4DD9-A82E-4B297A02E03B}"/>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S-10</a:t>
            </a:r>
          </a:p>
        </p:txBody>
      </p:sp>
      <p:sp>
        <p:nvSpPr>
          <p:cNvPr id="3" name="Rectangle 2">
            <a:extLst>
              <a:ext uri="{FF2B5EF4-FFF2-40B4-BE49-F238E27FC236}">
                <a16:creationId xmlns:a16="http://schemas.microsoft.com/office/drawing/2014/main" id="{38D0330E-7210-4AA2-97B8-0D1DE9377F3A}"/>
              </a:ext>
            </a:extLst>
          </p:cNvPr>
          <p:cNvSpPr/>
          <p:nvPr/>
        </p:nvSpPr>
        <p:spPr>
          <a:xfrm>
            <a:off x="5123618" y="6593050"/>
            <a:ext cx="1944763"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377633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7">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6">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7">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8">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9">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Holy Week (1.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15081" y="13191"/>
            <a:ext cx="609600" cy="609600"/>
          </a:xfrm>
          <a:prstGeom prst="rect">
            <a:avLst/>
          </a:prstGeom>
        </p:spPr>
      </p:pic>
      <p:sp>
        <p:nvSpPr>
          <p:cNvPr id="2" name="Title 1">
            <a:extLst>
              <a:ext uri="{FF2B5EF4-FFF2-40B4-BE49-F238E27FC236}">
                <a16:creationId xmlns:a16="http://schemas.microsoft.com/office/drawing/2014/main" id="{98089300-5876-41D0-BCB9-E7B66109BC59}"/>
              </a:ext>
            </a:extLst>
          </p:cNvPr>
          <p:cNvSpPr>
            <a:spLocks noGrp="1"/>
          </p:cNvSpPr>
          <p:nvPr>
            <p:ph type="title"/>
          </p:nvPr>
        </p:nvSpPr>
        <p:spPr>
          <a:xfrm>
            <a:off x="1124673" y="125080"/>
            <a:ext cx="9942653" cy="995423"/>
          </a:xfrm>
        </p:spPr>
        <p:txBody>
          <a:bodyPr>
            <a:prstTxWarp prst="textWave1">
              <a:avLst/>
            </a:prstTxWarp>
          </a:bodyPr>
          <a:lstStyle/>
          <a:p>
            <a:pPr algn="ctr"/>
            <a:r>
              <a:rPr lang="en-NZ" b="1" dirty="0">
                <a:solidFill>
                  <a:schemeClr val="accent4">
                    <a:lumMod val="20000"/>
                    <a:lumOff val="80000"/>
                  </a:schemeClr>
                </a:solidFill>
                <a:effectLst>
                  <a:reflection blurRad="6350" stA="55000" endA="300" endPos="45500" dir="5400000" sy="-100000" algn="bl" rotWithShape="0"/>
                </a:effectLst>
                <a:latin typeface="Harrington" panose="04040505050A02020702" pitchFamily="82" charset="0"/>
              </a:rPr>
              <a:t>Time for Reflection</a:t>
            </a:r>
          </a:p>
        </p:txBody>
      </p:sp>
      <p:sp>
        <p:nvSpPr>
          <p:cNvPr id="5" name="Rectangle 4">
            <a:extLst>
              <a:ext uri="{FF2B5EF4-FFF2-40B4-BE49-F238E27FC236}">
                <a16:creationId xmlns:a16="http://schemas.microsoft.com/office/drawing/2014/main" id="{FF3A50D5-B871-44C6-B743-1BCC4C36EAF7}"/>
              </a:ext>
            </a:extLst>
          </p:cNvPr>
          <p:cNvSpPr/>
          <p:nvPr/>
        </p:nvSpPr>
        <p:spPr>
          <a:xfrm>
            <a:off x="650110" y="1031061"/>
            <a:ext cx="10891778" cy="5393801"/>
          </a:xfrm>
          <a:prstGeom prst="rect">
            <a:avLst/>
          </a:prstGeom>
          <a:blipFill dpi="0" rotWithShape="1">
            <a:blip r:embed="rId6">
              <a:alphaModFix amt="84000"/>
            </a:blip>
            <a:srcRect/>
            <a:stretch>
              <a:fillRect/>
            </a:stretch>
          </a:blip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Action Button: Back">
            <a:hlinkClick r:id="" action="ppaction://hlinkshowjump?jump=previousslide" highlightClick="1"/>
            <a:extLst>
              <a:ext uri="{FF2B5EF4-FFF2-40B4-BE49-F238E27FC236}">
                <a16:creationId xmlns:a16="http://schemas.microsoft.com/office/drawing/2014/main" id="{49F5A57D-6C78-4396-AF2A-96D9464740B7}"/>
              </a:ext>
            </a:extLst>
          </p:cNvPr>
          <p:cNvSpPr/>
          <p:nvPr/>
        </p:nvSpPr>
        <p:spPr>
          <a:xfrm>
            <a:off x="10693150"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PageNumber">
            <a:extLst>
              <a:ext uri="{FF2B5EF4-FFF2-40B4-BE49-F238E27FC236}">
                <a16:creationId xmlns:a16="http://schemas.microsoft.com/office/drawing/2014/main" id="{F0661DFF-6B8E-4FF9-97E5-0991B2DC8C1C}"/>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S-11</a:t>
            </a:r>
          </a:p>
        </p:txBody>
      </p:sp>
      <p:sp>
        <p:nvSpPr>
          <p:cNvPr id="10" name="Action Button: Forward">
            <a:hlinkClick r:id="" action="ppaction://hlinkshowjump?jump=nextslide" highlightClick="1"/>
            <a:extLst>
              <a:ext uri="{FF2B5EF4-FFF2-40B4-BE49-F238E27FC236}">
                <a16:creationId xmlns:a16="http://schemas.microsoft.com/office/drawing/2014/main" id="{82D63EF9-12C7-4C8D-B765-DEBDB47B58D9}"/>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Audio">
            <a:hlinkClick r:id="" action="ppaction://noaction" highlightClick="1"/>
          </p:cNvPr>
          <p:cNvSpPr/>
          <p:nvPr/>
        </p:nvSpPr>
        <p:spPr>
          <a:xfrm>
            <a:off x="10272566" y="643448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extBox: Tool instructions stop"/>
          <p:cNvSpPr txBox="1"/>
          <p:nvPr/>
        </p:nvSpPr>
        <p:spPr>
          <a:xfrm>
            <a:off x="4607902" y="6627168"/>
            <a:ext cx="3010761" cy="261610"/>
          </a:xfrm>
          <a:prstGeom prst="rect">
            <a:avLst/>
          </a:prstGeom>
          <a:noFill/>
        </p:spPr>
        <p:txBody>
          <a:bodyPr wrap="none" rtlCol="0">
            <a:spAutoFit/>
          </a:bodyPr>
          <a:lstStyle/>
          <a:p>
            <a:pPr algn="ctr"/>
            <a:r>
              <a:rPr lang="en-GB" sz="1100" dirty="0">
                <a:solidFill>
                  <a:schemeClr val="bg1"/>
                </a:solidFill>
                <a:latin typeface="Arial" pitchFamily="34" charset="0"/>
                <a:ea typeface="Segoe UI" pitchFamily="34" charset="0"/>
                <a:cs typeface="Arial" pitchFamily="34" charset="0"/>
              </a:rPr>
              <a:t>Click the audio button to stop reflective music</a:t>
            </a:r>
          </a:p>
        </p:txBody>
      </p:sp>
      <p:sp>
        <p:nvSpPr>
          <p:cNvPr id="19" name="TextBox: Tool instructions start"/>
          <p:cNvSpPr txBox="1"/>
          <p:nvPr/>
        </p:nvSpPr>
        <p:spPr>
          <a:xfrm>
            <a:off x="4607904" y="6627168"/>
            <a:ext cx="3004349" cy="261610"/>
          </a:xfrm>
          <a:prstGeom prst="rect">
            <a:avLst/>
          </a:prstGeom>
          <a:noFill/>
        </p:spPr>
        <p:txBody>
          <a:bodyPr wrap="none" rtlCol="0">
            <a:spAutoFit/>
          </a:bodyPr>
          <a:lstStyle/>
          <a:p>
            <a:pPr algn="ctr"/>
            <a:r>
              <a:rPr lang="en-GB" sz="1100" dirty="0">
                <a:solidFill>
                  <a:schemeClr val="bg1"/>
                </a:solidFill>
                <a:latin typeface="Arial" pitchFamily="34" charset="0"/>
                <a:ea typeface="Segoe UI" pitchFamily="34" charset="0"/>
                <a:cs typeface="Arial" pitchFamily="34" charset="0"/>
              </a:rPr>
              <a:t>Click the audio button to play reflective music</a:t>
            </a:r>
          </a:p>
        </p:txBody>
      </p:sp>
      <p:pic>
        <p:nvPicPr>
          <p:cNvPr id="20"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2132054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75648"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7"/>
                                        </p:tgtEl>
                                        <p:attrNameLst>
                                          <p:attrName>fillcolor</p:attrName>
                                        </p:attrNameLst>
                                      </p:cBhvr>
                                      <p:to>
                                        <a:srgbClr val="C0504D"/>
                                      </p:to>
                                    </p:animClr>
                                    <p:set>
                                      <p:cBhvr>
                                        <p:cTn id="20" dur="1000" fill="hold"/>
                                        <p:tgtEl>
                                          <p:spTgt spid="17"/>
                                        </p:tgtEl>
                                        <p:attrNameLst>
                                          <p:attrName>fill.type</p:attrName>
                                        </p:attrNameLst>
                                      </p:cBhvr>
                                      <p:to>
                                        <p:strVal val="solid"/>
                                      </p:to>
                                    </p:set>
                                    <p:set>
                                      <p:cBhvr>
                                        <p:cTn id="21" dur="1000" fill="hold"/>
                                        <p:tgtEl>
                                          <p:spTgt spid="17"/>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 presetClass="emph" presetSubtype="2" fill="hold" nodeType="withEffect">
                                  <p:stCondLst>
                                    <p:cond delay="0"/>
                                  </p:stCondLst>
                                  <p:childTnLst>
                                    <p:animClr clrSpc="rgb" dir="cw">
                                      <p:cBhvr>
                                        <p:cTn id="27" dur="2000" fill="hold"/>
                                        <p:tgtEl>
                                          <p:spTgt spid="17"/>
                                        </p:tgtEl>
                                        <p:attrNameLst>
                                          <p:attrName>fillcolor</p:attrName>
                                        </p:attrNameLst>
                                      </p:cBhvr>
                                      <p:to>
                                        <a:schemeClr val="bg1"/>
                                      </p:to>
                                    </p:animClr>
                                    <p:set>
                                      <p:cBhvr>
                                        <p:cTn id="28" dur="2000" fill="hold"/>
                                        <p:tgtEl>
                                          <p:spTgt spid="17"/>
                                        </p:tgtEl>
                                        <p:attrNameLst>
                                          <p:attrName>fill.type</p:attrName>
                                        </p:attrNameLst>
                                      </p:cBhvr>
                                      <p:to>
                                        <p:strVal val="solid"/>
                                      </p:to>
                                    </p:set>
                                    <p:set>
                                      <p:cBhvr>
                                        <p:cTn id="29" dur="2000" fill="hold"/>
                                        <p:tgtEl>
                                          <p:spTgt spid="17"/>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8" grpId="0"/>
      <p:bldP spid="18" grpId="1"/>
      <p:bldP spid="19" grpId="0"/>
      <p:bldP spid="19" grpId="1"/>
      <p:bldP spid="19"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8251D14-B43E-4586-B68D-E493A1AEFFD4}"/>
              </a:ext>
            </a:extLst>
          </p:cNvPr>
          <p:cNvSpPr>
            <a:spLocks noGrp="1"/>
          </p:cNvSpPr>
          <p:nvPr>
            <p:ph type="title"/>
          </p:nvPr>
        </p:nvSpPr>
        <p:spPr/>
        <p:txBody>
          <a:bodyPr/>
          <a:lstStyle/>
          <a:p>
            <a:pPr algn="ctr"/>
            <a:r>
              <a:rPr lang="en-NZ" b="1" spc="50" dirty="0">
                <a:ln w="9525" cmpd="sng">
                  <a:solidFill>
                    <a:srgbClr val="652B91"/>
                  </a:solidFill>
                  <a:prstDash val="solid"/>
                </a:ln>
                <a:solidFill>
                  <a:srgbClr val="70AD47">
                    <a:tint val="1000"/>
                  </a:srgbClr>
                </a:solidFill>
                <a:effectLst>
                  <a:glow rad="38100">
                    <a:schemeClr val="accent1">
                      <a:alpha val="40000"/>
                    </a:schemeClr>
                  </a:glow>
                </a:effectLst>
                <a:latin typeface="Bookman Old Style" panose="02050604050505020204" pitchFamily="18" charset="0"/>
              </a:rPr>
              <a:t>Sharing our Learning about </a:t>
            </a:r>
            <a:br>
              <a:rPr lang="en-NZ" b="1" spc="50" dirty="0">
                <a:ln w="9525" cmpd="sng">
                  <a:solidFill>
                    <a:srgbClr val="652B91"/>
                  </a:solidFill>
                  <a:prstDash val="solid"/>
                </a:ln>
                <a:solidFill>
                  <a:srgbClr val="70AD47">
                    <a:tint val="1000"/>
                  </a:srgbClr>
                </a:solidFill>
                <a:effectLst>
                  <a:glow rad="38100">
                    <a:schemeClr val="accent1">
                      <a:alpha val="40000"/>
                    </a:schemeClr>
                  </a:glow>
                </a:effectLst>
                <a:latin typeface="Bookman Old Style" panose="02050604050505020204" pitchFamily="18" charset="0"/>
              </a:rPr>
            </a:br>
            <a:r>
              <a:rPr lang="en-NZ" b="1" spc="50" dirty="0">
                <a:ln w="9525" cmpd="sng">
                  <a:solidFill>
                    <a:srgbClr val="652B91"/>
                  </a:solidFill>
                  <a:prstDash val="solid"/>
                </a:ln>
                <a:solidFill>
                  <a:srgbClr val="70AD47">
                    <a:tint val="1000"/>
                  </a:srgbClr>
                </a:solidFill>
                <a:effectLst>
                  <a:glow rad="38100">
                    <a:schemeClr val="accent1">
                      <a:alpha val="40000"/>
                    </a:schemeClr>
                  </a:glow>
                </a:effectLst>
                <a:latin typeface="Bookman Old Style" panose="02050604050505020204" pitchFamily="18" charset="0"/>
              </a:rPr>
              <a:t>HOLY WEEK with family whānau</a:t>
            </a:r>
          </a:p>
        </p:txBody>
      </p:sp>
      <p:sp>
        <p:nvSpPr>
          <p:cNvPr id="3" name="Frame">
            <a:extLst>
              <a:ext uri="{FF2B5EF4-FFF2-40B4-BE49-F238E27FC236}">
                <a16:creationId xmlns:a16="http://schemas.microsoft.com/office/drawing/2014/main" id="{84B48BF6-A1CB-4DAB-A740-C007D671255D}"/>
              </a:ext>
            </a:extLst>
          </p:cNvPr>
          <p:cNvSpPr/>
          <p:nvPr/>
        </p:nvSpPr>
        <p:spPr>
          <a:xfrm>
            <a:off x="0" y="0"/>
            <a:ext cx="12192000" cy="6858000"/>
          </a:xfrm>
          <a:prstGeom prst="frame">
            <a:avLst>
              <a:gd name="adj1" fmla="val 3611"/>
            </a:avLst>
          </a:prstGeom>
          <a:solidFill>
            <a:srgbClr val="652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 name="SoL Button">
            <a:extLst>
              <a:ext uri="{FF2B5EF4-FFF2-40B4-BE49-F238E27FC236}">
                <a16:creationId xmlns:a16="http://schemas.microsoft.com/office/drawing/2014/main" id="{07095AA0-0C58-4120-BC83-F4EF51A8872C}"/>
              </a:ext>
            </a:extLst>
          </p:cNvPr>
          <p:cNvSpPr/>
          <p:nvPr/>
        </p:nvSpPr>
        <p:spPr>
          <a:xfrm>
            <a:off x="5098473" y="2486891"/>
            <a:ext cx="1995054" cy="1884218"/>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Button">
              <a:avLst/>
            </a:prstTxWarp>
            <a:noAutofit/>
          </a:bodyPr>
          <a:lstStyle/>
          <a:p>
            <a:pPr algn="ctr"/>
            <a:r>
              <a:rPr lang="en-NZ" sz="2800" dirty="0">
                <a:solidFill>
                  <a:schemeClr val="accent1">
                    <a:lumMod val="75000"/>
                  </a:schemeClr>
                </a:solidFill>
                <a:latin typeface="AR CHRISTY" panose="02000000000000000000" pitchFamily="2" charset="0"/>
              </a:rPr>
              <a:t>Sharing</a:t>
            </a:r>
          </a:p>
          <a:p>
            <a:pPr algn="ctr"/>
            <a:r>
              <a:rPr lang="en-NZ" sz="2800" dirty="0">
                <a:solidFill>
                  <a:schemeClr val="accent1">
                    <a:lumMod val="75000"/>
                  </a:schemeClr>
                </a:solidFill>
                <a:latin typeface="AR CHRISTY" panose="02000000000000000000" pitchFamily="2" charset="0"/>
              </a:rPr>
              <a:t>Our </a:t>
            </a:r>
          </a:p>
          <a:p>
            <a:pPr algn="ctr"/>
            <a:r>
              <a:rPr lang="en-NZ" sz="2800" dirty="0">
                <a:solidFill>
                  <a:schemeClr val="accent1">
                    <a:lumMod val="75000"/>
                  </a:schemeClr>
                </a:solidFill>
                <a:latin typeface="AR CHRISTY" panose="02000000000000000000" pitchFamily="2" charset="0"/>
              </a:rPr>
              <a:t>Learning</a:t>
            </a:r>
          </a:p>
        </p:txBody>
      </p:sp>
      <p:sp>
        <p:nvSpPr>
          <p:cNvPr id="22" name="Arrow">
            <a:extLst>
              <a:ext uri="{FF2B5EF4-FFF2-40B4-BE49-F238E27FC236}">
                <a16:creationId xmlns:a16="http://schemas.microsoft.com/office/drawing/2014/main" id="{E81D3035-3415-428B-8B6D-88AA605ACE68}"/>
              </a:ext>
            </a:extLst>
          </p:cNvPr>
          <p:cNvSpPr/>
          <p:nvPr/>
        </p:nvSpPr>
        <p:spPr>
          <a:xfrm>
            <a:off x="2720622" y="2621172"/>
            <a:ext cx="1816614" cy="1884218"/>
          </a:xfrm>
          <a:prstGeom prst="uturnArrow">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pic>
        <p:nvPicPr>
          <p:cNvPr id="17" name="Picture 5">
            <a:extLst>
              <a:ext uri="{FF2B5EF4-FFF2-40B4-BE49-F238E27FC236}">
                <a16:creationId xmlns:a16="http://schemas.microsoft.com/office/drawing/2014/main" id="{CB590FF9-A366-426C-9857-E41883135340}"/>
              </a:ext>
            </a:extLst>
          </p:cNvPr>
          <p:cNvPicPr>
            <a:picLocks noChangeAspect="1"/>
          </p:cNvPicPr>
          <p:nvPr/>
        </p:nvPicPr>
        <p:blipFill rotWithShape="1">
          <a:blip r:embed="rId3">
            <a:extLst>
              <a:ext uri="{28A0092B-C50C-407E-A947-70E740481C1C}">
                <a14:useLocalDpi xmlns:a14="http://schemas.microsoft.com/office/drawing/2010/main" val="0"/>
              </a:ext>
            </a:extLst>
          </a:blip>
          <a:srcRect b="21147"/>
          <a:stretch/>
        </p:blipFill>
        <p:spPr>
          <a:xfrm>
            <a:off x="7195839" y="2517422"/>
            <a:ext cx="3901410" cy="21911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Picture 4">
            <a:extLst>
              <a:ext uri="{FF2B5EF4-FFF2-40B4-BE49-F238E27FC236}">
                <a16:creationId xmlns:a16="http://schemas.microsoft.com/office/drawing/2014/main" id="{6551D2BF-EB84-4107-A7C0-6B957E573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0739" y="2522392"/>
            <a:ext cx="2978466" cy="21861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3" descr="A drawing of a person&#10;&#10;Description generated with high confidence">
            <a:extLst>
              <a:ext uri="{FF2B5EF4-FFF2-40B4-BE49-F238E27FC236}">
                <a16:creationId xmlns:a16="http://schemas.microsoft.com/office/drawing/2014/main" id="{7AE2EADD-31F6-4517-B452-5FACD45C61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8300" y="2522392"/>
            <a:ext cx="1643344" cy="22078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2">
            <a:extLst>
              <a:ext uri="{FF2B5EF4-FFF2-40B4-BE49-F238E27FC236}">
                <a16:creationId xmlns:a16="http://schemas.microsoft.com/office/drawing/2014/main" id="{BBD52929-CB38-43CA-9E76-3E5FC4BA0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4764" y="2522392"/>
            <a:ext cx="2978466" cy="21969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1">
            <a:extLst>
              <a:ext uri="{FF2B5EF4-FFF2-40B4-BE49-F238E27FC236}">
                <a16:creationId xmlns:a16="http://schemas.microsoft.com/office/drawing/2014/main" id="{C9E085E4-B0E4-401B-8FFF-F76809E85B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527" y="2522392"/>
            <a:ext cx="4003722" cy="21969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1" name="Cloud 5">
            <a:extLst>
              <a:ext uri="{FF2B5EF4-FFF2-40B4-BE49-F238E27FC236}">
                <a16:creationId xmlns:a16="http://schemas.microsoft.com/office/drawing/2014/main" id="{9BB88FE6-04E1-4B25-8B80-F495941CBC07}"/>
              </a:ext>
            </a:extLst>
          </p:cNvPr>
          <p:cNvSpPr/>
          <p:nvPr/>
        </p:nvSpPr>
        <p:spPr>
          <a:xfrm>
            <a:off x="1035687" y="1909898"/>
            <a:ext cx="5209026" cy="3390453"/>
          </a:xfrm>
          <a:prstGeom prst="cloud">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NZ" b="1" dirty="0">
                <a:solidFill>
                  <a:srgbClr val="652B91"/>
                </a:solidFill>
                <a:latin typeface="Arial" panose="020B0604020202020204" pitchFamily="34" charset="0"/>
                <a:cs typeface="Arial" panose="020B0604020202020204" pitchFamily="34" charset="0"/>
              </a:rPr>
              <a:t>Make up your own way </a:t>
            </a:r>
            <a:r>
              <a:rPr lang="en-NZ" dirty="0">
                <a:solidFill>
                  <a:srgbClr val="652B91"/>
                </a:solidFill>
                <a:latin typeface="Arial" panose="020B0604020202020204" pitchFamily="34" charset="0"/>
                <a:cs typeface="Arial" panose="020B0604020202020204" pitchFamily="34" charset="0"/>
              </a:rPr>
              <a:t>of showing and sharing what you have learned and decide who you would like to share it with.</a:t>
            </a:r>
          </a:p>
        </p:txBody>
      </p:sp>
      <p:sp>
        <p:nvSpPr>
          <p:cNvPr id="20" name="Cloud 4">
            <a:extLst>
              <a:ext uri="{FF2B5EF4-FFF2-40B4-BE49-F238E27FC236}">
                <a16:creationId xmlns:a16="http://schemas.microsoft.com/office/drawing/2014/main" id="{9C1E8FA0-54DB-4D13-A59A-C6208B903504}"/>
              </a:ext>
            </a:extLst>
          </p:cNvPr>
          <p:cNvSpPr/>
          <p:nvPr/>
        </p:nvSpPr>
        <p:spPr>
          <a:xfrm>
            <a:off x="1028062" y="1917779"/>
            <a:ext cx="5209026" cy="3390453"/>
          </a:xfrm>
          <a:prstGeom prst="cloud">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652B91"/>
                </a:solidFill>
                <a:latin typeface="Arial" panose="020B0604020202020204" pitchFamily="34" charset="0"/>
                <a:cs typeface="Arial" panose="020B0604020202020204" pitchFamily="34" charset="0"/>
              </a:rPr>
              <a:t>Have a conversation with someone at home</a:t>
            </a:r>
            <a:r>
              <a:rPr lang="en-NZ" dirty="0">
                <a:solidFill>
                  <a:srgbClr val="652B91"/>
                </a:solidFill>
                <a:latin typeface="Arial" panose="020B0604020202020204" pitchFamily="34" charset="0"/>
                <a:cs typeface="Arial" panose="020B0604020202020204" pitchFamily="34" charset="0"/>
              </a:rPr>
              <a:t> who knows about Holy Week and plan to have a Last Supper meal together and talk about Jesus’ Last Supper with his disciples.</a:t>
            </a:r>
          </a:p>
        </p:txBody>
      </p:sp>
      <p:sp>
        <p:nvSpPr>
          <p:cNvPr id="19" name="Cloud 3">
            <a:extLst>
              <a:ext uri="{FF2B5EF4-FFF2-40B4-BE49-F238E27FC236}">
                <a16:creationId xmlns:a16="http://schemas.microsoft.com/office/drawing/2014/main" id="{2DCE3A23-7312-4D3D-A6DC-E4C929E4C696}"/>
              </a:ext>
            </a:extLst>
          </p:cNvPr>
          <p:cNvSpPr/>
          <p:nvPr/>
        </p:nvSpPr>
        <p:spPr>
          <a:xfrm>
            <a:off x="1028062" y="1917779"/>
            <a:ext cx="5209026" cy="3390453"/>
          </a:xfrm>
          <a:prstGeom prst="cloud">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000"/>
              </a:spcAft>
            </a:pPr>
            <a:r>
              <a:rPr lang="en-NZ" sz="1700" b="1" dirty="0">
                <a:solidFill>
                  <a:srgbClr val="652B91"/>
                </a:solidFill>
                <a:latin typeface="Arial" panose="020B0604020202020204" pitchFamily="34" charset="0"/>
                <a:cs typeface="Arial" panose="020B0604020202020204" pitchFamily="34" charset="0"/>
              </a:rPr>
              <a:t>Make up a play about the Last Supper and act it out for people at home.  </a:t>
            </a:r>
            <a:r>
              <a:rPr lang="en-NZ" sz="1700" dirty="0">
                <a:solidFill>
                  <a:srgbClr val="652B91"/>
                </a:solidFill>
                <a:latin typeface="Arial" panose="020B0604020202020204" pitchFamily="34" charset="0"/>
                <a:cs typeface="Arial" panose="020B0604020202020204" pitchFamily="34" charset="0"/>
              </a:rPr>
              <a:t>You could use the bible stories to help you with the play. Set the table and prepare what you will need for the play and what actions and words will be used. Remember to include Jesus’ message about caring for others.</a:t>
            </a:r>
            <a:endParaRPr lang="en-NZ" sz="1700" b="1" dirty="0">
              <a:solidFill>
                <a:srgbClr val="652B91"/>
              </a:solidFill>
              <a:latin typeface="Arial" panose="020B0604020202020204" pitchFamily="34" charset="0"/>
              <a:cs typeface="Arial" panose="020B0604020202020204" pitchFamily="34" charset="0"/>
            </a:endParaRPr>
          </a:p>
        </p:txBody>
      </p:sp>
      <p:sp>
        <p:nvSpPr>
          <p:cNvPr id="18" name="Cloud 2">
            <a:extLst>
              <a:ext uri="{FF2B5EF4-FFF2-40B4-BE49-F238E27FC236}">
                <a16:creationId xmlns:a16="http://schemas.microsoft.com/office/drawing/2014/main" id="{8F8EEBD2-7FFA-4D66-8851-939AB4C9454C}"/>
              </a:ext>
            </a:extLst>
          </p:cNvPr>
          <p:cNvSpPr/>
          <p:nvPr/>
        </p:nvSpPr>
        <p:spPr>
          <a:xfrm>
            <a:off x="1028062" y="1925660"/>
            <a:ext cx="5209026" cy="3390453"/>
          </a:xfrm>
          <a:prstGeom prst="cloud">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652B91"/>
                </a:solidFill>
                <a:latin typeface="Arial" panose="020B0604020202020204" pitchFamily="34" charset="0"/>
                <a:cs typeface="Arial" panose="020B0604020202020204" pitchFamily="34" charset="0"/>
              </a:rPr>
              <a:t>Talk about how your family welcomes people to your home. </a:t>
            </a:r>
            <a:r>
              <a:rPr lang="en-NZ" dirty="0">
                <a:solidFill>
                  <a:srgbClr val="652B91"/>
                </a:solidFill>
                <a:latin typeface="Arial" panose="020B0604020202020204" pitchFamily="34" charset="0"/>
                <a:cs typeface="Arial" panose="020B0604020202020204" pitchFamily="34" charset="0"/>
              </a:rPr>
              <a:t>Share the story about how Jesus was welcomed into Jerusalem on Palm Sunday. Recall some different ways people welcome others.</a:t>
            </a:r>
          </a:p>
        </p:txBody>
      </p:sp>
      <p:sp>
        <p:nvSpPr>
          <p:cNvPr id="5" name="Cloud 1">
            <a:extLst>
              <a:ext uri="{FF2B5EF4-FFF2-40B4-BE49-F238E27FC236}">
                <a16:creationId xmlns:a16="http://schemas.microsoft.com/office/drawing/2014/main" id="{0E582033-8739-4556-8FD6-111DEB251A38}"/>
              </a:ext>
            </a:extLst>
          </p:cNvPr>
          <p:cNvSpPr/>
          <p:nvPr/>
        </p:nvSpPr>
        <p:spPr>
          <a:xfrm>
            <a:off x="1028062" y="1925660"/>
            <a:ext cx="5209026" cy="3390453"/>
          </a:xfrm>
          <a:prstGeom prst="cloud">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652B91"/>
                </a:solidFill>
                <a:latin typeface="Arial" panose="020B0604020202020204" pitchFamily="34" charset="0"/>
                <a:cs typeface="Arial" panose="020B0604020202020204" pitchFamily="34" charset="0"/>
              </a:rPr>
              <a:t>Look at the image and use it </a:t>
            </a:r>
            <a:r>
              <a:rPr lang="en-NZ" dirty="0">
                <a:solidFill>
                  <a:srgbClr val="652B91"/>
                </a:solidFill>
                <a:latin typeface="Arial" panose="020B0604020202020204" pitchFamily="34" charset="0"/>
                <a:cs typeface="Arial" panose="020B0604020202020204" pitchFamily="34" charset="0"/>
              </a:rPr>
              <a:t>to help you explain what happened on each day of Holy Week. Share it with your family whānau. Ask them to tell you what they know about the Holy Week stories.</a:t>
            </a:r>
          </a:p>
        </p:txBody>
      </p:sp>
      <p:sp>
        <p:nvSpPr>
          <p:cNvPr id="23" name="Action Button: Back">
            <a:hlinkClick r:id="" action="ppaction://hlinkshowjump?jump=previousslide" highlightClick="1"/>
            <a:extLst>
              <a:ext uri="{FF2B5EF4-FFF2-40B4-BE49-F238E27FC236}">
                <a16:creationId xmlns:a16="http://schemas.microsoft.com/office/drawing/2014/main" id="{DCADE7E3-5071-4F32-81FB-39E54594A3E4}"/>
              </a:ext>
            </a:extLst>
          </p:cNvPr>
          <p:cNvSpPr/>
          <p:nvPr/>
        </p:nvSpPr>
        <p:spPr>
          <a:xfrm>
            <a:off x="10921752" y="6209376"/>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Worksheet">
            <a:hlinkClick r:id="rId8" action="ppaction://hlinksldjump" highlightClick="1"/>
            <a:extLst>
              <a:ext uri="{FF2B5EF4-FFF2-40B4-BE49-F238E27FC236}">
                <a16:creationId xmlns:a16="http://schemas.microsoft.com/office/drawing/2014/main" id="{61E67672-F771-489F-A0CE-2996E3F3A978}"/>
              </a:ext>
            </a:extLst>
          </p:cNvPr>
          <p:cNvSpPr/>
          <p:nvPr/>
        </p:nvSpPr>
        <p:spPr>
          <a:xfrm>
            <a:off x="10453230" y="6209376"/>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PageNumber">
            <a:extLst>
              <a:ext uri="{FF2B5EF4-FFF2-40B4-BE49-F238E27FC236}">
                <a16:creationId xmlns:a16="http://schemas.microsoft.com/office/drawing/2014/main" id="{78300CD6-D160-48A8-88DD-B51FBCA529E3}"/>
              </a:ext>
            </a:extLst>
          </p:cNvPr>
          <p:cNvSpPr txBox="1">
            <a:spLocks/>
          </p:cNvSpPr>
          <p:nvPr/>
        </p:nvSpPr>
        <p:spPr>
          <a:xfrm>
            <a:off x="11462322" y="6209376"/>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S-12</a:t>
            </a:r>
          </a:p>
        </p:txBody>
      </p:sp>
      <p:sp>
        <p:nvSpPr>
          <p:cNvPr id="6" name="TextBox 5">
            <a:extLst>
              <a:ext uri="{FF2B5EF4-FFF2-40B4-BE49-F238E27FC236}">
                <a16:creationId xmlns:a16="http://schemas.microsoft.com/office/drawing/2014/main" id="{CFB46DED-474A-44A2-A535-B5BD7CCFBAA3}"/>
              </a:ext>
            </a:extLst>
          </p:cNvPr>
          <p:cNvSpPr txBox="1"/>
          <p:nvPr/>
        </p:nvSpPr>
        <p:spPr>
          <a:xfrm>
            <a:off x="0" y="6637412"/>
            <a:ext cx="12192000" cy="230832"/>
          </a:xfrm>
          <a:prstGeom prst="rect">
            <a:avLst/>
          </a:prstGeom>
          <a:noFill/>
        </p:spPr>
        <p:txBody>
          <a:bodyPr wrap="square" rtlCol="0">
            <a:spAutoFit/>
          </a:bodyPr>
          <a:lstStyle/>
          <a:p>
            <a:pPr algn="ctr"/>
            <a:r>
              <a:rPr lang="en-NZ" sz="900" dirty="0">
                <a:solidFill>
                  <a:schemeClr val="bg1"/>
                </a:solidFill>
              </a:rPr>
              <a:t>Click the “Sharing our Learning” button to start slide. Click clouds to move through (5 total)</a:t>
            </a:r>
          </a:p>
        </p:txBody>
      </p:sp>
    </p:spTree>
    <p:extLst>
      <p:ext uri="{BB962C8B-B14F-4D97-AF65-F5344CB8AC3E}">
        <p14:creationId xmlns:p14="http://schemas.microsoft.com/office/powerpoint/2010/main" val="2271134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26"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par>
                          <p:cTn id="27" fill="hold">
                            <p:stCondLst>
                              <p:cond delay="2000"/>
                            </p:stCondLst>
                            <p:childTnLst>
                              <p:par>
                                <p:cTn id="28" presetID="32" presetClass="emph" presetSubtype="0" fill="hold" grpId="1" nodeType="afterEffect">
                                  <p:stCondLst>
                                    <p:cond delay="0"/>
                                  </p:stCondLst>
                                  <p:childTnLst>
                                    <p:animRot by="120000">
                                      <p:cBhvr>
                                        <p:cTn id="29" dur="100" fill="hold">
                                          <p:stCondLst>
                                            <p:cond delay="0"/>
                                          </p:stCondLst>
                                        </p:cTn>
                                        <p:tgtEl>
                                          <p:spTgt spid="2"/>
                                        </p:tgtEl>
                                        <p:attrNameLst>
                                          <p:attrName>r</p:attrName>
                                        </p:attrNameLst>
                                      </p:cBhvr>
                                    </p:animRot>
                                    <p:animRot by="-240000">
                                      <p:cBhvr>
                                        <p:cTn id="30" dur="200" fill="hold">
                                          <p:stCondLst>
                                            <p:cond delay="200"/>
                                          </p:stCondLst>
                                        </p:cTn>
                                        <p:tgtEl>
                                          <p:spTgt spid="2"/>
                                        </p:tgtEl>
                                        <p:attrNameLst>
                                          <p:attrName>r</p:attrName>
                                        </p:attrNameLst>
                                      </p:cBhvr>
                                    </p:animRot>
                                    <p:animRot by="240000">
                                      <p:cBhvr>
                                        <p:cTn id="31" dur="200" fill="hold">
                                          <p:stCondLst>
                                            <p:cond delay="400"/>
                                          </p:stCondLst>
                                        </p:cTn>
                                        <p:tgtEl>
                                          <p:spTgt spid="2"/>
                                        </p:tgtEl>
                                        <p:attrNameLst>
                                          <p:attrName>r</p:attrName>
                                        </p:attrNameLst>
                                      </p:cBhvr>
                                    </p:animRot>
                                    <p:animRot by="-240000">
                                      <p:cBhvr>
                                        <p:cTn id="32" dur="200" fill="hold">
                                          <p:stCondLst>
                                            <p:cond delay="600"/>
                                          </p:stCondLst>
                                        </p:cTn>
                                        <p:tgtEl>
                                          <p:spTgt spid="2"/>
                                        </p:tgtEl>
                                        <p:attrNameLst>
                                          <p:attrName>r</p:attrName>
                                        </p:attrNameLst>
                                      </p:cBhvr>
                                    </p:animRot>
                                    <p:animRot by="120000">
                                      <p:cBhvr>
                                        <p:cTn id="33" dur="200" fill="hold">
                                          <p:stCondLst>
                                            <p:cond delay="800"/>
                                          </p:stCondLst>
                                        </p:cTn>
                                        <p:tgtEl>
                                          <p:spTgt spid="2"/>
                                        </p:tgtEl>
                                        <p:attrNameLst>
                                          <p:attrName>r</p:attrName>
                                        </p:attrNameLst>
                                      </p:cBhvr>
                                    </p:animRot>
                                  </p:childTnLst>
                                </p:cTn>
                              </p:par>
                            </p:childTnLst>
                          </p:cTn>
                        </p:par>
                        <p:par>
                          <p:cTn id="34" fill="hold">
                            <p:stCondLst>
                              <p:cond delay="3000"/>
                            </p:stCondLst>
                            <p:childTnLst>
                              <p:par>
                                <p:cTn id="35" presetID="31"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style.rotation</p:attrName>
                                        </p:attrNameLst>
                                      </p:cBhvr>
                                      <p:tavLst>
                                        <p:tav tm="0">
                                          <p:val>
                                            <p:fltVal val="90"/>
                                          </p:val>
                                        </p:tav>
                                        <p:tav tm="100000">
                                          <p:val>
                                            <p:fltVal val="0"/>
                                          </p:val>
                                        </p:tav>
                                      </p:tavLst>
                                    </p:anim>
                                    <p:animEffect transition="in" filter="fade">
                                      <p:cBhvr>
                                        <p:cTn id="58" dur="1000"/>
                                        <p:tgtEl>
                                          <p:spTgt spid="2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style.rotation</p:attrName>
                                        </p:attrNameLst>
                                      </p:cBhvr>
                                      <p:tavLst>
                                        <p:tav tm="0">
                                          <p:val>
                                            <p:fltVal val="90"/>
                                          </p:val>
                                        </p:tav>
                                        <p:tav tm="100000">
                                          <p:val>
                                            <p:fltVal val="0"/>
                                          </p:val>
                                        </p:tav>
                                      </p:tavLst>
                                    </p:anim>
                                    <p:animEffect transition="in" filter="fade">
                                      <p:cBhvr>
                                        <p:cTn id="64" dur="1000"/>
                                        <p:tgtEl>
                                          <p:spTgt spid="21"/>
                                        </p:tgtEl>
                                      </p:cBhvr>
                                    </p:animEffect>
                                  </p:childTnLst>
                                </p:cTn>
                              </p:par>
                            </p:childTnLst>
                          </p:cTn>
                        </p:par>
                        <p:par>
                          <p:cTn id="65" fill="hold">
                            <p:stCondLst>
                              <p:cond delay="4000"/>
                            </p:stCondLst>
                            <p:childTnLst>
                              <p:par>
                                <p:cTn id="66" presetID="31" presetClass="entr" presetSubtype="0" fill="hold" nodeType="after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1000" fill="hold"/>
                                        <p:tgtEl>
                                          <p:spTgt spid="7"/>
                                        </p:tgtEl>
                                        <p:attrNameLst>
                                          <p:attrName>ppt_w</p:attrName>
                                        </p:attrNameLst>
                                      </p:cBhvr>
                                      <p:tavLst>
                                        <p:tav tm="0">
                                          <p:val>
                                            <p:fltVal val="0"/>
                                          </p:val>
                                        </p:tav>
                                        <p:tav tm="100000">
                                          <p:val>
                                            <p:strVal val="#ppt_w"/>
                                          </p:val>
                                        </p:tav>
                                      </p:tavLst>
                                    </p:anim>
                                    <p:anim calcmode="lin" valueType="num">
                                      <p:cBhvr>
                                        <p:cTn id="69" dur="1000" fill="hold"/>
                                        <p:tgtEl>
                                          <p:spTgt spid="7"/>
                                        </p:tgtEl>
                                        <p:attrNameLst>
                                          <p:attrName>ppt_h</p:attrName>
                                        </p:attrNameLst>
                                      </p:cBhvr>
                                      <p:tavLst>
                                        <p:tav tm="0">
                                          <p:val>
                                            <p:fltVal val="0"/>
                                          </p:val>
                                        </p:tav>
                                        <p:tav tm="100000">
                                          <p:val>
                                            <p:strVal val="#ppt_h"/>
                                          </p:val>
                                        </p:tav>
                                      </p:tavLst>
                                    </p:anim>
                                    <p:anim calcmode="lin" valueType="num">
                                      <p:cBhvr>
                                        <p:cTn id="70" dur="1000" fill="hold"/>
                                        <p:tgtEl>
                                          <p:spTgt spid="7"/>
                                        </p:tgtEl>
                                        <p:attrNameLst>
                                          <p:attrName>style.rotation</p:attrName>
                                        </p:attrNameLst>
                                      </p:cBhvr>
                                      <p:tavLst>
                                        <p:tav tm="0">
                                          <p:val>
                                            <p:fltVal val="90"/>
                                          </p:val>
                                        </p:tav>
                                        <p:tav tm="100000">
                                          <p:val>
                                            <p:fltVal val="0"/>
                                          </p:val>
                                        </p:tav>
                                      </p:tavLst>
                                    </p:anim>
                                    <p:animEffect transition="in" filter="fade">
                                      <p:cBhvr>
                                        <p:cTn id="71" dur="1000"/>
                                        <p:tgtEl>
                                          <p:spTgt spid="7"/>
                                        </p:tgtEl>
                                      </p:cBhvr>
                                    </p:animEffect>
                                  </p:childTnLst>
                                </p:cTn>
                              </p:par>
                              <p:par>
                                <p:cTn id="72" presetID="1"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1" nodeType="clickEffect">
                                  <p:stCondLst>
                                    <p:cond delay="0"/>
                                  </p:stCondLst>
                                  <p:childTnLst>
                                    <p:anim calcmode="lin" valueType="num">
                                      <p:cBhvr>
                                        <p:cTn id="78" dur="1000"/>
                                        <p:tgtEl>
                                          <p:spTgt spid="5"/>
                                        </p:tgtEl>
                                        <p:attrNameLst>
                                          <p:attrName>ppt_w</p:attrName>
                                        </p:attrNameLst>
                                      </p:cBhvr>
                                      <p:tavLst>
                                        <p:tav tm="0">
                                          <p:val>
                                            <p:strVal val="ppt_w"/>
                                          </p:val>
                                        </p:tav>
                                        <p:tav tm="100000">
                                          <p:val>
                                            <p:fltVal val="0"/>
                                          </p:val>
                                        </p:tav>
                                      </p:tavLst>
                                    </p:anim>
                                    <p:anim calcmode="lin" valueType="num">
                                      <p:cBhvr>
                                        <p:cTn id="79" dur="1000"/>
                                        <p:tgtEl>
                                          <p:spTgt spid="5"/>
                                        </p:tgtEl>
                                        <p:attrNameLst>
                                          <p:attrName>ppt_h</p:attrName>
                                        </p:attrNameLst>
                                      </p:cBhvr>
                                      <p:tavLst>
                                        <p:tav tm="0">
                                          <p:val>
                                            <p:strVal val="ppt_h"/>
                                          </p:val>
                                        </p:tav>
                                        <p:tav tm="100000">
                                          <p:val>
                                            <p:fltVal val="0"/>
                                          </p:val>
                                        </p:tav>
                                      </p:tavLst>
                                    </p:anim>
                                    <p:anim calcmode="lin" valueType="num">
                                      <p:cBhvr>
                                        <p:cTn id="80" dur="1000"/>
                                        <p:tgtEl>
                                          <p:spTgt spid="5"/>
                                        </p:tgtEl>
                                        <p:attrNameLst>
                                          <p:attrName>style.rotation</p:attrName>
                                        </p:attrNameLst>
                                      </p:cBhvr>
                                      <p:tavLst>
                                        <p:tav tm="0">
                                          <p:val>
                                            <p:fltVal val="0"/>
                                          </p:val>
                                        </p:tav>
                                        <p:tav tm="100000">
                                          <p:val>
                                            <p:fltVal val="90"/>
                                          </p:val>
                                        </p:tav>
                                      </p:tavLst>
                                    </p:anim>
                                    <p:animEffect transition="out" filter="fad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par>
                                <p:cTn id="83" presetID="31" presetClass="exit" presetSubtype="0" fill="hold" nodeType="withEffect">
                                  <p:stCondLst>
                                    <p:cond delay="0"/>
                                  </p:stCondLst>
                                  <p:childTnLst>
                                    <p:anim calcmode="lin" valueType="num">
                                      <p:cBhvr>
                                        <p:cTn id="84" dur="1000"/>
                                        <p:tgtEl>
                                          <p:spTgt spid="7"/>
                                        </p:tgtEl>
                                        <p:attrNameLst>
                                          <p:attrName>ppt_w</p:attrName>
                                        </p:attrNameLst>
                                      </p:cBhvr>
                                      <p:tavLst>
                                        <p:tav tm="0">
                                          <p:val>
                                            <p:strVal val="ppt_w"/>
                                          </p:val>
                                        </p:tav>
                                        <p:tav tm="100000">
                                          <p:val>
                                            <p:fltVal val="0"/>
                                          </p:val>
                                        </p:tav>
                                      </p:tavLst>
                                    </p:anim>
                                    <p:anim calcmode="lin" valueType="num">
                                      <p:cBhvr>
                                        <p:cTn id="85" dur="1000"/>
                                        <p:tgtEl>
                                          <p:spTgt spid="7"/>
                                        </p:tgtEl>
                                        <p:attrNameLst>
                                          <p:attrName>ppt_h</p:attrName>
                                        </p:attrNameLst>
                                      </p:cBhvr>
                                      <p:tavLst>
                                        <p:tav tm="0">
                                          <p:val>
                                            <p:strVal val="ppt_h"/>
                                          </p:val>
                                        </p:tav>
                                        <p:tav tm="100000">
                                          <p:val>
                                            <p:fltVal val="0"/>
                                          </p:val>
                                        </p:tav>
                                      </p:tavLst>
                                    </p:anim>
                                    <p:anim calcmode="lin" valueType="num">
                                      <p:cBhvr>
                                        <p:cTn id="86" dur="1000"/>
                                        <p:tgtEl>
                                          <p:spTgt spid="7"/>
                                        </p:tgtEl>
                                        <p:attrNameLst>
                                          <p:attrName>style.rotation</p:attrName>
                                        </p:attrNameLst>
                                      </p:cBhvr>
                                      <p:tavLst>
                                        <p:tav tm="0">
                                          <p:val>
                                            <p:fltVal val="0"/>
                                          </p:val>
                                        </p:tav>
                                        <p:tav tm="100000">
                                          <p:val>
                                            <p:fltVal val="90"/>
                                          </p:val>
                                        </p:tav>
                                      </p:tavLst>
                                    </p:anim>
                                    <p:animEffect transition="out" filter="fade">
                                      <p:cBhvr>
                                        <p:cTn id="87" dur="1000"/>
                                        <p:tgtEl>
                                          <p:spTgt spid="7"/>
                                        </p:tgtEl>
                                      </p:cBhvr>
                                    </p:animEffect>
                                    <p:set>
                                      <p:cBhvr>
                                        <p:cTn id="88" dur="1" fill="hold">
                                          <p:stCondLst>
                                            <p:cond delay="999"/>
                                          </p:stCondLst>
                                        </p:cTn>
                                        <p:tgtEl>
                                          <p:spTgt spid="7"/>
                                        </p:tgtEl>
                                        <p:attrNameLst>
                                          <p:attrName>style.visibility</p:attrName>
                                        </p:attrNameLst>
                                      </p:cBhvr>
                                      <p:to>
                                        <p:strVal val="hidden"/>
                                      </p:to>
                                    </p:set>
                                  </p:childTnLst>
                                </p:cTn>
                              </p:par>
                              <p:par>
                                <p:cTn id="89" presetID="31" presetClass="entr" presetSubtype="0" fill="hold" nodeType="with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1000" fill="hold"/>
                                        <p:tgtEl>
                                          <p:spTgt spid="9"/>
                                        </p:tgtEl>
                                        <p:attrNameLst>
                                          <p:attrName>ppt_w</p:attrName>
                                        </p:attrNameLst>
                                      </p:cBhvr>
                                      <p:tavLst>
                                        <p:tav tm="0">
                                          <p:val>
                                            <p:fltVal val="0"/>
                                          </p:val>
                                        </p:tav>
                                        <p:tav tm="100000">
                                          <p:val>
                                            <p:strVal val="#ppt_w"/>
                                          </p:val>
                                        </p:tav>
                                      </p:tavLst>
                                    </p:anim>
                                    <p:anim calcmode="lin" valueType="num">
                                      <p:cBhvr>
                                        <p:cTn id="92" dur="1000" fill="hold"/>
                                        <p:tgtEl>
                                          <p:spTgt spid="9"/>
                                        </p:tgtEl>
                                        <p:attrNameLst>
                                          <p:attrName>ppt_h</p:attrName>
                                        </p:attrNameLst>
                                      </p:cBhvr>
                                      <p:tavLst>
                                        <p:tav tm="0">
                                          <p:val>
                                            <p:fltVal val="0"/>
                                          </p:val>
                                        </p:tav>
                                        <p:tav tm="100000">
                                          <p:val>
                                            <p:strVal val="#ppt_h"/>
                                          </p:val>
                                        </p:tav>
                                      </p:tavLst>
                                    </p:anim>
                                    <p:anim calcmode="lin" valueType="num">
                                      <p:cBhvr>
                                        <p:cTn id="93" dur="1000" fill="hold"/>
                                        <p:tgtEl>
                                          <p:spTgt spid="9"/>
                                        </p:tgtEl>
                                        <p:attrNameLst>
                                          <p:attrName>style.rotation</p:attrName>
                                        </p:attrNameLst>
                                      </p:cBhvr>
                                      <p:tavLst>
                                        <p:tav tm="0">
                                          <p:val>
                                            <p:fltVal val="90"/>
                                          </p:val>
                                        </p:tav>
                                        <p:tav tm="100000">
                                          <p:val>
                                            <p:fltVal val="0"/>
                                          </p:val>
                                        </p:tav>
                                      </p:tavLst>
                                    </p:anim>
                                    <p:animEffect transition="in" filter="fade">
                                      <p:cBhvr>
                                        <p:cTn id="94" dur="1000"/>
                                        <p:tgtEl>
                                          <p:spTgt spid="9"/>
                                        </p:tgtEl>
                                      </p:cBhvr>
                                    </p:animEffect>
                                  </p:childTnLst>
                                </p:cTn>
                              </p:par>
                            </p:childTnLst>
                          </p:cTn>
                        </p:par>
                      </p:childTnLst>
                    </p:cTn>
                  </p:par>
                </p:childTnLst>
              </p:cTn>
              <p:nextCondLst>
                <p:cond evt="onClick" delay="0">
                  <p:tgtEl>
                    <p:spTgt spid="5"/>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31" presetClass="exit" presetSubtype="0" fill="hold" grpId="1" nodeType="clickEffect">
                                  <p:stCondLst>
                                    <p:cond delay="0"/>
                                  </p:stCondLst>
                                  <p:childTnLst>
                                    <p:anim calcmode="lin" valueType="num">
                                      <p:cBhvr>
                                        <p:cTn id="99" dur="1000"/>
                                        <p:tgtEl>
                                          <p:spTgt spid="18"/>
                                        </p:tgtEl>
                                        <p:attrNameLst>
                                          <p:attrName>ppt_w</p:attrName>
                                        </p:attrNameLst>
                                      </p:cBhvr>
                                      <p:tavLst>
                                        <p:tav tm="0">
                                          <p:val>
                                            <p:strVal val="ppt_w"/>
                                          </p:val>
                                        </p:tav>
                                        <p:tav tm="100000">
                                          <p:val>
                                            <p:fltVal val="0"/>
                                          </p:val>
                                        </p:tav>
                                      </p:tavLst>
                                    </p:anim>
                                    <p:anim calcmode="lin" valueType="num">
                                      <p:cBhvr>
                                        <p:cTn id="100" dur="1000"/>
                                        <p:tgtEl>
                                          <p:spTgt spid="18"/>
                                        </p:tgtEl>
                                        <p:attrNameLst>
                                          <p:attrName>ppt_h</p:attrName>
                                        </p:attrNameLst>
                                      </p:cBhvr>
                                      <p:tavLst>
                                        <p:tav tm="0">
                                          <p:val>
                                            <p:strVal val="ppt_h"/>
                                          </p:val>
                                        </p:tav>
                                        <p:tav tm="100000">
                                          <p:val>
                                            <p:fltVal val="0"/>
                                          </p:val>
                                        </p:tav>
                                      </p:tavLst>
                                    </p:anim>
                                    <p:anim calcmode="lin" valueType="num">
                                      <p:cBhvr>
                                        <p:cTn id="101" dur="1000"/>
                                        <p:tgtEl>
                                          <p:spTgt spid="18"/>
                                        </p:tgtEl>
                                        <p:attrNameLst>
                                          <p:attrName>style.rotation</p:attrName>
                                        </p:attrNameLst>
                                      </p:cBhvr>
                                      <p:tavLst>
                                        <p:tav tm="0">
                                          <p:val>
                                            <p:fltVal val="0"/>
                                          </p:val>
                                        </p:tav>
                                        <p:tav tm="100000">
                                          <p:val>
                                            <p:fltVal val="90"/>
                                          </p:val>
                                        </p:tav>
                                      </p:tavLst>
                                    </p:anim>
                                    <p:animEffect transition="out" filter="fade">
                                      <p:cBhvr>
                                        <p:cTn id="102" dur="1000"/>
                                        <p:tgtEl>
                                          <p:spTgt spid="18"/>
                                        </p:tgtEl>
                                      </p:cBhvr>
                                    </p:animEffect>
                                    <p:set>
                                      <p:cBhvr>
                                        <p:cTn id="103" dur="1" fill="hold">
                                          <p:stCondLst>
                                            <p:cond delay="999"/>
                                          </p:stCondLst>
                                        </p:cTn>
                                        <p:tgtEl>
                                          <p:spTgt spid="18"/>
                                        </p:tgtEl>
                                        <p:attrNameLst>
                                          <p:attrName>style.visibility</p:attrName>
                                        </p:attrNameLst>
                                      </p:cBhvr>
                                      <p:to>
                                        <p:strVal val="hidden"/>
                                      </p:to>
                                    </p:set>
                                  </p:childTnLst>
                                </p:cTn>
                              </p:par>
                              <p:par>
                                <p:cTn id="104" presetID="31" presetClass="exit" presetSubtype="0" fill="hold" nodeType="withEffect">
                                  <p:stCondLst>
                                    <p:cond delay="0"/>
                                  </p:stCondLst>
                                  <p:childTnLst>
                                    <p:anim calcmode="lin" valueType="num">
                                      <p:cBhvr>
                                        <p:cTn id="105" dur="1000"/>
                                        <p:tgtEl>
                                          <p:spTgt spid="9"/>
                                        </p:tgtEl>
                                        <p:attrNameLst>
                                          <p:attrName>ppt_w</p:attrName>
                                        </p:attrNameLst>
                                      </p:cBhvr>
                                      <p:tavLst>
                                        <p:tav tm="0">
                                          <p:val>
                                            <p:strVal val="ppt_w"/>
                                          </p:val>
                                        </p:tav>
                                        <p:tav tm="100000">
                                          <p:val>
                                            <p:fltVal val="0"/>
                                          </p:val>
                                        </p:tav>
                                      </p:tavLst>
                                    </p:anim>
                                    <p:anim calcmode="lin" valueType="num">
                                      <p:cBhvr>
                                        <p:cTn id="106" dur="1000"/>
                                        <p:tgtEl>
                                          <p:spTgt spid="9"/>
                                        </p:tgtEl>
                                        <p:attrNameLst>
                                          <p:attrName>ppt_h</p:attrName>
                                        </p:attrNameLst>
                                      </p:cBhvr>
                                      <p:tavLst>
                                        <p:tav tm="0">
                                          <p:val>
                                            <p:strVal val="ppt_h"/>
                                          </p:val>
                                        </p:tav>
                                        <p:tav tm="100000">
                                          <p:val>
                                            <p:fltVal val="0"/>
                                          </p:val>
                                        </p:tav>
                                      </p:tavLst>
                                    </p:anim>
                                    <p:anim calcmode="lin" valueType="num">
                                      <p:cBhvr>
                                        <p:cTn id="107" dur="1000"/>
                                        <p:tgtEl>
                                          <p:spTgt spid="9"/>
                                        </p:tgtEl>
                                        <p:attrNameLst>
                                          <p:attrName>style.rotation</p:attrName>
                                        </p:attrNameLst>
                                      </p:cBhvr>
                                      <p:tavLst>
                                        <p:tav tm="0">
                                          <p:val>
                                            <p:fltVal val="0"/>
                                          </p:val>
                                        </p:tav>
                                        <p:tav tm="100000">
                                          <p:val>
                                            <p:fltVal val="90"/>
                                          </p:val>
                                        </p:tav>
                                      </p:tavLst>
                                    </p:anim>
                                    <p:animEffect transition="out" filter="fade">
                                      <p:cBhvr>
                                        <p:cTn id="108" dur="1000"/>
                                        <p:tgtEl>
                                          <p:spTgt spid="9"/>
                                        </p:tgtEl>
                                      </p:cBhvr>
                                    </p:animEffect>
                                    <p:set>
                                      <p:cBhvr>
                                        <p:cTn id="109" dur="1" fill="hold">
                                          <p:stCondLst>
                                            <p:cond delay="999"/>
                                          </p:stCondLst>
                                        </p:cTn>
                                        <p:tgtEl>
                                          <p:spTgt spid="9"/>
                                        </p:tgtEl>
                                        <p:attrNameLst>
                                          <p:attrName>style.visibility</p:attrName>
                                        </p:attrNameLst>
                                      </p:cBhvr>
                                      <p:to>
                                        <p:strVal val="hidden"/>
                                      </p:to>
                                    </p:set>
                                  </p:childTnLst>
                                </p:cTn>
                              </p:par>
                              <p:par>
                                <p:cTn id="110" presetID="31"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 calcmode="lin" valueType="num">
                                      <p:cBhvr>
                                        <p:cTn id="112" dur="1000" fill="hold"/>
                                        <p:tgtEl>
                                          <p:spTgt spid="11"/>
                                        </p:tgtEl>
                                        <p:attrNameLst>
                                          <p:attrName>ppt_w</p:attrName>
                                        </p:attrNameLst>
                                      </p:cBhvr>
                                      <p:tavLst>
                                        <p:tav tm="0">
                                          <p:val>
                                            <p:fltVal val="0"/>
                                          </p:val>
                                        </p:tav>
                                        <p:tav tm="100000">
                                          <p:val>
                                            <p:strVal val="#ppt_w"/>
                                          </p:val>
                                        </p:tav>
                                      </p:tavLst>
                                    </p:anim>
                                    <p:anim calcmode="lin" valueType="num">
                                      <p:cBhvr>
                                        <p:cTn id="113" dur="1000" fill="hold"/>
                                        <p:tgtEl>
                                          <p:spTgt spid="11"/>
                                        </p:tgtEl>
                                        <p:attrNameLst>
                                          <p:attrName>ppt_h</p:attrName>
                                        </p:attrNameLst>
                                      </p:cBhvr>
                                      <p:tavLst>
                                        <p:tav tm="0">
                                          <p:val>
                                            <p:fltVal val="0"/>
                                          </p:val>
                                        </p:tav>
                                        <p:tav tm="100000">
                                          <p:val>
                                            <p:strVal val="#ppt_h"/>
                                          </p:val>
                                        </p:tav>
                                      </p:tavLst>
                                    </p:anim>
                                    <p:anim calcmode="lin" valueType="num">
                                      <p:cBhvr>
                                        <p:cTn id="114" dur="1000" fill="hold"/>
                                        <p:tgtEl>
                                          <p:spTgt spid="11"/>
                                        </p:tgtEl>
                                        <p:attrNameLst>
                                          <p:attrName>style.rotation</p:attrName>
                                        </p:attrNameLst>
                                      </p:cBhvr>
                                      <p:tavLst>
                                        <p:tav tm="0">
                                          <p:val>
                                            <p:fltVal val="90"/>
                                          </p:val>
                                        </p:tav>
                                        <p:tav tm="100000">
                                          <p:val>
                                            <p:fltVal val="0"/>
                                          </p:val>
                                        </p:tav>
                                      </p:tavLst>
                                    </p:anim>
                                    <p:animEffect transition="in" filter="fade">
                                      <p:cBhvr>
                                        <p:cTn id="115" dur="1000"/>
                                        <p:tgtEl>
                                          <p:spTgt spid="11"/>
                                        </p:tgtEl>
                                      </p:cBhvr>
                                    </p:animEffect>
                                  </p:childTnLst>
                                </p:cTn>
                              </p:par>
                            </p:childTnLst>
                          </p:cTn>
                        </p:par>
                      </p:childTnLst>
                    </p:cTn>
                  </p:par>
                </p:childTnLst>
              </p:cTn>
              <p:nextCondLst>
                <p:cond evt="onClick" delay="0">
                  <p:tgtEl>
                    <p:spTgt spid="18"/>
                  </p:tgtEl>
                </p:cond>
              </p:nextCondLst>
            </p:seq>
            <p:seq concurrent="1" nextAc="seek">
              <p:cTn id="116" restart="whenNotActive" fill="hold" evtFilter="cancelBubble" nodeType="interactiveSeq">
                <p:stCondLst>
                  <p:cond evt="onClick" delay="0">
                    <p:tgtEl>
                      <p:spTgt spid="19"/>
                    </p:tgtEl>
                  </p:cond>
                </p:stCondLst>
                <p:endSync evt="end" delay="0">
                  <p:rtn val="all"/>
                </p:endSync>
                <p:childTnLst>
                  <p:par>
                    <p:cTn id="117" fill="hold">
                      <p:stCondLst>
                        <p:cond delay="0"/>
                      </p:stCondLst>
                      <p:childTnLst>
                        <p:par>
                          <p:cTn id="118" fill="hold">
                            <p:stCondLst>
                              <p:cond delay="0"/>
                            </p:stCondLst>
                            <p:childTnLst>
                              <p:par>
                                <p:cTn id="119" presetID="31" presetClass="exit" presetSubtype="0" fill="hold" grpId="1" nodeType="clickEffect">
                                  <p:stCondLst>
                                    <p:cond delay="0"/>
                                  </p:stCondLst>
                                  <p:childTnLst>
                                    <p:anim calcmode="lin" valueType="num">
                                      <p:cBhvr>
                                        <p:cTn id="120" dur="1000"/>
                                        <p:tgtEl>
                                          <p:spTgt spid="19"/>
                                        </p:tgtEl>
                                        <p:attrNameLst>
                                          <p:attrName>ppt_w</p:attrName>
                                        </p:attrNameLst>
                                      </p:cBhvr>
                                      <p:tavLst>
                                        <p:tav tm="0">
                                          <p:val>
                                            <p:strVal val="ppt_w"/>
                                          </p:val>
                                        </p:tav>
                                        <p:tav tm="100000">
                                          <p:val>
                                            <p:fltVal val="0"/>
                                          </p:val>
                                        </p:tav>
                                      </p:tavLst>
                                    </p:anim>
                                    <p:anim calcmode="lin" valueType="num">
                                      <p:cBhvr>
                                        <p:cTn id="121" dur="1000"/>
                                        <p:tgtEl>
                                          <p:spTgt spid="19"/>
                                        </p:tgtEl>
                                        <p:attrNameLst>
                                          <p:attrName>ppt_h</p:attrName>
                                        </p:attrNameLst>
                                      </p:cBhvr>
                                      <p:tavLst>
                                        <p:tav tm="0">
                                          <p:val>
                                            <p:strVal val="ppt_h"/>
                                          </p:val>
                                        </p:tav>
                                        <p:tav tm="100000">
                                          <p:val>
                                            <p:fltVal val="0"/>
                                          </p:val>
                                        </p:tav>
                                      </p:tavLst>
                                    </p:anim>
                                    <p:anim calcmode="lin" valueType="num">
                                      <p:cBhvr>
                                        <p:cTn id="122" dur="1000"/>
                                        <p:tgtEl>
                                          <p:spTgt spid="19"/>
                                        </p:tgtEl>
                                        <p:attrNameLst>
                                          <p:attrName>style.rotation</p:attrName>
                                        </p:attrNameLst>
                                      </p:cBhvr>
                                      <p:tavLst>
                                        <p:tav tm="0">
                                          <p:val>
                                            <p:fltVal val="0"/>
                                          </p:val>
                                        </p:tav>
                                        <p:tav tm="100000">
                                          <p:val>
                                            <p:fltVal val="90"/>
                                          </p:val>
                                        </p:tav>
                                      </p:tavLst>
                                    </p:anim>
                                    <p:animEffect transition="out" filter="fade">
                                      <p:cBhvr>
                                        <p:cTn id="123" dur="1000"/>
                                        <p:tgtEl>
                                          <p:spTgt spid="19"/>
                                        </p:tgtEl>
                                      </p:cBhvr>
                                    </p:animEffect>
                                    <p:set>
                                      <p:cBhvr>
                                        <p:cTn id="124" dur="1" fill="hold">
                                          <p:stCondLst>
                                            <p:cond delay="999"/>
                                          </p:stCondLst>
                                        </p:cTn>
                                        <p:tgtEl>
                                          <p:spTgt spid="19"/>
                                        </p:tgtEl>
                                        <p:attrNameLst>
                                          <p:attrName>style.visibility</p:attrName>
                                        </p:attrNameLst>
                                      </p:cBhvr>
                                      <p:to>
                                        <p:strVal val="hidden"/>
                                      </p:to>
                                    </p:set>
                                  </p:childTnLst>
                                </p:cTn>
                              </p:par>
                              <p:par>
                                <p:cTn id="125" presetID="31" presetClass="exit" presetSubtype="0" fill="hold" nodeType="withEffect">
                                  <p:stCondLst>
                                    <p:cond delay="0"/>
                                  </p:stCondLst>
                                  <p:childTnLst>
                                    <p:anim calcmode="lin" valueType="num">
                                      <p:cBhvr>
                                        <p:cTn id="126" dur="1000"/>
                                        <p:tgtEl>
                                          <p:spTgt spid="11"/>
                                        </p:tgtEl>
                                        <p:attrNameLst>
                                          <p:attrName>ppt_w</p:attrName>
                                        </p:attrNameLst>
                                      </p:cBhvr>
                                      <p:tavLst>
                                        <p:tav tm="0">
                                          <p:val>
                                            <p:strVal val="ppt_w"/>
                                          </p:val>
                                        </p:tav>
                                        <p:tav tm="100000">
                                          <p:val>
                                            <p:fltVal val="0"/>
                                          </p:val>
                                        </p:tav>
                                      </p:tavLst>
                                    </p:anim>
                                    <p:anim calcmode="lin" valueType="num">
                                      <p:cBhvr>
                                        <p:cTn id="127" dur="1000"/>
                                        <p:tgtEl>
                                          <p:spTgt spid="11"/>
                                        </p:tgtEl>
                                        <p:attrNameLst>
                                          <p:attrName>ppt_h</p:attrName>
                                        </p:attrNameLst>
                                      </p:cBhvr>
                                      <p:tavLst>
                                        <p:tav tm="0">
                                          <p:val>
                                            <p:strVal val="ppt_h"/>
                                          </p:val>
                                        </p:tav>
                                        <p:tav tm="100000">
                                          <p:val>
                                            <p:fltVal val="0"/>
                                          </p:val>
                                        </p:tav>
                                      </p:tavLst>
                                    </p:anim>
                                    <p:anim calcmode="lin" valueType="num">
                                      <p:cBhvr>
                                        <p:cTn id="128" dur="1000"/>
                                        <p:tgtEl>
                                          <p:spTgt spid="11"/>
                                        </p:tgtEl>
                                        <p:attrNameLst>
                                          <p:attrName>style.rotation</p:attrName>
                                        </p:attrNameLst>
                                      </p:cBhvr>
                                      <p:tavLst>
                                        <p:tav tm="0">
                                          <p:val>
                                            <p:fltVal val="0"/>
                                          </p:val>
                                        </p:tav>
                                        <p:tav tm="100000">
                                          <p:val>
                                            <p:fltVal val="90"/>
                                          </p:val>
                                        </p:tav>
                                      </p:tavLst>
                                    </p:anim>
                                    <p:animEffect transition="out" filter="fade">
                                      <p:cBhvr>
                                        <p:cTn id="129" dur="1000"/>
                                        <p:tgtEl>
                                          <p:spTgt spid="11"/>
                                        </p:tgtEl>
                                      </p:cBhvr>
                                    </p:animEffect>
                                    <p:set>
                                      <p:cBhvr>
                                        <p:cTn id="130" dur="1" fill="hold">
                                          <p:stCondLst>
                                            <p:cond delay="999"/>
                                          </p:stCondLst>
                                        </p:cTn>
                                        <p:tgtEl>
                                          <p:spTgt spid="11"/>
                                        </p:tgtEl>
                                        <p:attrNameLst>
                                          <p:attrName>style.visibility</p:attrName>
                                        </p:attrNameLst>
                                      </p:cBhvr>
                                      <p:to>
                                        <p:strVal val="hidden"/>
                                      </p:to>
                                    </p:set>
                                  </p:childTnLst>
                                </p:cTn>
                              </p:par>
                              <p:par>
                                <p:cTn id="131" presetID="31" presetClass="entr" presetSubtype="0" fill="hold" nodeType="with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1000" fill="hold"/>
                                        <p:tgtEl>
                                          <p:spTgt spid="13"/>
                                        </p:tgtEl>
                                        <p:attrNameLst>
                                          <p:attrName>ppt_w</p:attrName>
                                        </p:attrNameLst>
                                      </p:cBhvr>
                                      <p:tavLst>
                                        <p:tav tm="0">
                                          <p:val>
                                            <p:fltVal val="0"/>
                                          </p:val>
                                        </p:tav>
                                        <p:tav tm="100000">
                                          <p:val>
                                            <p:strVal val="#ppt_w"/>
                                          </p:val>
                                        </p:tav>
                                      </p:tavLst>
                                    </p:anim>
                                    <p:anim calcmode="lin" valueType="num">
                                      <p:cBhvr>
                                        <p:cTn id="134" dur="1000" fill="hold"/>
                                        <p:tgtEl>
                                          <p:spTgt spid="13"/>
                                        </p:tgtEl>
                                        <p:attrNameLst>
                                          <p:attrName>ppt_h</p:attrName>
                                        </p:attrNameLst>
                                      </p:cBhvr>
                                      <p:tavLst>
                                        <p:tav tm="0">
                                          <p:val>
                                            <p:fltVal val="0"/>
                                          </p:val>
                                        </p:tav>
                                        <p:tav tm="100000">
                                          <p:val>
                                            <p:strVal val="#ppt_h"/>
                                          </p:val>
                                        </p:tav>
                                      </p:tavLst>
                                    </p:anim>
                                    <p:anim calcmode="lin" valueType="num">
                                      <p:cBhvr>
                                        <p:cTn id="135" dur="1000" fill="hold"/>
                                        <p:tgtEl>
                                          <p:spTgt spid="13"/>
                                        </p:tgtEl>
                                        <p:attrNameLst>
                                          <p:attrName>style.rotation</p:attrName>
                                        </p:attrNameLst>
                                      </p:cBhvr>
                                      <p:tavLst>
                                        <p:tav tm="0">
                                          <p:val>
                                            <p:fltVal val="90"/>
                                          </p:val>
                                        </p:tav>
                                        <p:tav tm="100000">
                                          <p:val>
                                            <p:fltVal val="0"/>
                                          </p:val>
                                        </p:tav>
                                      </p:tavLst>
                                    </p:anim>
                                    <p:animEffect transition="in" filter="fade">
                                      <p:cBhvr>
                                        <p:cTn id="136" dur="1000"/>
                                        <p:tgtEl>
                                          <p:spTgt spid="13"/>
                                        </p:tgtEl>
                                      </p:cBhvr>
                                    </p:animEffec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0"/>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1" nodeType="clickEffect">
                                  <p:stCondLst>
                                    <p:cond delay="0"/>
                                  </p:stCondLst>
                                  <p:childTnLst>
                                    <p:anim calcmode="lin" valueType="num">
                                      <p:cBhvr>
                                        <p:cTn id="141" dur="1000"/>
                                        <p:tgtEl>
                                          <p:spTgt spid="20"/>
                                        </p:tgtEl>
                                        <p:attrNameLst>
                                          <p:attrName>ppt_w</p:attrName>
                                        </p:attrNameLst>
                                      </p:cBhvr>
                                      <p:tavLst>
                                        <p:tav tm="0">
                                          <p:val>
                                            <p:strVal val="ppt_w"/>
                                          </p:val>
                                        </p:tav>
                                        <p:tav tm="100000">
                                          <p:val>
                                            <p:fltVal val="0"/>
                                          </p:val>
                                        </p:tav>
                                      </p:tavLst>
                                    </p:anim>
                                    <p:anim calcmode="lin" valueType="num">
                                      <p:cBhvr>
                                        <p:cTn id="142" dur="1000"/>
                                        <p:tgtEl>
                                          <p:spTgt spid="20"/>
                                        </p:tgtEl>
                                        <p:attrNameLst>
                                          <p:attrName>ppt_h</p:attrName>
                                        </p:attrNameLst>
                                      </p:cBhvr>
                                      <p:tavLst>
                                        <p:tav tm="0">
                                          <p:val>
                                            <p:strVal val="ppt_h"/>
                                          </p:val>
                                        </p:tav>
                                        <p:tav tm="100000">
                                          <p:val>
                                            <p:fltVal val="0"/>
                                          </p:val>
                                        </p:tav>
                                      </p:tavLst>
                                    </p:anim>
                                    <p:anim calcmode="lin" valueType="num">
                                      <p:cBhvr>
                                        <p:cTn id="143" dur="1000"/>
                                        <p:tgtEl>
                                          <p:spTgt spid="20"/>
                                        </p:tgtEl>
                                        <p:attrNameLst>
                                          <p:attrName>style.rotation</p:attrName>
                                        </p:attrNameLst>
                                      </p:cBhvr>
                                      <p:tavLst>
                                        <p:tav tm="0">
                                          <p:val>
                                            <p:fltVal val="0"/>
                                          </p:val>
                                        </p:tav>
                                        <p:tav tm="100000">
                                          <p:val>
                                            <p:fltVal val="90"/>
                                          </p:val>
                                        </p:tav>
                                      </p:tavLst>
                                    </p:anim>
                                    <p:animEffect transition="out" filter="fade">
                                      <p:cBhvr>
                                        <p:cTn id="144" dur="1000"/>
                                        <p:tgtEl>
                                          <p:spTgt spid="20"/>
                                        </p:tgtEl>
                                      </p:cBhvr>
                                    </p:animEffect>
                                    <p:set>
                                      <p:cBhvr>
                                        <p:cTn id="145" dur="1" fill="hold">
                                          <p:stCondLst>
                                            <p:cond delay="999"/>
                                          </p:stCondLst>
                                        </p:cTn>
                                        <p:tgtEl>
                                          <p:spTgt spid="20"/>
                                        </p:tgtEl>
                                        <p:attrNameLst>
                                          <p:attrName>style.visibility</p:attrName>
                                        </p:attrNameLst>
                                      </p:cBhvr>
                                      <p:to>
                                        <p:strVal val="hidden"/>
                                      </p:to>
                                    </p:set>
                                  </p:childTnLst>
                                </p:cTn>
                              </p:par>
                              <p:par>
                                <p:cTn id="146" presetID="31" presetClass="exit" presetSubtype="0" fill="hold" nodeType="withEffect">
                                  <p:stCondLst>
                                    <p:cond delay="0"/>
                                  </p:stCondLst>
                                  <p:childTnLst>
                                    <p:anim calcmode="lin" valueType="num">
                                      <p:cBhvr>
                                        <p:cTn id="147" dur="1000"/>
                                        <p:tgtEl>
                                          <p:spTgt spid="13"/>
                                        </p:tgtEl>
                                        <p:attrNameLst>
                                          <p:attrName>ppt_w</p:attrName>
                                        </p:attrNameLst>
                                      </p:cBhvr>
                                      <p:tavLst>
                                        <p:tav tm="0">
                                          <p:val>
                                            <p:strVal val="ppt_w"/>
                                          </p:val>
                                        </p:tav>
                                        <p:tav tm="100000">
                                          <p:val>
                                            <p:fltVal val="0"/>
                                          </p:val>
                                        </p:tav>
                                      </p:tavLst>
                                    </p:anim>
                                    <p:anim calcmode="lin" valueType="num">
                                      <p:cBhvr>
                                        <p:cTn id="148" dur="1000"/>
                                        <p:tgtEl>
                                          <p:spTgt spid="13"/>
                                        </p:tgtEl>
                                        <p:attrNameLst>
                                          <p:attrName>ppt_h</p:attrName>
                                        </p:attrNameLst>
                                      </p:cBhvr>
                                      <p:tavLst>
                                        <p:tav tm="0">
                                          <p:val>
                                            <p:strVal val="ppt_h"/>
                                          </p:val>
                                        </p:tav>
                                        <p:tav tm="100000">
                                          <p:val>
                                            <p:fltVal val="0"/>
                                          </p:val>
                                        </p:tav>
                                      </p:tavLst>
                                    </p:anim>
                                    <p:anim calcmode="lin" valueType="num">
                                      <p:cBhvr>
                                        <p:cTn id="149" dur="1000"/>
                                        <p:tgtEl>
                                          <p:spTgt spid="13"/>
                                        </p:tgtEl>
                                        <p:attrNameLst>
                                          <p:attrName>style.rotation</p:attrName>
                                        </p:attrNameLst>
                                      </p:cBhvr>
                                      <p:tavLst>
                                        <p:tav tm="0">
                                          <p:val>
                                            <p:fltVal val="0"/>
                                          </p:val>
                                        </p:tav>
                                        <p:tav tm="100000">
                                          <p:val>
                                            <p:fltVal val="90"/>
                                          </p:val>
                                        </p:tav>
                                      </p:tavLst>
                                    </p:anim>
                                    <p:animEffect transition="out" filter="fade">
                                      <p:cBhvr>
                                        <p:cTn id="150" dur="1000"/>
                                        <p:tgtEl>
                                          <p:spTgt spid="13"/>
                                        </p:tgtEl>
                                      </p:cBhvr>
                                    </p:animEffect>
                                    <p:set>
                                      <p:cBhvr>
                                        <p:cTn id="151" dur="1" fill="hold">
                                          <p:stCondLst>
                                            <p:cond delay="999"/>
                                          </p:stCondLst>
                                        </p:cTn>
                                        <p:tgtEl>
                                          <p:spTgt spid="13"/>
                                        </p:tgtEl>
                                        <p:attrNameLst>
                                          <p:attrName>style.visibility</p:attrName>
                                        </p:attrNameLst>
                                      </p:cBhvr>
                                      <p:to>
                                        <p:strVal val="hidden"/>
                                      </p:to>
                                    </p:set>
                                  </p:childTnLst>
                                </p:cTn>
                              </p:par>
                              <p:par>
                                <p:cTn id="152" presetID="31" presetClass="entr" presetSubtype="0" fill="hold" nodeType="withEffect">
                                  <p:stCondLst>
                                    <p:cond delay="0"/>
                                  </p:stCondLst>
                                  <p:childTnLst>
                                    <p:set>
                                      <p:cBhvr>
                                        <p:cTn id="153" dur="1" fill="hold">
                                          <p:stCondLst>
                                            <p:cond delay="0"/>
                                          </p:stCondLst>
                                        </p:cTn>
                                        <p:tgtEl>
                                          <p:spTgt spid="17"/>
                                        </p:tgtEl>
                                        <p:attrNameLst>
                                          <p:attrName>style.visibility</p:attrName>
                                        </p:attrNameLst>
                                      </p:cBhvr>
                                      <p:to>
                                        <p:strVal val="visible"/>
                                      </p:to>
                                    </p:set>
                                    <p:anim calcmode="lin" valueType="num">
                                      <p:cBhvr>
                                        <p:cTn id="154" dur="1000" fill="hold"/>
                                        <p:tgtEl>
                                          <p:spTgt spid="17"/>
                                        </p:tgtEl>
                                        <p:attrNameLst>
                                          <p:attrName>ppt_w</p:attrName>
                                        </p:attrNameLst>
                                      </p:cBhvr>
                                      <p:tavLst>
                                        <p:tav tm="0">
                                          <p:val>
                                            <p:fltVal val="0"/>
                                          </p:val>
                                        </p:tav>
                                        <p:tav tm="100000">
                                          <p:val>
                                            <p:strVal val="#ppt_w"/>
                                          </p:val>
                                        </p:tav>
                                      </p:tavLst>
                                    </p:anim>
                                    <p:anim calcmode="lin" valueType="num">
                                      <p:cBhvr>
                                        <p:cTn id="155" dur="1000" fill="hold"/>
                                        <p:tgtEl>
                                          <p:spTgt spid="17"/>
                                        </p:tgtEl>
                                        <p:attrNameLst>
                                          <p:attrName>ppt_h</p:attrName>
                                        </p:attrNameLst>
                                      </p:cBhvr>
                                      <p:tavLst>
                                        <p:tav tm="0">
                                          <p:val>
                                            <p:fltVal val="0"/>
                                          </p:val>
                                        </p:tav>
                                        <p:tav tm="100000">
                                          <p:val>
                                            <p:strVal val="#ppt_h"/>
                                          </p:val>
                                        </p:tav>
                                      </p:tavLst>
                                    </p:anim>
                                    <p:anim calcmode="lin" valueType="num">
                                      <p:cBhvr>
                                        <p:cTn id="156" dur="1000" fill="hold"/>
                                        <p:tgtEl>
                                          <p:spTgt spid="17"/>
                                        </p:tgtEl>
                                        <p:attrNameLst>
                                          <p:attrName>style.rotation</p:attrName>
                                        </p:attrNameLst>
                                      </p:cBhvr>
                                      <p:tavLst>
                                        <p:tav tm="0">
                                          <p:val>
                                            <p:fltVal val="90"/>
                                          </p:val>
                                        </p:tav>
                                        <p:tav tm="100000">
                                          <p:val>
                                            <p:fltVal val="0"/>
                                          </p:val>
                                        </p:tav>
                                      </p:tavLst>
                                    </p:anim>
                                    <p:animEffect transition="in" filter="fade">
                                      <p:cBhvr>
                                        <p:cTn id="157" dur="1000"/>
                                        <p:tgtEl>
                                          <p:spTgt spid="17"/>
                                        </p:tgtEl>
                                      </p:cBhvr>
                                    </p:animEffect>
                                  </p:child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21"/>
                    </p:tgtEl>
                  </p:cond>
                </p:stCondLst>
                <p:endSync evt="end" delay="0">
                  <p:rtn val="all"/>
                </p:endSync>
                <p:childTnLst>
                  <p:par>
                    <p:cTn id="159" fill="hold">
                      <p:stCondLst>
                        <p:cond delay="0"/>
                      </p:stCondLst>
                      <p:childTnLst>
                        <p:par>
                          <p:cTn id="160" fill="hold">
                            <p:stCondLst>
                              <p:cond delay="0"/>
                            </p:stCondLst>
                            <p:childTnLst>
                              <p:par>
                                <p:cTn id="161" presetID="31" presetClass="exit" presetSubtype="0" fill="hold" grpId="1" nodeType="clickEffect">
                                  <p:stCondLst>
                                    <p:cond delay="0"/>
                                  </p:stCondLst>
                                  <p:childTnLst>
                                    <p:anim calcmode="lin" valueType="num">
                                      <p:cBhvr>
                                        <p:cTn id="162" dur="1000"/>
                                        <p:tgtEl>
                                          <p:spTgt spid="21"/>
                                        </p:tgtEl>
                                        <p:attrNameLst>
                                          <p:attrName>ppt_w</p:attrName>
                                        </p:attrNameLst>
                                      </p:cBhvr>
                                      <p:tavLst>
                                        <p:tav tm="0">
                                          <p:val>
                                            <p:strVal val="ppt_w"/>
                                          </p:val>
                                        </p:tav>
                                        <p:tav tm="100000">
                                          <p:val>
                                            <p:fltVal val="0"/>
                                          </p:val>
                                        </p:tav>
                                      </p:tavLst>
                                    </p:anim>
                                    <p:anim calcmode="lin" valueType="num">
                                      <p:cBhvr>
                                        <p:cTn id="163" dur="1000"/>
                                        <p:tgtEl>
                                          <p:spTgt spid="21"/>
                                        </p:tgtEl>
                                        <p:attrNameLst>
                                          <p:attrName>ppt_h</p:attrName>
                                        </p:attrNameLst>
                                      </p:cBhvr>
                                      <p:tavLst>
                                        <p:tav tm="0">
                                          <p:val>
                                            <p:strVal val="ppt_h"/>
                                          </p:val>
                                        </p:tav>
                                        <p:tav tm="100000">
                                          <p:val>
                                            <p:fltVal val="0"/>
                                          </p:val>
                                        </p:tav>
                                      </p:tavLst>
                                    </p:anim>
                                    <p:anim calcmode="lin" valueType="num">
                                      <p:cBhvr>
                                        <p:cTn id="164" dur="1000"/>
                                        <p:tgtEl>
                                          <p:spTgt spid="21"/>
                                        </p:tgtEl>
                                        <p:attrNameLst>
                                          <p:attrName>style.rotation</p:attrName>
                                        </p:attrNameLst>
                                      </p:cBhvr>
                                      <p:tavLst>
                                        <p:tav tm="0">
                                          <p:val>
                                            <p:fltVal val="0"/>
                                          </p:val>
                                        </p:tav>
                                        <p:tav tm="100000">
                                          <p:val>
                                            <p:fltVal val="90"/>
                                          </p:val>
                                        </p:tav>
                                      </p:tavLst>
                                    </p:anim>
                                    <p:animEffect transition="out" filter="fade">
                                      <p:cBhvr>
                                        <p:cTn id="165" dur="1000"/>
                                        <p:tgtEl>
                                          <p:spTgt spid="21"/>
                                        </p:tgtEl>
                                      </p:cBhvr>
                                    </p:animEffect>
                                    <p:set>
                                      <p:cBhvr>
                                        <p:cTn id="166" dur="1" fill="hold">
                                          <p:stCondLst>
                                            <p:cond delay="999"/>
                                          </p:stCondLst>
                                        </p:cTn>
                                        <p:tgtEl>
                                          <p:spTgt spid="21"/>
                                        </p:tgtEl>
                                        <p:attrNameLst>
                                          <p:attrName>style.visibility</p:attrName>
                                        </p:attrNameLst>
                                      </p:cBhvr>
                                      <p:to>
                                        <p:strVal val="hidden"/>
                                      </p:to>
                                    </p:set>
                                  </p:childTnLst>
                                </p:cTn>
                              </p:par>
                              <p:par>
                                <p:cTn id="167" presetID="31" presetClass="exit" presetSubtype="0" fill="hold" nodeType="withEffect">
                                  <p:stCondLst>
                                    <p:cond delay="0"/>
                                  </p:stCondLst>
                                  <p:childTnLst>
                                    <p:anim calcmode="lin" valueType="num">
                                      <p:cBhvr>
                                        <p:cTn id="168" dur="1000"/>
                                        <p:tgtEl>
                                          <p:spTgt spid="17"/>
                                        </p:tgtEl>
                                        <p:attrNameLst>
                                          <p:attrName>ppt_w</p:attrName>
                                        </p:attrNameLst>
                                      </p:cBhvr>
                                      <p:tavLst>
                                        <p:tav tm="0">
                                          <p:val>
                                            <p:strVal val="ppt_w"/>
                                          </p:val>
                                        </p:tav>
                                        <p:tav tm="100000">
                                          <p:val>
                                            <p:fltVal val="0"/>
                                          </p:val>
                                        </p:tav>
                                      </p:tavLst>
                                    </p:anim>
                                    <p:anim calcmode="lin" valueType="num">
                                      <p:cBhvr>
                                        <p:cTn id="169" dur="1000"/>
                                        <p:tgtEl>
                                          <p:spTgt spid="17"/>
                                        </p:tgtEl>
                                        <p:attrNameLst>
                                          <p:attrName>ppt_h</p:attrName>
                                        </p:attrNameLst>
                                      </p:cBhvr>
                                      <p:tavLst>
                                        <p:tav tm="0">
                                          <p:val>
                                            <p:strVal val="ppt_h"/>
                                          </p:val>
                                        </p:tav>
                                        <p:tav tm="100000">
                                          <p:val>
                                            <p:fltVal val="0"/>
                                          </p:val>
                                        </p:tav>
                                      </p:tavLst>
                                    </p:anim>
                                    <p:anim calcmode="lin" valueType="num">
                                      <p:cBhvr>
                                        <p:cTn id="170" dur="1000"/>
                                        <p:tgtEl>
                                          <p:spTgt spid="17"/>
                                        </p:tgtEl>
                                        <p:attrNameLst>
                                          <p:attrName>style.rotation</p:attrName>
                                        </p:attrNameLst>
                                      </p:cBhvr>
                                      <p:tavLst>
                                        <p:tav tm="0">
                                          <p:val>
                                            <p:fltVal val="0"/>
                                          </p:val>
                                        </p:tav>
                                        <p:tav tm="100000">
                                          <p:val>
                                            <p:fltVal val="90"/>
                                          </p:val>
                                        </p:tav>
                                      </p:tavLst>
                                    </p:anim>
                                    <p:animEffect transition="out" filter="fade">
                                      <p:cBhvr>
                                        <p:cTn id="171" dur="1000"/>
                                        <p:tgtEl>
                                          <p:spTgt spid="17"/>
                                        </p:tgtEl>
                                      </p:cBhvr>
                                    </p:animEffect>
                                    <p:set>
                                      <p:cBhvr>
                                        <p:cTn id="172"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3" restart="whenNotActive" fill="hold" evtFilter="cancelBubble" nodeType="interactiveSeq">
                <p:stCondLst>
                  <p:cond evt="onClick" delay="0">
                    <p:tgtEl>
                      <p:spTgt spid="22"/>
                    </p:tgtEl>
                  </p:cond>
                </p:stCondLst>
                <p:endSync evt="end" delay="0">
                  <p:rtn val="all"/>
                </p:endSync>
                <p:childTnLst>
                  <p:par>
                    <p:cTn id="174" fill="hold">
                      <p:stCondLst>
                        <p:cond delay="0"/>
                      </p:stCondLst>
                      <p:childTnLst>
                        <p:par>
                          <p:cTn id="175" fill="hold">
                            <p:stCondLst>
                              <p:cond delay="0"/>
                            </p:stCondLst>
                            <p:childTnLst>
                              <p:par>
                                <p:cTn id="176" presetID="31" presetClass="entr" presetSubtype="0" fill="hold" grpId="2" nodeType="clickEffect">
                                  <p:stCondLst>
                                    <p:cond delay="0"/>
                                  </p:stCondLst>
                                  <p:childTnLst>
                                    <p:set>
                                      <p:cBhvr>
                                        <p:cTn id="177" dur="1" fill="hold">
                                          <p:stCondLst>
                                            <p:cond delay="0"/>
                                          </p:stCondLst>
                                        </p:cTn>
                                        <p:tgtEl>
                                          <p:spTgt spid="5"/>
                                        </p:tgtEl>
                                        <p:attrNameLst>
                                          <p:attrName>style.visibility</p:attrName>
                                        </p:attrNameLst>
                                      </p:cBhvr>
                                      <p:to>
                                        <p:strVal val="visible"/>
                                      </p:to>
                                    </p:set>
                                    <p:anim calcmode="lin" valueType="num">
                                      <p:cBhvr>
                                        <p:cTn id="178" dur="1000" fill="hold"/>
                                        <p:tgtEl>
                                          <p:spTgt spid="5"/>
                                        </p:tgtEl>
                                        <p:attrNameLst>
                                          <p:attrName>ppt_w</p:attrName>
                                        </p:attrNameLst>
                                      </p:cBhvr>
                                      <p:tavLst>
                                        <p:tav tm="0">
                                          <p:val>
                                            <p:fltVal val="0"/>
                                          </p:val>
                                        </p:tav>
                                        <p:tav tm="100000">
                                          <p:val>
                                            <p:strVal val="#ppt_w"/>
                                          </p:val>
                                        </p:tav>
                                      </p:tavLst>
                                    </p:anim>
                                    <p:anim calcmode="lin" valueType="num">
                                      <p:cBhvr>
                                        <p:cTn id="179" dur="1000" fill="hold"/>
                                        <p:tgtEl>
                                          <p:spTgt spid="5"/>
                                        </p:tgtEl>
                                        <p:attrNameLst>
                                          <p:attrName>ppt_h</p:attrName>
                                        </p:attrNameLst>
                                      </p:cBhvr>
                                      <p:tavLst>
                                        <p:tav tm="0">
                                          <p:val>
                                            <p:fltVal val="0"/>
                                          </p:val>
                                        </p:tav>
                                        <p:tav tm="100000">
                                          <p:val>
                                            <p:strVal val="#ppt_h"/>
                                          </p:val>
                                        </p:tav>
                                      </p:tavLst>
                                    </p:anim>
                                    <p:anim calcmode="lin" valueType="num">
                                      <p:cBhvr>
                                        <p:cTn id="180" dur="1000" fill="hold"/>
                                        <p:tgtEl>
                                          <p:spTgt spid="5"/>
                                        </p:tgtEl>
                                        <p:attrNameLst>
                                          <p:attrName>style.rotation</p:attrName>
                                        </p:attrNameLst>
                                      </p:cBhvr>
                                      <p:tavLst>
                                        <p:tav tm="0">
                                          <p:val>
                                            <p:fltVal val="90"/>
                                          </p:val>
                                        </p:tav>
                                        <p:tav tm="100000">
                                          <p:val>
                                            <p:fltVal val="0"/>
                                          </p:val>
                                        </p:tav>
                                      </p:tavLst>
                                    </p:anim>
                                    <p:animEffect transition="in" filter="fade">
                                      <p:cBhvr>
                                        <p:cTn id="181" dur="1000"/>
                                        <p:tgtEl>
                                          <p:spTgt spid="5"/>
                                        </p:tgtEl>
                                      </p:cBhvr>
                                    </p:animEffect>
                                  </p:childTnLst>
                                </p:cTn>
                              </p:par>
                              <p:par>
                                <p:cTn id="182" presetID="31" presetClass="entr" presetSubtype="0" fill="hold" grpId="2" nodeType="withEffect">
                                  <p:stCondLst>
                                    <p:cond delay="0"/>
                                  </p:stCondLst>
                                  <p:childTnLst>
                                    <p:set>
                                      <p:cBhvr>
                                        <p:cTn id="183" dur="1" fill="hold">
                                          <p:stCondLst>
                                            <p:cond delay="0"/>
                                          </p:stCondLst>
                                        </p:cTn>
                                        <p:tgtEl>
                                          <p:spTgt spid="18"/>
                                        </p:tgtEl>
                                        <p:attrNameLst>
                                          <p:attrName>style.visibility</p:attrName>
                                        </p:attrNameLst>
                                      </p:cBhvr>
                                      <p:to>
                                        <p:strVal val="visible"/>
                                      </p:to>
                                    </p:set>
                                    <p:anim calcmode="lin" valueType="num">
                                      <p:cBhvr>
                                        <p:cTn id="184" dur="1000" fill="hold"/>
                                        <p:tgtEl>
                                          <p:spTgt spid="18"/>
                                        </p:tgtEl>
                                        <p:attrNameLst>
                                          <p:attrName>ppt_w</p:attrName>
                                        </p:attrNameLst>
                                      </p:cBhvr>
                                      <p:tavLst>
                                        <p:tav tm="0">
                                          <p:val>
                                            <p:fltVal val="0"/>
                                          </p:val>
                                        </p:tav>
                                        <p:tav tm="100000">
                                          <p:val>
                                            <p:strVal val="#ppt_w"/>
                                          </p:val>
                                        </p:tav>
                                      </p:tavLst>
                                    </p:anim>
                                    <p:anim calcmode="lin" valueType="num">
                                      <p:cBhvr>
                                        <p:cTn id="185" dur="1000" fill="hold"/>
                                        <p:tgtEl>
                                          <p:spTgt spid="18"/>
                                        </p:tgtEl>
                                        <p:attrNameLst>
                                          <p:attrName>ppt_h</p:attrName>
                                        </p:attrNameLst>
                                      </p:cBhvr>
                                      <p:tavLst>
                                        <p:tav tm="0">
                                          <p:val>
                                            <p:fltVal val="0"/>
                                          </p:val>
                                        </p:tav>
                                        <p:tav tm="100000">
                                          <p:val>
                                            <p:strVal val="#ppt_h"/>
                                          </p:val>
                                        </p:tav>
                                      </p:tavLst>
                                    </p:anim>
                                    <p:anim calcmode="lin" valueType="num">
                                      <p:cBhvr>
                                        <p:cTn id="186" dur="1000" fill="hold"/>
                                        <p:tgtEl>
                                          <p:spTgt spid="18"/>
                                        </p:tgtEl>
                                        <p:attrNameLst>
                                          <p:attrName>style.rotation</p:attrName>
                                        </p:attrNameLst>
                                      </p:cBhvr>
                                      <p:tavLst>
                                        <p:tav tm="0">
                                          <p:val>
                                            <p:fltVal val="90"/>
                                          </p:val>
                                        </p:tav>
                                        <p:tav tm="100000">
                                          <p:val>
                                            <p:fltVal val="0"/>
                                          </p:val>
                                        </p:tav>
                                      </p:tavLst>
                                    </p:anim>
                                    <p:animEffect transition="in" filter="fade">
                                      <p:cBhvr>
                                        <p:cTn id="187" dur="1000"/>
                                        <p:tgtEl>
                                          <p:spTgt spid="18"/>
                                        </p:tgtEl>
                                      </p:cBhvr>
                                    </p:animEffect>
                                  </p:childTnLst>
                                </p:cTn>
                              </p:par>
                              <p:par>
                                <p:cTn id="188" presetID="31" presetClass="entr" presetSubtype="0" fill="hold" grpId="2" nodeType="withEffect">
                                  <p:stCondLst>
                                    <p:cond delay="0"/>
                                  </p:stCondLst>
                                  <p:childTnLst>
                                    <p:set>
                                      <p:cBhvr>
                                        <p:cTn id="189" dur="1" fill="hold">
                                          <p:stCondLst>
                                            <p:cond delay="0"/>
                                          </p:stCondLst>
                                        </p:cTn>
                                        <p:tgtEl>
                                          <p:spTgt spid="19"/>
                                        </p:tgtEl>
                                        <p:attrNameLst>
                                          <p:attrName>style.visibility</p:attrName>
                                        </p:attrNameLst>
                                      </p:cBhvr>
                                      <p:to>
                                        <p:strVal val="visible"/>
                                      </p:to>
                                    </p:set>
                                    <p:anim calcmode="lin" valueType="num">
                                      <p:cBhvr>
                                        <p:cTn id="190" dur="1000" fill="hold"/>
                                        <p:tgtEl>
                                          <p:spTgt spid="19"/>
                                        </p:tgtEl>
                                        <p:attrNameLst>
                                          <p:attrName>ppt_w</p:attrName>
                                        </p:attrNameLst>
                                      </p:cBhvr>
                                      <p:tavLst>
                                        <p:tav tm="0">
                                          <p:val>
                                            <p:fltVal val="0"/>
                                          </p:val>
                                        </p:tav>
                                        <p:tav tm="100000">
                                          <p:val>
                                            <p:strVal val="#ppt_w"/>
                                          </p:val>
                                        </p:tav>
                                      </p:tavLst>
                                    </p:anim>
                                    <p:anim calcmode="lin" valueType="num">
                                      <p:cBhvr>
                                        <p:cTn id="191" dur="1000" fill="hold"/>
                                        <p:tgtEl>
                                          <p:spTgt spid="19"/>
                                        </p:tgtEl>
                                        <p:attrNameLst>
                                          <p:attrName>ppt_h</p:attrName>
                                        </p:attrNameLst>
                                      </p:cBhvr>
                                      <p:tavLst>
                                        <p:tav tm="0">
                                          <p:val>
                                            <p:fltVal val="0"/>
                                          </p:val>
                                        </p:tav>
                                        <p:tav tm="100000">
                                          <p:val>
                                            <p:strVal val="#ppt_h"/>
                                          </p:val>
                                        </p:tav>
                                      </p:tavLst>
                                    </p:anim>
                                    <p:anim calcmode="lin" valueType="num">
                                      <p:cBhvr>
                                        <p:cTn id="192" dur="1000" fill="hold"/>
                                        <p:tgtEl>
                                          <p:spTgt spid="19"/>
                                        </p:tgtEl>
                                        <p:attrNameLst>
                                          <p:attrName>style.rotation</p:attrName>
                                        </p:attrNameLst>
                                      </p:cBhvr>
                                      <p:tavLst>
                                        <p:tav tm="0">
                                          <p:val>
                                            <p:fltVal val="90"/>
                                          </p:val>
                                        </p:tav>
                                        <p:tav tm="100000">
                                          <p:val>
                                            <p:fltVal val="0"/>
                                          </p:val>
                                        </p:tav>
                                      </p:tavLst>
                                    </p:anim>
                                    <p:animEffect transition="in" filter="fade">
                                      <p:cBhvr>
                                        <p:cTn id="193" dur="1000"/>
                                        <p:tgtEl>
                                          <p:spTgt spid="19"/>
                                        </p:tgtEl>
                                      </p:cBhvr>
                                    </p:animEffect>
                                  </p:childTnLst>
                                </p:cTn>
                              </p:par>
                              <p:par>
                                <p:cTn id="194" presetID="31" presetClass="entr" presetSubtype="0" fill="hold" grpId="2" nodeType="withEffect">
                                  <p:stCondLst>
                                    <p:cond delay="0"/>
                                  </p:stCondLst>
                                  <p:childTnLst>
                                    <p:set>
                                      <p:cBhvr>
                                        <p:cTn id="195" dur="1" fill="hold">
                                          <p:stCondLst>
                                            <p:cond delay="0"/>
                                          </p:stCondLst>
                                        </p:cTn>
                                        <p:tgtEl>
                                          <p:spTgt spid="20"/>
                                        </p:tgtEl>
                                        <p:attrNameLst>
                                          <p:attrName>style.visibility</p:attrName>
                                        </p:attrNameLst>
                                      </p:cBhvr>
                                      <p:to>
                                        <p:strVal val="visible"/>
                                      </p:to>
                                    </p:set>
                                    <p:anim calcmode="lin" valueType="num">
                                      <p:cBhvr>
                                        <p:cTn id="196" dur="1000" fill="hold"/>
                                        <p:tgtEl>
                                          <p:spTgt spid="20"/>
                                        </p:tgtEl>
                                        <p:attrNameLst>
                                          <p:attrName>ppt_w</p:attrName>
                                        </p:attrNameLst>
                                      </p:cBhvr>
                                      <p:tavLst>
                                        <p:tav tm="0">
                                          <p:val>
                                            <p:fltVal val="0"/>
                                          </p:val>
                                        </p:tav>
                                        <p:tav tm="100000">
                                          <p:val>
                                            <p:strVal val="#ppt_w"/>
                                          </p:val>
                                        </p:tav>
                                      </p:tavLst>
                                    </p:anim>
                                    <p:anim calcmode="lin" valueType="num">
                                      <p:cBhvr>
                                        <p:cTn id="197" dur="1000" fill="hold"/>
                                        <p:tgtEl>
                                          <p:spTgt spid="20"/>
                                        </p:tgtEl>
                                        <p:attrNameLst>
                                          <p:attrName>ppt_h</p:attrName>
                                        </p:attrNameLst>
                                      </p:cBhvr>
                                      <p:tavLst>
                                        <p:tav tm="0">
                                          <p:val>
                                            <p:fltVal val="0"/>
                                          </p:val>
                                        </p:tav>
                                        <p:tav tm="100000">
                                          <p:val>
                                            <p:strVal val="#ppt_h"/>
                                          </p:val>
                                        </p:tav>
                                      </p:tavLst>
                                    </p:anim>
                                    <p:anim calcmode="lin" valueType="num">
                                      <p:cBhvr>
                                        <p:cTn id="198" dur="1000" fill="hold"/>
                                        <p:tgtEl>
                                          <p:spTgt spid="20"/>
                                        </p:tgtEl>
                                        <p:attrNameLst>
                                          <p:attrName>style.rotation</p:attrName>
                                        </p:attrNameLst>
                                      </p:cBhvr>
                                      <p:tavLst>
                                        <p:tav tm="0">
                                          <p:val>
                                            <p:fltVal val="90"/>
                                          </p:val>
                                        </p:tav>
                                        <p:tav tm="100000">
                                          <p:val>
                                            <p:fltVal val="0"/>
                                          </p:val>
                                        </p:tav>
                                      </p:tavLst>
                                    </p:anim>
                                    <p:animEffect transition="in" filter="fade">
                                      <p:cBhvr>
                                        <p:cTn id="199" dur="1000"/>
                                        <p:tgtEl>
                                          <p:spTgt spid="20"/>
                                        </p:tgtEl>
                                      </p:cBhvr>
                                    </p:animEffect>
                                  </p:childTnLst>
                                </p:cTn>
                              </p:par>
                              <p:par>
                                <p:cTn id="200" presetID="31" presetClass="entr" presetSubtype="0" fill="hold" grpId="2" nodeType="withEffect">
                                  <p:stCondLst>
                                    <p:cond delay="0"/>
                                  </p:stCondLst>
                                  <p:childTnLst>
                                    <p:set>
                                      <p:cBhvr>
                                        <p:cTn id="201" dur="1" fill="hold">
                                          <p:stCondLst>
                                            <p:cond delay="0"/>
                                          </p:stCondLst>
                                        </p:cTn>
                                        <p:tgtEl>
                                          <p:spTgt spid="21"/>
                                        </p:tgtEl>
                                        <p:attrNameLst>
                                          <p:attrName>style.visibility</p:attrName>
                                        </p:attrNameLst>
                                      </p:cBhvr>
                                      <p:to>
                                        <p:strVal val="visible"/>
                                      </p:to>
                                    </p:set>
                                    <p:anim calcmode="lin" valueType="num">
                                      <p:cBhvr>
                                        <p:cTn id="202" dur="1000" fill="hold"/>
                                        <p:tgtEl>
                                          <p:spTgt spid="21"/>
                                        </p:tgtEl>
                                        <p:attrNameLst>
                                          <p:attrName>ppt_w</p:attrName>
                                        </p:attrNameLst>
                                      </p:cBhvr>
                                      <p:tavLst>
                                        <p:tav tm="0">
                                          <p:val>
                                            <p:fltVal val="0"/>
                                          </p:val>
                                        </p:tav>
                                        <p:tav tm="100000">
                                          <p:val>
                                            <p:strVal val="#ppt_w"/>
                                          </p:val>
                                        </p:tav>
                                      </p:tavLst>
                                    </p:anim>
                                    <p:anim calcmode="lin" valueType="num">
                                      <p:cBhvr>
                                        <p:cTn id="203" dur="1000" fill="hold"/>
                                        <p:tgtEl>
                                          <p:spTgt spid="21"/>
                                        </p:tgtEl>
                                        <p:attrNameLst>
                                          <p:attrName>ppt_h</p:attrName>
                                        </p:attrNameLst>
                                      </p:cBhvr>
                                      <p:tavLst>
                                        <p:tav tm="0">
                                          <p:val>
                                            <p:fltVal val="0"/>
                                          </p:val>
                                        </p:tav>
                                        <p:tav tm="100000">
                                          <p:val>
                                            <p:strVal val="#ppt_h"/>
                                          </p:val>
                                        </p:tav>
                                      </p:tavLst>
                                    </p:anim>
                                    <p:anim calcmode="lin" valueType="num">
                                      <p:cBhvr>
                                        <p:cTn id="204" dur="1000" fill="hold"/>
                                        <p:tgtEl>
                                          <p:spTgt spid="21"/>
                                        </p:tgtEl>
                                        <p:attrNameLst>
                                          <p:attrName>style.rotation</p:attrName>
                                        </p:attrNameLst>
                                      </p:cBhvr>
                                      <p:tavLst>
                                        <p:tav tm="0">
                                          <p:val>
                                            <p:fltVal val="90"/>
                                          </p:val>
                                        </p:tav>
                                        <p:tav tm="100000">
                                          <p:val>
                                            <p:fltVal val="0"/>
                                          </p:val>
                                        </p:tav>
                                      </p:tavLst>
                                    </p:anim>
                                    <p:animEffect transition="in" filter="fade">
                                      <p:cBhvr>
                                        <p:cTn id="205" dur="1000"/>
                                        <p:tgtEl>
                                          <p:spTgt spid="21"/>
                                        </p:tgtEl>
                                      </p:cBhvr>
                                    </p:animEffect>
                                  </p:childTnLst>
                                </p:cTn>
                              </p:par>
                              <p:par>
                                <p:cTn id="206" presetID="31" presetClass="entr" presetSubtype="0" fill="hold" nodeType="withEffect">
                                  <p:stCondLst>
                                    <p:cond delay="0"/>
                                  </p:stCondLst>
                                  <p:childTnLst>
                                    <p:set>
                                      <p:cBhvr>
                                        <p:cTn id="207" dur="1" fill="hold">
                                          <p:stCondLst>
                                            <p:cond delay="0"/>
                                          </p:stCondLst>
                                        </p:cTn>
                                        <p:tgtEl>
                                          <p:spTgt spid="7"/>
                                        </p:tgtEl>
                                        <p:attrNameLst>
                                          <p:attrName>style.visibility</p:attrName>
                                        </p:attrNameLst>
                                      </p:cBhvr>
                                      <p:to>
                                        <p:strVal val="visible"/>
                                      </p:to>
                                    </p:set>
                                    <p:anim calcmode="lin" valueType="num">
                                      <p:cBhvr>
                                        <p:cTn id="208" dur="1000" fill="hold"/>
                                        <p:tgtEl>
                                          <p:spTgt spid="7"/>
                                        </p:tgtEl>
                                        <p:attrNameLst>
                                          <p:attrName>ppt_w</p:attrName>
                                        </p:attrNameLst>
                                      </p:cBhvr>
                                      <p:tavLst>
                                        <p:tav tm="0">
                                          <p:val>
                                            <p:fltVal val="0"/>
                                          </p:val>
                                        </p:tav>
                                        <p:tav tm="100000">
                                          <p:val>
                                            <p:strVal val="#ppt_w"/>
                                          </p:val>
                                        </p:tav>
                                      </p:tavLst>
                                    </p:anim>
                                    <p:anim calcmode="lin" valueType="num">
                                      <p:cBhvr>
                                        <p:cTn id="209" dur="1000" fill="hold"/>
                                        <p:tgtEl>
                                          <p:spTgt spid="7"/>
                                        </p:tgtEl>
                                        <p:attrNameLst>
                                          <p:attrName>ppt_h</p:attrName>
                                        </p:attrNameLst>
                                      </p:cBhvr>
                                      <p:tavLst>
                                        <p:tav tm="0">
                                          <p:val>
                                            <p:fltVal val="0"/>
                                          </p:val>
                                        </p:tav>
                                        <p:tav tm="100000">
                                          <p:val>
                                            <p:strVal val="#ppt_h"/>
                                          </p:val>
                                        </p:tav>
                                      </p:tavLst>
                                    </p:anim>
                                    <p:anim calcmode="lin" valueType="num">
                                      <p:cBhvr>
                                        <p:cTn id="210" dur="1000" fill="hold"/>
                                        <p:tgtEl>
                                          <p:spTgt spid="7"/>
                                        </p:tgtEl>
                                        <p:attrNameLst>
                                          <p:attrName>style.rotation</p:attrName>
                                        </p:attrNameLst>
                                      </p:cBhvr>
                                      <p:tavLst>
                                        <p:tav tm="0">
                                          <p:val>
                                            <p:fltVal val="90"/>
                                          </p:val>
                                        </p:tav>
                                        <p:tav tm="100000">
                                          <p:val>
                                            <p:fltVal val="0"/>
                                          </p:val>
                                        </p:tav>
                                      </p:tavLst>
                                    </p:anim>
                                    <p:animEffect transition="in" filter="fade">
                                      <p:cBhvr>
                                        <p:cTn id="211" dur="1000"/>
                                        <p:tgtEl>
                                          <p:spTgt spid="7"/>
                                        </p:tgtEl>
                                      </p:cBhvr>
                                    </p:animEffect>
                                  </p:childTnLst>
                                </p:cTn>
                              </p:par>
                            </p:childTnLst>
                          </p:cTn>
                        </p:par>
                      </p:childTnLst>
                    </p:cTn>
                  </p:par>
                </p:childTnLst>
              </p:cTn>
              <p:nextCondLst>
                <p:cond evt="onClick" delay="0">
                  <p:tgtEl>
                    <p:spTgt spid="22"/>
                  </p:tgtEl>
                </p:cond>
              </p:nextCondLst>
            </p:seq>
            <p:seq concurrent="1" nextAc="seek">
              <p:cTn id="212" restart="whenNotActive" fill="hold" evtFilter="cancelBubble" nodeType="interactiveSeq">
                <p:stCondLst>
                  <p:cond evt="onClick" delay="0">
                    <p:tgtEl>
                      <p:spTgt spid="23"/>
                    </p:tgtEl>
                  </p:cond>
                </p:stCondLst>
                <p:endSync evt="end" delay="0">
                  <p:rtn val="all"/>
                </p:endSync>
                <p:childTnLst>
                  <p:par>
                    <p:cTn id="213" fill="hold">
                      <p:stCondLst>
                        <p:cond delay="0"/>
                      </p:stCondLst>
                      <p:childTnLst>
                        <p:par>
                          <p:cTn id="214" fill="hold">
                            <p:stCondLst>
                              <p:cond delay="0"/>
                            </p:stCondLst>
                            <p:childTnLst>
                              <p:par>
                                <p:cTn id="215" presetID="1" presetClass="entr" presetSubtype="0" fill="hold" grpId="2" nodeType="clickEffect">
                                  <p:stCondLst>
                                    <p:cond delay="0"/>
                                  </p:stCondLst>
                                  <p:childTnLst>
                                    <p:set>
                                      <p:cBhvr>
                                        <p:cTn id="216" dur="1" fill="hold">
                                          <p:stCondLst>
                                            <p:cond delay="0"/>
                                          </p:stCondLst>
                                        </p:cTn>
                                        <p:tgtEl>
                                          <p:spTgt spid="4"/>
                                        </p:tgtEl>
                                        <p:attrNameLst>
                                          <p:attrName>style.visibility</p:attrName>
                                        </p:attrNameLst>
                                      </p:cBhvr>
                                      <p:to>
                                        <p:strVal val="visible"/>
                                      </p:to>
                                    </p:set>
                                  </p:childTnLst>
                                </p:cTn>
                              </p:par>
                              <p:par>
                                <p:cTn id="217" presetID="1" presetClass="exit" presetSubtype="0" fill="hold" grpId="2" nodeType="withEffect">
                                  <p:stCondLst>
                                    <p:cond delay="0"/>
                                  </p:stCondLst>
                                  <p:childTnLst>
                                    <p:set>
                                      <p:cBhvr>
                                        <p:cTn id="218" dur="1" fill="hold">
                                          <p:stCondLst>
                                            <p:cond delay="0"/>
                                          </p:stCondLst>
                                        </p:cTn>
                                        <p:tgtEl>
                                          <p:spTgt spid="2"/>
                                        </p:tgtEl>
                                        <p:attrNameLst>
                                          <p:attrName>style.visibility</p:attrName>
                                        </p:attrNameLst>
                                      </p:cBhvr>
                                      <p:to>
                                        <p:strVal val="hidden"/>
                                      </p:to>
                                    </p:set>
                                  </p:childTnLst>
                                </p:cTn>
                              </p:par>
                              <p:par>
                                <p:cTn id="219" presetID="1" presetClass="exit" presetSubtype="0" fill="hold" grpId="3" nodeType="withEffect">
                                  <p:stCondLst>
                                    <p:cond delay="0"/>
                                  </p:stCondLst>
                                  <p:childTnLst>
                                    <p:set>
                                      <p:cBhvr>
                                        <p:cTn id="220" dur="1" fill="hold">
                                          <p:stCondLst>
                                            <p:cond delay="0"/>
                                          </p:stCondLst>
                                        </p:cTn>
                                        <p:tgtEl>
                                          <p:spTgt spid="5"/>
                                        </p:tgtEl>
                                        <p:attrNameLst>
                                          <p:attrName>style.visibility</p:attrName>
                                        </p:attrNameLst>
                                      </p:cBhvr>
                                      <p:to>
                                        <p:strVal val="hidden"/>
                                      </p:to>
                                    </p:set>
                                  </p:childTnLst>
                                </p:cTn>
                              </p:par>
                              <p:par>
                                <p:cTn id="221" presetID="1" presetClass="exit" presetSubtype="0" fill="hold" grpId="3" nodeType="withEffect">
                                  <p:stCondLst>
                                    <p:cond delay="0"/>
                                  </p:stCondLst>
                                  <p:childTnLst>
                                    <p:set>
                                      <p:cBhvr>
                                        <p:cTn id="222" dur="1" fill="hold">
                                          <p:stCondLst>
                                            <p:cond delay="0"/>
                                          </p:stCondLst>
                                        </p:cTn>
                                        <p:tgtEl>
                                          <p:spTgt spid="18"/>
                                        </p:tgtEl>
                                        <p:attrNameLst>
                                          <p:attrName>style.visibility</p:attrName>
                                        </p:attrNameLst>
                                      </p:cBhvr>
                                      <p:to>
                                        <p:strVal val="hidden"/>
                                      </p:to>
                                    </p:set>
                                  </p:childTnLst>
                                </p:cTn>
                              </p:par>
                              <p:par>
                                <p:cTn id="223" presetID="1" presetClass="exit" presetSubtype="0" fill="hold" grpId="3" nodeType="withEffect">
                                  <p:stCondLst>
                                    <p:cond delay="0"/>
                                  </p:stCondLst>
                                  <p:childTnLst>
                                    <p:set>
                                      <p:cBhvr>
                                        <p:cTn id="224" dur="1" fill="hold">
                                          <p:stCondLst>
                                            <p:cond delay="0"/>
                                          </p:stCondLst>
                                        </p:cTn>
                                        <p:tgtEl>
                                          <p:spTgt spid="19"/>
                                        </p:tgtEl>
                                        <p:attrNameLst>
                                          <p:attrName>style.visibility</p:attrName>
                                        </p:attrNameLst>
                                      </p:cBhvr>
                                      <p:to>
                                        <p:strVal val="hidden"/>
                                      </p:to>
                                    </p:set>
                                  </p:childTnLst>
                                </p:cTn>
                              </p:par>
                              <p:par>
                                <p:cTn id="225" presetID="1" presetClass="exit" presetSubtype="0" fill="hold" grpId="3" nodeType="withEffect">
                                  <p:stCondLst>
                                    <p:cond delay="0"/>
                                  </p:stCondLst>
                                  <p:childTnLst>
                                    <p:set>
                                      <p:cBhvr>
                                        <p:cTn id="226" dur="1" fill="hold">
                                          <p:stCondLst>
                                            <p:cond delay="0"/>
                                          </p:stCondLst>
                                        </p:cTn>
                                        <p:tgtEl>
                                          <p:spTgt spid="20"/>
                                        </p:tgtEl>
                                        <p:attrNameLst>
                                          <p:attrName>style.visibility</p:attrName>
                                        </p:attrNameLst>
                                      </p:cBhvr>
                                      <p:to>
                                        <p:strVal val="hidden"/>
                                      </p:to>
                                    </p:set>
                                  </p:childTnLst>
                                </p:cTn>
                              </p:par>
                              <p:par>
                                <p:cTn id="227" presetID="1" presetClass="exit" presetSubtype="0" fill="hold" grpId="3" nodeType="withEffect">
                                  <p:stCondLst>
                                    <p:cond delay="0"/>
                                  </p:stCondLst>
                                  <p:childTnLst>
                                    <p:set>
                                      <p:cBhvr>
                                        <p:cTn id="228" dur="1" fill="hold">
                                          <p:stCondLst>
                                            <p:cond delay="0"/>
                                          </p:stCondLst>
                                        </p:cTn>
                                        <p:tgtEl>
                                          <p:spTgt spid="21"/>
                                        </p:tgtEl>
                                        <p:attrNameLst>
                                          <p:attrName>style.visibility</p:attrName>
                                        </p:attrNameLst>
                                      </p:cBhvr>
                                      <p:to>
                                        <p:strVal val="hidden"/>
                                      </p:to>
                                    </p:set>
                                  </p:childTnLst>
                                </p:cTn>
                              </p:par>
                              <p:par>
                                <p:cTn id="229" presetID="1" presetClass="exit" presetSubtype="0" fill="hold" nodeType="withEffect">
                                  <p:stCondLst>
                                    <p:cond delay="0"/>
                                  </p:stCondLst>
                                  <p:childTnLst>
                                    <p:set>
                                      <p:cBhvr>
                                        <p:cTn id="230" dur="1" fill="hold">
                                          <p:stCondLst>
                                            <p:cond delay="0"/>
                                          </p:stCondLst>
                                        </p:cTn>
                                        <p:tgtEl>
                                          <p:spTgt spid="7"/>
                                        </p:tgtEl>
                                        <p:attrNameLst>
                                          <p:attrName>style.visibility</p:attrName>
                                        </p:attrNameLst>
                                      </p:cBhvr>
                                      <p:to>
                                        <p:strVal val="hidden"/>
                                      </p:to>
                                    </p:set>
                                  </p:childTnLst>
                                </p:cTn>
                              </p:par>
                              <p:par>
                                <p:cTn id="231" presetID="1" presetClass="exit" presetSubtype="0" fill="hold" nodeType="withEffect">
                                  <p:stCondLst>
                                    <p:cond delay="0"/>
                                  </p:stCondLst>
                                  <p:childTnLst>
                                    <p:set>
                                      <p:cBhvr>
                                        <p:cTn id="232" dur="1" fill="hold">
                                          <p:stCondLst>
                                            <p:cond delay="0"/>
                                          </p:stCondLst>
                                        </p:cTn>
                                        <p:tgtEl>
                                          <p:spTgt spid="9"/>
                                        </p:tgtEl>
                                        <p:attrNameLst>
                                          <p:attrName>style.visibility</p:attrName>
                                        </p:attrNameLst>
                                      </p:cBhvr>
                                      <p:to>
                                        <p:strVal val="hidden"/>
                                      </p:to>
                                    </p:set>
                                  </p:childTnLst>
                                </p:cTn>
                              </p:par>
                              <p:par>
                                <p:cTn id="233" presetID="1" presetClass="exit" presetSubtype="0" fill="hold" nodeType="withEffect">
                                  <p:stCondLst>
                                    <p:cond delay="0"/>
                                  </p:stCondLst>
                                  <p:childTnLst>
                                    <p:set>
                                      <p:cBhvr>
                                        <p:cTn id="234" dur="1" fill="hold">
                                          <p:stCondLst>
                                            <p:cond delay="0"/>
                                          </p:stCondLst>
                                        </p:cTn>
                                        <p:tgtEl>
                                          <p:spTgt spid="11"/>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13"/>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17"/>
                                        </p:tgtEl>
                                        <p:attrNameLst>
                                          <p:attrName>style.visibility</p:attrName>
                                        </p:attrNameLst>
                                      </p:cBhvr>
                                      <p:to>
                                        <p:strVal val="hidden"/>
                                      </p:to>
                                    </p:set>
                                  </p:childTnLst>
                                </p:cTn>
                              </p:par>
                              <p:par>
                                <p:cTn id="239" presetID="1" presetClass="exit" presetSubtype="0" fill="hold" grpId="2" nodeType="withEffect">
                                  <p:stCondLst>
                                    <p:cond delay="0"/>
                                  </p:stCondLst>
                                  <p:childTnLst>
                                    <p:set>
                                      <p:cBhvr>
                                        <p:cTn id="24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41" restart="whenNotActive" fill="hold" evtFilter="cancelBubble" nodeType="interactiveSeq">
                <p:stCondLst>
                  <p:cond evt="onClick" delay="0">
                    <p:tgtEl>
                      <p:spTgt spid="24"/>
                    </p:tgtEl>
                  </p:cond>
                </p:stCondLst>
                <p:endSync evt="end" delay="0">
                  <p:rtn val="all"/>
                </p:endSync>
                <p:childTnLst>
                  <p:par>
                    <p:cTn id="242" fill="hold">
                      <p:stCondLst>
                        <p:cond delay="0"/>
                      </p:stCondLst>
                      <p:childTnLst>
                        <p:par>
                          <p:cTn id="243" fill="hold">
                            <p:stCondLst>
                              <p:cond delay="0"/>
                            </p:stCondLst>
                            <p:childTnLst>
                              <p:par>
                                <p:cTn id="244" presetID="1" presetClass="entr" presetSubtype="0" fill="hold" grpId="1" nodeType="clickEffect">
                                  <p:stCondLst>
                                    <p:cond delay="0"/>
                                  </p:stCondLst>
                                  <p:childTnLst>
                                    <p:set>
                                      <p:cBhvr>
                                        <p:cTn id="245" dur="1" fill="hold">
                                          <p:stCondLst>
                                            <p:cond delay="0"/>
                                          </p:stCondLst>
                                        </p:cTn>
                                        <p:tgtEl>
                                          <p:spTgt spid="4"/>
                                        </p:tgtEl>
                                        <p:attrNameLst>
                                          <p:attrName>style.visibility</p:attrName>
                                        </p:attrNameLst>
                                      </p:cBhvr>
                                      <p:to>
                                        <p:strVal val="visible"/>
                                      </p:to>
                                    </p:set>
                                  </p:childTnLst>
                                </p:cTn>
                              </p:par>
                              <p:par>
                                <p:cTn id="246" presetID="1" presetClass="exit" presetSubtype="0" fill="hold" grpId="3" nodeType="withEffect">
                                  <p:stCondLst>
                                    <p:cond delay="0"/>
                                  </p:stCondLst>
                                  <p:childTnLst>
                                    <p:set>
                                      <p:cBhvr>
                                        <p:cTn id="247" dur="1" fill="hold">
                                          <p:stCondLst>
                                            <p:cond delay="0"/>
                                          </p:stCondLst>
                                        </p:cTn>
                                        <p:tgtEl>
                                          <p:spTgt spid="2"/>
                                        </p:tgtEl>
                                        <p:attrNameLst>
                                          <p:attrName>style.visibility</p:attrName>
                                        </p:attrNameLst>
                                      </p:cBhvr>
                                      <p:to>
                                        <p:strVal val="hidden"/>
                                      </p:to>
                                    </p:set>
                                  </p:childTnLst>
                                </p:cTn>
                              </p:par>
                              <p:par>
                                <p:cTn id="248" presetID="1" presetClass="exit" presetSubtype="0" fill="hold" grpId="4" nodeType="withEffect">
                                  <p:stCondLst>
                                    <p:cond delay="0"/>
                                  </p:stCondLst>
                                  <p:childTnLst>
                                    <p:set>
                                      <p:cBhvr>
                                        <p:cTn id="249" dur="1" fill="hold">
                                          <p:stCondLst>
                                            <p:cond delay="0"/>
                                          </p:stCondLst>
                                        </p:cTn>
                                        <p:tgtEl>
                                          <p:spTgt spid="5"/>
                                        </p:tgtEl>
                                        <p:attrNameLst>
                                          <p:attrName>style.visibility</p:attrName>
                                        </p:attrNameLst>
                                      </p:cBhvr>
                                      <p:to>
                                        <p:strVal val="hidden"/>
                                      </p:to>
                                    </p:set>
                                  </p:childTnLst>
                                </p:cTn>
                              </p:par>
                              <p:par>
                                <p:cTn id="250" presetID="1" presetClass="exit" presetSubtype="0" fill="hold" grpId="4" nodeType="withEffect">
                                  <p:stCondLst>
                                    <p:cond delay="0"/>
                                  </p:stCondLst>
                                  <p:childTnLst>
                                    <p:set>
                                      <p:cBhvr>
                                        <p:cTn id="251" dur="1" fill="hold">
                                          <p:stCondLst>
                                            <p:cond delay="0"/>
                                          </p:stCondLst>
                                        </p:cTn>
                                        <p:tgtEl>
                                          <p:spTgt spid="18"/>
                                        </p:tgtEl>
                                        <p:attrNameLst>
                                          <p:attrName>style.visibility</p:attrName>
                                        </p:attrNameLst>
                                      </p:cBhvr>
                                      <p:to>
                                        <p:strVal val="hidden"/>
                                      </p:to>
                                    </p:set>
                                  </p:childTnLst>
                                </p:cTn>
                              </p:par>
                              <p:par>
                                <p:cTn id="252" presetID="1" presetClass="exit" presetSubtype="0" fill="hold" grpId="4" nodeType="withEffect">
                                  <p:stCondLst>
                                    <p:cond delay="0"/>
                                  </p:stCondLst>
                                  <p:childTnLst>
                                    <p:set>
                                      <p:cBhvr>
                                        <p:cTn id="253" dur="1" fill="hold">
                                          <p:stCondLst>
                                            <p:cond delay="0"/>
                                          </p:stCondLst>
                                        </p:cTn>
                                        <p:tgtEl>
                                          <p:spTgt spid="19"/>
                                        </p:tgtEl>
                                        <p:attrNameLst>
                                          <p:attrName>style.visibility</p:attrName>
                                        </p:attrNameLst>
                                      </p:cBhvr>
                                      <p:to>
                                        <p:strVal val="hidden"/>
                                      </p:to>
                                    </p:set>
                                  </p:childTnLst>
                                </p:cTn>
                              </p:par>
                              <p:par>
                                <p:cTn id="254" presetID="1" presetClass="exit" presetSubtype="0" fill="hold" grpId="4" nodeType="withEffect">
                                  <p:stCondLst>
                                    <p:cond delay="0"/>
                                  </p:stCondLst>
                                  <p:childTnLst>
                                    <p:set>
                                      <p:cBhvr>
                                        <p:cTn id="255" dur="1" fill="hold">
                                          <p:stCondLst>
                                            <p:cond delay="0"/>
                                          </p:stCondLst>
                                        </p:cTn>
                                        <p:tgtEl>
                                          <p:spTgt spid="20"/>
                                        </p:tgtEl>
                                        <p:attrNameLst>
                                          <p:attrName>style.visibility</p:attrName>
                                        </p:attrNameLst>
                                      </p:cBhvr>
                                      <p:to>
                                        <p:strVal val="hidden"/>
                                      </p:to>
                                    </p:set>
                                  </p:childTnLst>
                                </p:cTn>
                              </p:par>
                              <p:par>
                                <p:cTn id="256" presetID="1" presetClass="exit" presetSubtype="0" fill="hold" grpId="4" nodeType="withEffect">
                                  <p:stCondLst>
                                    <p:cond delay="0"/>
                                  </p:stCondLst>
                                  <p:childTnLst>
                                    <p:set>
                                      <p:cBhvr>
                                        <p:cTn id="257" dur="1" fill="hold">
                                          <p:stCondLst>
                                            <p:cond delay="0"/>
                                          </p:stCondLst>
                                        </p:cTn>
                                        <p:tgtEl>
                                          <p:spTgt spid="21"/>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7"/>
                                        </p:tgtEl>
                                        <p:attrNameLst>
                                          <p:attrName>style.visibility</p:attrName>
                                        </p:attrNameLst>
                                      </p:cBhvr>
                                      <p:to>
                                        <p:strVal val="hidden"/>
                                      </p:to>
                                    </p:set>
                                  </p:childTnLst>
                                </p:cTn>
                              </p:par>
                              <p:par>
                                <p:cTn id="260" presetID="1" presetClass="exit" presetSubtype="0" fill="hold" nodeType="withEffect">
                                  <p:stCondLst>
                                    <p:cond delay="0"/>
                                  </p:stCondLst>
                                  <p:childTnLst>
                                    <p:set>
                                      <p:cBhvr>
                                        <p:cTn id="261" dur="1" fill="hold">
                                          <p:stCondLst>
                                            <p:cond delay="0"/>
                                          </p:stCondLst>
                                        </p:cTn>
                                        <p:tgtEl>
                                          <p:spTgt spid="9"/>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11"/>
                                        </p:tgtEl>
                                        <p:attrNameLst>
                                          <p:attrName>style.visibility</p:attrName>
                                        </p:attrNameLst>
                                      </p:cBhvr>
                                      <p:to>
                                        <p:strVal val="hidden"/>
                                      </p:to>
                                    </p:set>
                                  </p:childTnLst>
                                </p:cTn>
                              </p:par>
                              <p:par>
                                <p:cTn id="264" presetID="1" presetClass="exit" presetSubtype="0" fill="hold" nodeType="withEffect">
                                  <p:stCondLst>
                                    <p:cond delay="0"/>
                                  </p:stCondLst>
                                  <p:childTnLst>
                                    <p:set>
                                      <p:cBhvr>
                                        <p:cTn id="265" dur="1" fill="hold">
                                          <p:stCondLst>
                                            <p:cond delay="0"/>
                                          </p:stCondLst>
                                        </p:cTn>
                                        <p:tgtEl>
                                          <p:spTgt spid="13"/>
                                        </p:tgtEl>
                                        <p:attrNameLst>
                                          <p:attrName>style.visibility</p:attrName>
                                        </p:attrNameLst>
                                      </p:cBhvr>
                                      <p:to>
                                        <p:strVal val="hidden"/>
                                      </p:to>
                                    </p:set>
                                  </p:childTnLst>
                                </p:cTn>
                              </p:par>
                              <p:par>
                                <p:cTn id="266" presetID="1" presetClass="exit" presetSubtype="0" fill="hold" nodeType="withEffect">
                                  <p:stCondLst>
                                    <p:cond delay="0"/>
                                  </p:stCondLst>
                                  <p:childTnLst>
                                    <p:set>
                                      <p:cBhvr>
                                        <p:cTn id="267" dur="1" fill="hold">
                                          <p:stCondLst>
                                            <p:cond delay="0"/>
                                          </p:stCondLst>
                                        </p:cTn>
                                        <p:tgtEl>
                                          <p:spTgt spid="17"/>
                                        </p:tgtEl>
                                        <p:attrNameLst>
                                          <p:attrName>style.visibility</p:attrName>
                                        </p:attrNameLst>
                                      </p:cBhvr>
                                      <p:to>
                                        <p:strVal val="hidden"/>
                                      </p:to>
                                    </p:set>
                                  </p:childTnLst>
                                </p:cTn>
                              </p:par>
                              <p:par>
                                <p:cTn id="268" presetID="1" presetClass="exit" presetSubtype="0" fill="hold" grpId="1" nodeType="withEffect">
                                  <p:stCondLst>
                                    <p:cond delay="0"/>
                                  </p:stCondLst>
                                  <p:childTnLst>
                                    <p:set>
                                      <p:cBhvr>
                                        <p:cTn id="26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 grpId="0"/>
      <p:bldP spid="2" grpId="1"/>
      <p:bldP spid="2" grpId="2"/>
      <p:bldP spid="2" grpId="3"/>
      <p:bldP spid="4" grpId="0" animBg="1"/>
      <p:bldP spid="4" grpId="1" animBg="1"/>
      <p:bldP spid="4" grpId="2" animBg="1"/>
      <p:bldP spid="22" grpId="0" animBg="1"/>
      <p:bldP spid="22" grpId="1" animBg="1"/>
      <p:bldP spid="22" grpId="2" animBg="1"/>
      <p:bldP spid="21" grpId="0" animBg="1"/>
      <p:bldP spid="21" grpId="1" animBg="1"/>
      <p:bldP spid="21" grpId="2" animBg="1"/>
      <p:bldP spid="21" grpId="3" animBg="1"/>
      <p:bldP spid="21" grpId="4" animBg="1"/>
      <p:bldP spid="20" grpId="0" animBg="1"/>
      <p:bldP spid="20" grpId="1" animBg="1"/>
      <p:bldP spid="20" grpId="2" animBg="1"/>
      <p:bldP spid="20" grpId="3" animBg="1"/>
      <p:bldP spid="20" grpId="4" animBg="1"/>
      <p:bldP spid="19" grpId="0" animBg="1"/>
      <p:bldP spid="19" grpId="1" animBg="1"/>
      <p:bldP spid="19" grpId="2" animBg="1"/>
      <p:bldP spid="19" grpId="3" animBg="1"/>
      <p:bldP spid="19" grpId="4" animBg="1"/>
      <p:bldP spid="18" grpId="0" animBg="1"/>
      <p:bldP spid="18" grpId="1" animBg="1"/>
      <p:bldP spid="18" grpId="2" animBg="1"/>
      <p:bldP spid="18" grpId="3" animBg="1"/>
      <p:bldP spid="18" grpId="4" animBg="1"/>
      <p:bldP spid="5" grpId="0" animBg="1"/>
      <p:bldP spid="5" grpId="1" animBg="1"/>
      <p:bldP spid="5" grpId="2" animBg="1"/>
      <p:bldP spid="5" grpId="3" animBg="1"/>
      <p:bldP spid="5"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8251D14-B43E-4586-B68D-E493A1AEFFD4}"/>
              </a:ext>
            </a:extLst>
          </p:cNvPr>
          <p:cNvSpPr>
            <a:spLocks noGrp="1"/>
          </p:cNvSpPr>
          <p:nvPr>
            <p:ph type="title"/>
          </p:nvPr>
        </p:nvSpPr>
        <p:spPr/>
        <p:txBody>
          <a:bodyPr/>
          <a:lstStyle/>
          <a:p>
            <a:pPr algn="ctr"/>
            <a:r>
              <a:rPr lang="en-NZ" dirty="0">
                <a:ln w="0"/>
                <a:effectLst>
                  <a:outerShdw blurRad="38100" dist="19050" dir="2700000" algn="tl" rotWithShape="0">
                    <a:schemeClr val="dk1">
                      <a:alpha val="40000"/>
                    </a:schemeClr>
                  </a:outerShdw>
                </a:effectLst>
                <a:latin typeface="Bookman Old Style" panose="02050604050505020204" pitchFamily="18" charset="0"/>
              </a:rPr>
              <a:t>Sharing our Learning about </a:t>
            </a:r>
            <a:br>
              <a:rPr lang="en-NZ" dirty="0">
                <a:ln w="0"/>
                <a:effectLst>
                  <a:outerShdw blurRad="38100" dist="19050" dir="2700000" algn="tl" rotWithShape="0">
                    <a:schemeClr val="dk1">
                      <a:alpha val="40000"/>
                    </a:schemeClr>
                  </a:outerShdw>
                </a:effectLst>
                <a:latin typeface="Bookman Old Style" panose="02050604050505020204" pitchFamily="18" charset="0"/>
              </a:rPr>
            </a:br>
            <a:r>
              <a:rPr lang="en-NZ" dirty="0">
                <a:ln w="0"/>
                <a:effectLst>
                  <a:outerShdw blurRad="38100" dist="19050" dir="2700000" algn="tl" rotWithShape="0">
                    <a:schemeClr val="dk1">
                      <a:alpha val="40000"/>
                    </a:schemeClr>
                  </a:outerShdw>
                </a:effectLst>
                <a:latin typeface="Bookman Old Style" panose="02050604050505020204" pitchFamily="18" charset="0"/>
              </a:rPr>
              <a:t>HOLY WEEK with family whānau</a:t>
            </a:r>
          </a:p>
        </p:txBody>
      </p:sp>
      <p:sp>
        <p:nvSpPr>
          <p:cNvPr id="3" name="Frame">
            <a:extLst>
              <a:ext uri="{FF2B5EF4-FFF2-40B4-BE49-F238E27FC236}">
                <a16:creationId xmlns:a16="http://schemas.microsoft.com/office/drawing/2014/main" id="{84B48BF6-A1CB-4DAB-A740-C007D671255D}"/>
              </a:ext>
            </a:extLst>
          </p:cNvPr>
          <p:cNvSpPr/>
          <p:nvPr/>
        </p:nvSpPr>
        <p:spPr>
          <a:xfrm>
            <a:off x="0" y="0"/>
            <a:ext cx="12192000" cy="6858000"/>
          </a:xfrm>
          <a:prstGeom prst="frame">
            <a:avLst>
              <a:gd name="adj1" fmla="val 3611"/>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6" name="Rectangle 5">
            <a:extLst>
              <a:ext uri="{FF2B5EF4-FFF2-40B4-BE49-F238E27FC236}">
                <a16:creationId xmlns:a16="http://schemas.microsoft.com/office/drawing/2014/main" id="{6352E3A7-7F73-40EA-82D7-D2D121138753}"/>
              </a:ext>
            </a:extLst>
          </p:cNvPr>
          <p:cNvSpPr/>
          <p:nvPr/>
        </p:nvSpPr>
        <p:spPr>
          <a:xfrm>
            <a:off x="421747" y="1889075"/>
            <a:ext cx="4950670" cy="3354765"/>
          </a:xfrm>
          <a:prstGeom prst="rect">
            <a:avLst/>
          </a:prstGeom>
        </p:spPr>
        <p:txBody>
          <a:bodyPr wrap="square">
            <a:spAutoFit/>
          </a:bodyPr>
          <a:lstStyle/>
          <a:p>
            <a:pPr marL="285750" indent="-285750">
              <a:buFont typeface="Wingdings" panose="05000000000000000000" pitchFamily="2" charset="2"/>
              <a:buChar char="Ø"/>
            </a:pPr>
            <a:r>
              <a:rPr lang="en-NZ" sz="1400" b="1" dirty="0">
                <a:latin typeface="Arial" panose="020B0604020202020204" pitchFamily="34" charset="0"/>
                <a:cs typeface="Arial" panose="020B0604020202020204" pitchFamily="34" charset="0"/>
              </a:rPr>
              <a:t>Look at the image and use it </a:t>
            </a:r>
            <a:r>
              <a:rPr lang="en-NZ" sz="1400" dirty="0">
                <a:latin typeface="Arial" panose="020B0604020202020204" pitchFamily="34" charset="0"/>
                <a:cs typeface="Arial" panose="020B0604020202020204" pitchFamily="34" charset="0"/>
              </a:rPr>
              <a:t>to help you explain what happened on each day of Holy Week. Share it with your family whānau. Ask them to tell you what they know about the Holy Week stories.</a:t>
            </a:r>
          </a:p>
          <a:p>
            <a:pPr marL="285750" indent="-285750">
              <a:buFont typeface="Wingdings" panose="05000000000000000000" pitchFamily="2" charset="2"/>
              <a:buChar char="Ø"/>
            </a:pPr>
            <a:endParaRPr lang="en-NZ"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NZ"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NZ"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NZ"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NZ"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NZ"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NZ" sz="1400" b="1" dirty="0">
                <a:latin typeface="Arial" panose="020B0604020202020204" pitchFamily="34" charset="0"/>
                <a:cs typeface="Arial" panose="020B0604020202020204" pitchFamily="34" charset="0"/>
              </a:rPr>
              <a:t>Talk about how your family welcomes people to your home. </a:t>
            </a:r>
            <a:r>
              <a:rPr lang="en-NZ" sz="1400" dirty="0">
                <a:latin typeface="Arial" panose="020B0604020202020204" pitchFamily="34" charset="0"/>
                <a:cs typeface="Arial" panose="020B0604020202020204" pitchFamily="34" charset="0"/>
              </a:rPr>
              <a:t>Share the story about how Jesus was welcomed into Jerusalem on Palm Sunday. Recall some different ways people welcome others.</a:t>
            </a:r>
          </a:p>
          <a:p>
            <a:pPr marL="285750" indent="-285750">
              <a:buFont typeface="Wingdings" panose="05000000000000000000" pitchFamily="2" charset="2"/>
              <a:buChar char="Ø"/>
            </a:pPr>
            <a:endParaRPr lang="en-NZ"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8E9EB59-BBFB-4DC4-B828-070DEFE6EAF4}"/>
              </a:ext>
            </a:extLst>
          </p:cNvPr>
          <p:cNvSpPr/>
          <p:nvPr/>
        </p:nvSpPr>
        <p:spPr>
          <a:xfrm>
            <a:off x="6906798" y="1889075"/>
            <a:ext cx="4854221" cy="3836948"/>
          </a:xfrm>
          <a:prstGeom prst="rect">
            <a:avLst/>
          </a:prstGeom>
        </p:spPr>
        <p:txBody>
          <a:bodyPr wrap="square">
            <a:spAutoFit/>
          </a:bodyPr>
          <a:lstStyle/>
          <a:p>
            <a:pPr marL="285750" indent="-285750">
              <a:spcAft>
                <a:spcPts val="1000"/>
              </a:spcAft>
              <a:buFont typeface="Wingdings" panose="05000000000000000000" pitchFamily="2" charset="2"/>
              <a:buChar char="Ø"/>
            </a:pPr>
            <a:r>
              <a:rPr lang="en-NZ" sz="1400" b="1" dirty="0">
                <a:latin typeface="Arial" panose="020B0604020202020204" pitchFamily="34" charset="0"/>
                <a:cs typeface="Arial" panose="020B0604020202020204" pitchFamily="34" charset="0"/>
              </a:rPr>
              <a:t>Make up a play about the Last Supper and act it out for people at home.  </a:t>
            </a:r>
            <a:r>
              <a:rPr lang="en-NZ" sz="1400" dirty="0">
                <a:latin typeface="Arial" panose="020B0604020202020204" pitchFamily="34" charset="0"/>
                <a:cs typeface="Arial" panose="020B0604020202020204" pitchFamily="34" charset="0"/>
              </a:rPr>
              <a:t>You could use the bible stories to help you with the play. Set the table and prepare what you will need for the play and what actions and words will be used. Remember to include Jesus’ message about caring for others.</a:t>
            </a:r>
            <a:endParaRPr lang="en-NZ" sz="1400" b="1" dirty="0">
              <a:solidFill>
                <a:srgbClr val="222222"/>
              </a:solidFill>
              <a:latin typeface="Arial" panose="020B0604020202020204" pitchFamily="34" charset="0"/>
              <a:cs typeface="Arial" panose="020B0604020202020204" pitchFamily="34" charset="0"/>
            </a:endParaRPr>
          </a:p>
          <a:p>
            <a:pPr marL="285750" indent="-285750">
              <a:spcAft>
                <a:spcPts val="1000"/>
              </a:spcAft>
              <a:buFont typeface="Wingdings" panose="05000000000000000000" pitchFamily="2" charset="2"/>
              <a:buChar char="Ø"/>
            </a:pPr>
            <a:r>
              <a:rPr lang="en-NZ" sz="1400" b="1" dirty="0">
                <a:solidFill>
                  <a:srgbClr val="222222"/>
                </a:solidFill>
                <a:latin typeface="Arial" panose="020B0604020202020204" pitchFamily="34" charset="0"/>
                <a:cs typeface="Arial" panose="020B0604020202020204" pitchFamily="34" charset="0"/>
              </a:rPr>
              <a:t>Have a conversation with someone at home</a:t>
            </a:r>
            <a:r>
              <a:rPr lang="en-NZ" sz="1400" dirty="0">
                <a:solidFill>
                  <a:srgbClr val="222222"/>
                </a:solidFill>
                <a:latin typeface="Arial" panose="020B0604020202020204" pitchFamily="34" charset="0"/>
                <a:cs typeface="Arial" panose="020B0604020202020204" pitchFamily="34" charset="0"/>
              </a:rPr>
              <a:t> who knows about Holy Week and plan to have a Last Supper meal together and talk about Jesus’ Last Supper with his disciples. </a:t>
            </a:r>
          </a:p>
          <a:p>
            <a:pPr>
              <a:spcAft>
                <a:spcPts val="1000"/>
              </a:spcAft>
            </a:pPr>
            <a:endParaRPr lang="en-NZ" sz="1400" b="1" dirty="0">
              <a:solidFill>
                <a:srgbClr val="222222"/>
              </a:solidFill>
              <a:latin typeface="Arial" panose="020B0604020202020204" pitchFamily="34" charset="0"/>
              <a:cs typeface="Arial" panose="020B0604020202020204" pitchFamily="34" charset="0"/>
            </a:endParaRPr>
          </a:p>
          <a:p>
            <a:pPr marL="285750" indent="-285750">
              <a:spcAft>
                <a:spcPts val="1000"/>
              </a:spcAft>
              <a:buFont typeface="Wingdings" panose="05000000000000000000" pitchFamily="2" charset="2"/>
              <a:buChar char="Ø"/>
            </a:pPr>
            <a:endParaRPr lang="en-NZ" sz="1400" b="1" dirty="0">
              <a:solidFill>
                <a:srgbClr val="222222"/>
              </a:solidFill>
              <a:latin typeface="Arial" panose="020B0604020202020204" pitchFamily="34" charset="0"/>
              <a:cs typeface="Arial" panose="020B0604020202020204" pitchFamily="34" charset="0"/>
            </a:endParaRPr>
          </a:p>
          <a:p>
            <a:pPr marL="285750" indent="-285750">
              <a:spcAft>
                <a:spcPts val="1000"/>
              </a:spcAft>
              <a:buFont typeface="Wingdings" panose="05000000000000000000" pitchFamily="2" charset="2"/>
              <a:buChar char="Ø"/>
            </a:pPr>
            <a:r>
              <a:rPr lang="en-NZ" sz="1400" b="1" dirty="0">
                <a:solidFill>
                  <a:srgbClr val="222222"/>
                </a:solidFill>
                <a:latin typeface="Arial" panose="020B0604020202020204" pitchFamily="34" charset="0"/>
                <a:cs typeface="Arial" panose="020B0604020202020204" pitchFamily="34" charset="0"/>
              </a:rPr>
              <a:t>Make up your own way </a:t>
            </a:r>
            <a:r>
              <a:rPr lang="en-NZ" sz="1400" dirty="0">
                <a:solidFill>
                  <a:srgbClr val="222222"/>
                </a:solidFill>
                <a:latin typeface="Arial" panose="020B0604020202020204" pitchFamily="34" charset="0"/>
                <a:cs typeface="Arial" panose="020B0604020202020204" pitchFamily="34" charset="0"/>
              </a:rPr>
              <a:t>of showing and sharing what you have learned and decide who you would like to share it with.</a:t>
            </a:r>
            <a:endParaRPr lang="en-NZ" sz="1400" b="0" i="0" dirty="0">
              <a:solidFill>
                <a:srgbClr val="222222"/>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7386633-EE96-4A93-B269-F6A38CF97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991" y="2866636"/>
            <a:ext cx="1793943" cy="984402"/>
          </a:xfrm>
          <a:prstGeom prst="rect">
            <a:avLst/>
          </a:prstGeom>
        </p:spPr>
      </p:pic>
      <p:pic>
        <p:nvPicPr>
          <p:cNvPr id="11" name="Picture 10">
            <a:extLst>
              <a:ext uri="{FF2B5EF4-FFF2-40B4-BE49-F238E27FC236}">
                <a16:creationId xmlns:a16="http://schemas.microsoft.com/office/drawing/2014/main" id="{C8F2FCC3-64DE-4378-BC8C-209CDFDE2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803" y="5200438"/>
            <a:ext cx="1334558" cy="984402"/>
          </a:xfrm>
          <a:prstGeom prst="rect">
            <a:avLst/>
          </a:prstGeom>
        </p:spPr>
      </p:pic>
      <p:pic>
        <p:nvPicPr>
          <p:cNvPr id="13" name="Picture 12" descr="A drawing of a person&#10;&#10;Description generated with high confidence">
            <a:extLst>
              <a:ext uri="{FF2B5EF4-FFF2-40B4-BE49-F238E27FC236}">
                <a16:creationId xmlns:a16="http://schemas.microsoft.com/office/drawing/2014/main" id="{CC34582E-A872-4B7B-9652-F70F0FA49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554" y="2055813"/>
            <a:ext cx="872244" cy="1171870"/>
          </a:xfrm>
          <a:prstGeom prst="rect">
            <a:avLst/>
          </a:prstGeom>
        </p:spPr>
      </p:pic>
      <p:pic>
        <p:nvPicPr>
          <p:cNvPr id="15" name="Picture 14">
            <a:extLst>
              <a:ext uri="{FF2B5EF4-FFF2-40B4-BE49-F238E27FC236}">
                <a16:creationId xmlns:a16="http://schemas.microsoft.com/office/drawing/2014/main" id="{E1F02F6E-6444-4A74-8EED-F12CF3A12B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2116" y="4168896"/>
            <a:ext cx="1028595" cy="760608"/>
          </a:xfrm>
          <a:prstGeom prst="rect">
            <a:avLst/>
          </a:prstGeom>
        </p:spPr>
      </p:pic>
      <p:sp>
        <p:nvSpPr>
          <p:cNvPr id="16" name="Action Button: Up">
            <a:hlinkClick r:id="rId7" action="ppaction://hlinksldjump" highlightClick="1"/>
            <a:extLst>
              <a:ext uri="{FF2B5EF4-FFF2-40B4-BE49-F238E27FC236}">
                <a16:creationId xmlns:a16="http://schemas.microsoft.com/office/drawing/2014/main" id="{127A6087-9B75-4750-B494-7E248DF885CA}"/>
              </a:ext>
            </a:extLst>
          </p:cNvPr>
          <p:cNvSpPr/>
          <p:nvPr/>
        </p:nvSpPr>
        <p:spPr>
          <a:xfrm rot="16200000">
            <a:off x="11173800" y="6400678"/>
            <a:ext cx="359999" cy="405843"/>
          </a:xfrm>
          <a:prstGeom prst="actionButtonForwardNext">
            <a:avLst/>
          </a:prstGeom>
          <a:solidFill>
            <a:srgbClr val="FEFE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TextBox: PageNumber">
            <a:extLst>
              <a:ext uri="{FF2B5EF4-FFF2-40B4-BE49-F238E27FC236}">
                <a16:creationId xmlns:a16="http://schemas.microsoft.com/office/drawing/2014/main" id="{46389633-DE6E-4D68-914C-9E60DE971E3A}"/>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S-12</a:t>
            </a:r>
          </a:p>
        </p:txBody>
      </p:sp>
      <p:sp>
        <p:nvSpPr>
          <p:cNvPr id="18" name="TextBox: Worksheet Indication">
            <a:extLst>
              <a:ext uri="{FF2B5EF4-FFF2-40B4-BE49-F238E27FC236}">
                <a16:creationId xmlns:a16="http://schemas.microsoft.com/office/drawing/2014/main" id="{500B487F-C2B3-4EAE-A579-1008F5D298A7}"/>
              </a:ext>
            </a:extLst>
          </p:cNvPr>
          <p:cNvSpPr txBox="1"/>
          <p:nvPr/>
        </p:nvSpPr>
        <p:spPr>
          <a:xfrm>
            <a:off x="208200" y="6312875"/>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9" name="Textbox: Tool instructions">
            <a:extLst>
              <a:ext uri="{FF2B5EF4-FFF2-40B4-BE49-F238E27FC236}">
                <a16:creationId xmlns:a16="http://schemas.microsoft.com/office/drawing/2014/main" id="{E93A4410-937D-494E-88F7-CE243E1F1F0A}"/>
              </a:ext>
            </a:extLst>
          </p:cNvPr>
          <p:cNvSpPr txBox="1"/>
          <p:nvPr/>
        </p:nvSpPr>
        <p:spPr>
          <a:xfrm>
            <a:off x="4693212" y="6614479"/>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
        <p:nvSpPr>
          <p:cNvPr id="20" name="Rectangle 19">
            <a:extLst>
              <a:ext uri="{FF2B5EF4-FFF2-40B4-BE49-F238E27FC236}">
                <a16:creationId xmlns:a16="http://schemas.microsoft.com/office/drawing/2014/main" id="{FE1AF2D2-CA28-4C6D-B4A0-453F9EE275F3}"/>
              </a:ext>
            </a:extLst>
          </p:cNvPr>
          <p:cNvSpPr/>
          <p:nvPr/>
        </p:nvSpPr>
        <p:spPr>
          <a:xfrm>
            <a:off x="3795934" y="7862"/>
            <a:ext cx="3682418" cy="286682"/>
          </a:xfrm>
          <a:prstGeom prst="rect">
            <a:avLst/>
          </a:prstGeom>
        </p:spPr>
        <p:txBody>
          <a:bodyPr wrap="none">
            <a:spAutoFit/>
          </a:bodyPr>
          <a:lstStyle/>
          <a:p>
            <a:pPr>
              <a:lnSpc>
                <a:spcPct val="115000"/>
              </a:lnSpc>
              <a:spcAft>
                <a:spcPts val="1000"/>
              </a:spcAft>
            </a:pPr>
            <a:r>
              <a:rPr lang="en-NZ" sz="1200" dirty="0">
                <a:latin typeface="Arial" panose="020B0604020202020204" pitchFamily="34" charset="0"/>
                <a:ea typeface="Calibri" panose="020F0502020204030204" pitchFamily="34" charset="0"/>
                <a:cs typeface="Arial" panose="020B0604020202020204" pitchFamily="34" charset="0"/>
              </a:rPr>
              <a:t>Name ________________________   Date ______</a:t>
            </a:r>
            <a:endParaRPr lang="en-NZ" sz="7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943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2843-1932-4B59-A76B-F7F2C5A80A03}"/>
              </a:ext>
            </a:extLst>
          </p:cNvPr>
          <p:cNvSpPr>
            <a:spLocks noGrp="1"/>
          </p:cNvSpPr>
          <p:nvPr>
            <p:ph type="title"/>
          </p:nvPr>
        </p:nvSpPr>
        <p:spPr/>
        <p:txBody>
          <a:bodyPr/>
          <a:lstStyle/>
          <a:p>
            <a:pPr algn="ctr"/>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pic>
        <p:nvPicPr>
          <p:cNvPr id="4" name="Picture 3">
            <a:extLst>
              <a:ext uri="{FF2B5EF4-FFF2-40B4-BE49-F238E27FC236}">
                <a16:creationId xmlns:a16="http://schemas.microsoft.com/office/drawing/2014/main" id="{C154F957-A834-4F24-B184-1130AE53E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650" y="365124"/>
            <a:ext cx="1611884" cy="13255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a:extLst>
              <a:ext uri="{FF2B5EF4-FFF2-40B4-BE49-F238E27FC236}">
                <a16:creationId xmlns:a16="http://schemas.microsoft.com/office/drawing/2014/main" id="{EB5564E0-C1A0-47C8-9E36-A7F1C289FE73}"/>
              </a:ext>
            </a:extLst>
          </p:cNvPr>
          <p:cNvSpPr/>
          <p:nvPr/>
        </p:nvSpPr>
        <p:spPr>
          <a:xfrm>
            <a:off x="1391614" y="2383802"/>
            <a:ext cx="26933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children will:</a:t>
            </a:r>
            <a:endParaRPr kumimoji="0" lang="en-NZ"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1">
            <a:extLst>
              <a:ext uri="{FF2B5EF4-FFF2-40B4-BE49-F238E27FC236}">
                <a16:creationId xmlns:a16="http://schemas.microsoft.com/office/drawing/2014/main" id="{784B65E8-3F4D-4F00-BC6F-1994D386E2C2}"/>
              </a:ext>
            </a:extLst>
          </p:cNvPr>
          <p:cNvSpPr/>
          <p:nvPr/>
        </p:nvSpPr>
        <p:spPr>
          <a:xfrm>
            <a:off x="1391614" y="3307748"/>
            <a:ext cx="9858978" cy="830997"/>
          </a:xfrm>
          <a:prstGeom prst="rect">
            <a:avLst/>
          </a:prstGeom>
          <a:solidFill>
            <a:schemeClr val="accent2">
              <a:lumMod val="20000"/>
              <a:lumOff val="80000"/>
            </a:schemeClr>
          </a:solidFill>
          <a:ln>
            <a:solidFill>
              <a:srgbClr val="C00000"/>
            </a:solidFill>
          </a:ln>
        </p:spPr>
        <p:txBody>
          <a:bodyPr wrap="square">
            <a:spAutoFit/>
          </a:bodyPr>
          <a:lstStyle/>
          <a:p>
            <a:pPr lvl="0">
              <a:defRPr/>
            </a:pPr>
            <a:r>
              <a:rPr lang="en-NZ" sz="2400" dirty="0">
                <a:solidFill>
                  <a:prstClr val="black"/>
                </a:solidFill>
                <a:latin typeface="Arial" panose="020B0604020202020204" pitchFamily="34" charset="0"/>
                <a:ea typeface="Calibri" panose="020F0502020204030204" pitchFamily="34" charset="0"/>
                <a:cs typeface="Arial" panose="020B0604020202020204" pitchFamily="34" charset="0"/>
              </a:rPr>
              <a:t>recognise that in Holy Week Christians remember and celebrate the dying and the rising of Jesus</a:t>
            </a:r>
            <a:endParaRPr kumimoji="0" lang="en-NZ"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2">
            <a:extLst>
              <a:ext uri="{FF2B5EF4-FFF2-40B4-BE49-F238E27FC236}">
                <a16:creationId xmlns:a16="http://schemas.microsoft.com/office/drawing/2014/main" id="{3986C815-6BDF-4195-98E5-653B13416422}"/>
              </a:ext>
            </a:extLst>
          </p:cNvPr>
          <p:cNvSpPr/>
          <p:nvPr/>
        </p:nvSpPr>
        <p:spPr>
          <a:xfrm>
            <a:off x="1391614" y="4481149"/>
            <a:ext cx="9858978" cy="480901"/>
          </a:xfrm>
          <a:prstGeom prst="rect">
            <a:avLst/>
          </a:prstGeom>
          <a:solidFill>
            <a:schemeClr val="accent2">
              <a:lumMod val="20000"/>
              <a:lumOff val="80000"/>
            </a:schemeClr>
          </a:solidFill>
          <a:ln>
            <a:solidFill>
              <a:srgbClr val="C00000"/>
            </a:solidFill>
          </a:ln>
        </p:spPr>
        <p:txBody>
          <a:bodyPr wrap="square">
            <a:spAutoFit/>
          </a:bodyPr>
          <a:lstStyle/>
          <a:p>
            <a:pPr lvl="0">
              <a:lnSpc>
                <a:spcPct val="115000"/>
              </a:lnSpc>
              <a:spcAft>
                <a:spcPts val="1000"/>
              </a:spcAft>
              <a:defRPr/>
            </a:pPr>
            <a:r>
              <a:rPr lang="en-NZ" sz="2400" dirty="0">
                <a:solidFill>
                  <a:prstClr val="black"/>
                </a:solidFill>
                <a:latin typeface="Arial" panose="020B0604020202020204" pitchFamily="34" charset="0"/>
                <a:ea typeface="Calibri" panose="020F0502020204030204" pitchFamily="34" charset="0"/>
                <a:cs typeface="Arial" panose="020B0604020202020204" pitchFamily="34" charset="0"/>
              </a:rPr>
              <a:t>retell the story of the dying and the rising of Jesus.</a:t>
            </a:r>
            <a:endPar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91CAD161-44E5-4400-9F9C-722D7E6A0645}"/>
              </a:ext>
            </a:extLst>
          </p:cNvPr>
          <p:cNvSpPr txBox="1"/>
          <p:nvPr/>
        </p:nvSpPr>
        <p:spPr>
          <a:xfrm>
            <a:off x="542926" y="3307747"/>
            <a:ext cx="590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9" name="TextBox 8">
            <a:extLst>
              <a:ext uri="{FF2B5EF4-FFF2-40B4-BE49-F238E27FC236}">
                <a16:creationId xmlns:a16="http://schemas.microsoft.com/office/drawing/2014/main" id="{279C37C3-7296-4450-8F6C-063ACC5DEB5D}"/>
              </a:ext>
            </a:extLst>
          </p:cNvPr>
          <p:cNvSpPr txBox="1"/>
          <p:nvPr/>
        </p:nvSpPr>
        <p:spPr>
          <a:xfrm>
            <a:off x="542926" y="4481149"/>
            <a:ext cx="567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0" name="Action Button: Back">
            <a:hlinkClick r:id="" action="ppaction://hlinkshowjump?jump=previousslide" highlightClick="1"/>
            <a:extLst>
              <a:ext uri="{FF2B5EF4-FFF2-40B4-BE49-F238E27FC236}">
                <a16:creationId xmlns:a16="http://schemas.microsoft.com/office/drawing/2014/main" id="{42C9263C-80D4-4DAE-BA77-99753D82A644}"/>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Forward">
            <a:hlinkClick r:id="" action="ppaction://hlinkshowjump?jump=nextslide" highlightClick="1"/>
            <a:extLst>
              <a:ext uri="{FF2B5EF4-FFF2-40B4-BE49-F238E27FC236}">
                <a16:creationId xmlns:a16="http://schemas.microsoft.com/office/drawing/2014/main" id="{900B2A60-C6FA-48A2-8019-9CDEE59E599D}"/>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a:extLst>
              <a:ext uri="{FF2B5EF4-FFF2-40B4-BE49-F238E27FC236}">
                <a16:creationId xmlns:a16="http://schemas.microsoft.com/office/drawing/2014/main" id="{9F34C8A4-2651-4B32-ABE0-338ECD5948A0}"/>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S-02</a:t>
            </a:r>
          </a:p>
        </p:txBody>
      </p:sp>
      <p:sp>
        <p:nvSpPr>
          <p:cNvPr id="3" name="Rectangle 2">
            <a:extLst>
              <a:ext uri="{FF2B5EF4-FFF2-40B4-BE49-F238E27FC236}">
                <a16:creationId xmlns:a16="http://schemas.microsoft.com/office/drawing/2014/main" id="{7834CB58-0DDD-4329-BB7E-FB004FFD70A5}"/>
              </a:ext>
            </a:extLst>
          </p:cNvPr>
          <p:cNvSpPr/>
          <p:nvPr/>
        </p:nvSpPr>
        <p:spPr>
          <a:xfrm>
            <a:off x="5348721" y="6614480"/>
            <a:ext cx="1944763"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04107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 result for holy wee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249" y="2213148"/>
            <a:ext cx="3595189" cy="3601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a:extLst>
              <a:ext uri="{FF2B5EF4-FFF2-40B4-BE49-F238E27FC236}">
                <a16:creationId xmlns:a16="http://schemas.microsoft.com/office/drawing/2014/main" id="{D4F48206-7959-4149-959A-99C30E1BA0D3}"/>
              </a:ext>
            </a:extLst>
          </p:cNvPr>
          <p:cNvSpPr>
            <a:spLocks noGrp="1"/>
          </p:cNvSpPr>
          <p:nvPr>
            <p:ph type="title"/>
          </p:nvPr>
        </p:nvSpPr>
        <p:spPr>
          <a:xfrm>
            <a:off x="838200" y="178470"/>
            <a:ext cx="10515600" cy="1325563"/>
          </a:xfrm>
        </p:spPr>
        <p:txBody>
          <a:bodyPr>
            <a:normAutofit fontScale="90000"/>
          </a:bodyPr>
          <a:lstStyle/>
          <a:p>
            <a:pPr algn="ctr"/>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Holy Week is a week to spend time with Jesus for people who are his friends</a:t>
            </a:r>
          </a:p>
        </p:txBody>
      </p:sp>
      <p:sp>
        <p:nvSpPr>
          <p:cNvPr id="5" name="Info">
            <a:extLst>
              <a:ext uri="{FF2B5EF4-FFF2-40B4-BE49-F238E27FC236}">
                <a16:creationId xmlns:a16="http://schemas.microsoft.com/office/drawing/2014/main" id="{329DA01E-D677-4BDC-8BE4-F61B93289E58}"/>
              </a:ext>
            </a:extLst>
          </p:cNvPr>
          <p:cNvSpPr/>
          <p:nvPr/>
        </p:nvSpPr>
        <p:spPr>
          <a:xfrm>
            <a:off x="6462213" y="2213148"/>
            <a:ext cx="5012443" cy="3601692"/>
          </a:xfrm>
          <a:prstGeom prst="rect">
            <a:avLst/>
          </a:prstGeom>
          <a:solidFill>
            <a:schemeClr val="accent4">
              <a:lumMod val="20000"/>
              <a:lumOff val="80000"/>
            </a:schemeClr>
          </a:solidFill>
        </p:spPr>
        <p:txBody>
          <a:bodyPr wrap="square">
            <a:spAutoFit/>
          </a:bodyPr>
          <a:lstStyle/>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Look at the symbols for the days of Holy Week on the screen</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What is the symbol for the first day? What is name of the day?</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What are the symbols for the next day? What is its name?</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What is the symbols for the 3</a:t>
            </a:r>
            <a:r>
              <a:rPr lang="en-NZ" sz="2000" baseline="30000" dirty="0">
                <a:latin typeface="Arial" panose="020B0604020202020204" pitchFamily="34" charset="0"/>
                <a:ea typeface="Calibri" panose="020F0502020204030204" pitchFamily="34" charset="0"/>
                <a:cs typeface="Arial" panose="020B0604020202020204" pitchFamily="34" charset="0"/>
              </a:rPr>
              <a:t>rd</a:t>
            </a:r>
            <a:r>
              <a:rPr lang="en-NZ" sz="2000" dirty="0">
                <a:latin typeface="Arial" panose="020B0604020202020204" pitchFamily="34" charset="0"/>
                <a:ea typeface="Calibri" panose="020F0502020204030204" pitchFamily="34" charset="0"/>
                <a:cs typeface="Arial" panose="020B0604020202020204" pitchFamily="34" charset="0"/>
              </a:rPr>
              <a:t> day? What do we call this day?</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What is the picture about in the last section? What day is this about? </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Action Button: Back">
            <a:hlinkClick r:id="" action="ppaction://hlinkshowjump?jump=previousslide" highlightClick="1"/>
            <a:extLst>
              <a:ext uri="{FF2B5EF4-FFF2-40B4-BE49-F238E27FC236}">
                <a16:creationId xmlns:a16="http://schemas.microsoft.com/office/drawing/2014/main" id="{6E183F42-3C2C-4627-9682-5865F305FC53}"/>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Forward">
            <a:hlinkClick r:id="" action="ppaction://hlinkshowjump?jump=nextslide" highlightClick="1"/>
            <a:extLst>
              <a:ext uri="{FF2B5EF4-FFF2-40B4-BE49-F238E27FC236}">
                <a16:creationId xmlns:a16="http://schemas.microsoft.com/office/drawing/2014/main" id="{AAFF7978-A03D-4BE0-A298-806CF7AA169B}"/>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a:extLst>
              <a:ext uri="{FF2B5EF4-FFF2-40B4-BE49-F238E27FC236}">
                <a16:creationId xmlns:a16="http://schemas.microsoft.com/office/drawing/2014/main" id="{4768BC4B-886C-4474-A2A6-A04B38192ADB}"/>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S-03</a:t>
            </a:r>
          </a:p>
        </p:txBody>
      </p:sp>
      <p:sp>
        <p:nvSpPr>
          <p:cNvPr id="2" name="Arrow">
            <a:extLst>
              <a:ext uri="{FF2B5EF4-FFF2-40B4-BE49-F238E27FC236}">
                <a16:creationId xmlns:a16="http://schemas.microsoft.com/office/drawing/2014/main" id="{932C61C7-CE7C-4D8B-8028-442014055D3B}"/>
              </a:ext>
            </a:extLst>
          </p:cNvPr>
          <p:cNvSpPr/>
          <p:nvPr/>
        </p:nvSpPr>
        <p:spPr>
          <a:xfrm rot="2700000">
            <a:off x="5049530" y="1643578"/>
            <a:ext cx="452388" cy="61667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Action Button: Get Information 2">
            <a:hlinkClick r:id="" action="ppaction://noaction" highlightClick="1"/>
            <a:extLst>
              <a:ext uri="{FF2B5EF4-FFF2-40B4-BE49-F238E27FC236}">
                <a16:creationId xmlns:a16="http://schemas.microsoft.com/office/drawing/2014/main" id="{84AC1BC3-16DB-4578-B6D0-99CFA60F26E6}"/>
              </a:ext>
            </a:extLst>
          </p:cNvPr>
          <p:cNvSpPr/>
          <p:nvPr/>
        </p:nvSpPr>
        <p:spPr>
          <a:xfrm>
            <a:off x="10206618" y="6434480"/>
            <a:ext cx="432048"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Button">
            <a:extLst>
              <a:ext uri="{FF2B5EF4-FFF2-40B4-BE49-F238E27FC236}">
                <a16:creationId xmlns:a16="http://schemas.microsoft.com/office/drawing/2014/main" id="{EB9FFFD1-50F2-41DF-A862-C323F4FB61A3}"/>
              </a:ext>
            </a:extLst>
          </p:cNvPr>
          <p:cNvSpPr/>
          <p:nvPr/>
        </p:nvSpPr>
        <p:spPr>
          <a:xfrm>
            <a:off x="6462213" y="5907507"/>
            <a:ext cx="512956" cy="526973"/>
          </a:xfrm>
          <a:prstGeom prst="flowChartConnector">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Exit">
            <a:extLst>
              <a:ext uri="{FF2B5EF4-FFF2-40B4-BE49-F238E27FC236}">
                <a16:creationId xmlns:a16="http://schemas.microsoft.com/office/drawing/2014/main" id="{B712F6E7-DCC0-4868-AE23-DDB34B55FB01}"/>
              </a:ext>
            </a:extLst>
          </p:cNvPr>
          <p:cNvSpPr/>
          <p:nvPr/>
        </p:nvSpPr>
        <p:spPr>
          <a:xfrm>
            <a:off x="11194925" y="2213148"/>
            <a:ext cx="279731" cy="270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X</a:t>
            </a:r>
          </a:p>
        </p:txBody>
      </p:sp>
      <p:sp>
        <p:nvSpPr>
          <p:cNvPr id="13" name="Rectangle 12">
            <a:extLst>
              <a:ext uri="{FF2B5EF4-FFF2-40B4-BE49-F238E27FC236}">
                <a16:creationId xmlns:a16="http://schemas.microsoft.com/office/drawing/2014/main" id="{568112BE-3FFB-419F-AC98-241652A1111D}"/>
              </a:ext>
            </a:extLst>
          </p:cNvPr>
          <p:cNvSpPr/>
          <p:nvPr/>
        </p:nvSpPr>
        <p:spPr>
          <a:xfrm>
            <a:off x="4222731" y="6434480"/>
            <a:ext cx="3746538" cy="415498"/>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a:t>
            </a:r>
            <a:r>
              <a:rPr lang="en-GB" sz="1050" dirty="0" err="1">
                <a:solidFill>
                  <a:prstClr val="white"/>
                </a:solidFill>
                <a:latin typeface="Arial" pitchFamily="34" charset="0"/>
                <a:ea typeface="Segoe UI" pitchFamily="34" charset="0"/>
                <a:cs typeface="Arial" pitchFamily="34" charset="0"/>
              </a:rPr>
              <a:t>i</a:t>
            </a:r>
            <a:r>
              <a:rPr lang="en-GB" sz="1050" dirty="0">
                <a:solidFill>
                  <a:prstClr val="white"/>
                </a:solidFill>
                <a:latin typeface="Arial" pitchFamily="34" charset="0"/>
                <a:ea typeface="Segoe UI" pitchFamily="34" charset="0"/>
                <a:cs typeface="Arial" pitchFamily="34" charset="0"/>
              </a:rPr>
              <a:t>’ icon for information and the ‘x’ to close.</a:t>
            </a:r>
          </a:p>
          <a:p>
            <a:pPr lvl="0" algn="ctr"/>
            <a:r>
              <a:rPr lang="en-GB" sz="1050" dirty="0">
                <a:solidFill>
                  <a:prstClr val="white"/>
                </a:solidFill>
                <a:latin typeface="Arial" pitchFamily="34" charset="0"/>
                <a:ea typeface="Segoe UI" pitchFamily="34" charset="0"/>
                <a:cs typeface="Arial" pitchFamily="34" charset="0"/>
              </a:rPr>
              <a:t>Use the yellow button to move the arrow around the images</a:t>
            </a:r>
          </a:p>
        </p:txBody>
      </p:sp>
    </p:spTree>
    <p:extLst>
      <p:ext uri="{BB962C8B-B14F-4D97-AF65-F5344CB8AC3E}">
        <p14:creationId xmlns:p14="http://schemas.microsoft.com/office/powerpoint/2010/main" val="768019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fltVal val="0"/>
                                          </p:val>
                                        </p:tav>
                                        <p:tav tm="100000">
                                          <p:val>
                                            <p:strVal val="#ppt_h"/>
                                          </p:val>
                                        </p:tav>
                                      </p:tavLst>
                                    </p:anim>
                                    <p:anim calcmode="lin" valueType="num">
                                      <p:cBhvr>
                                        <p:cTn id="28" dur="1000" fill="hold"/>
                                        <p:tgtEl>
                                          <p:spTgt spid="2"/>
                                        </p:tgtEl>
                                        <p:attrNameLst>
                                          <p:attrName>style.rotation</p:attrName>
                                        </p:attrNameLst>
                                      </p:cBhvr>
                                      <p:tavLst>
                                        <p:tav tm="0">
                                          <p:val>
                                            <p:fltVal val="90"/>
                                          </p:val>
                                        </p:tav>
                                        <p:tav tm="100000">
                                          <p:val>
                                            <p:fltVal val="0"/>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2.29167E-6 -7.40741E-7 L -0.17656 0.05532 " pathEditMode="relative" rAng="0" ptsTypes="AA">
                                      <p:cBhvr>
                                        <p:cTn id="33" dur="1000" fill="hold"/>
                                        <p:tgtEl>
                                          <p:spTgt spid="2"/>
                                        </p:tgtEl>
                                        <p:attrNameLst>
                                          <p:attrName>ppt_x</p:attrName>
                                          <p:attrName>ppt_y</p:attrName>
                                        </p:attrNameLst>
                                      </p:cBhvr>
                                      <p:rCtr x="-8828" y="2755"/>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2" nodeType="clickEffect">
                                  <p:stCondLst>
                                    <p:cond delay="0"/>
                                  </p:stCondLst>
                                  <p:childTnLst>
                                    <p:animMotion origin="layout" path="M -0.17656 0.05532 L -0.03008 0.05532 " pathEditMode="relative" rAng="0" ptsTypes="AA">
                                      <p:cBhvr>
                                        <p:cTn id="37" dur="1000" fill="hold"/>
                                        <p:tgtEl>
                                          <p:spTgt spid="2"/>
                                        </p:tgtEl>
                                        <p:attrNameLst>
                                          <p:attrName>ppt_x</p:attrName>
                                          <p:attrName>ppt_y</p:attrName>
                                        </p:attrNameLst>
                                      </p:cBhvr>
                                      <p:rCtr x="7318" y="0"/>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3" nodeType="clickEffect">
                                  <p:stCondLst>
                                    <p:cond delay="0"/>
                                  </p:stCondLst>
                                  <p:childTnLst>
                                    <p:animMotion origin="layout" path="M -0.03008 0.05532 L -0.18385 0.32523 " pathEditMode="relative" rAng="0" ptsTypes="AA">
                                      <p:cBhvr>
                                        <p:cTn id="41" dur="1000" fill="hold"/>
                                        <p:tgtEl>
                                          <p:spTgt spid="2"/>
                                        </p:tgtEl>
                                        <p:attrNameLst>
                                          <p:attrName>ppt_x</p:attrName>
                                          <p:attrName>ppt_y</p:attrName>
                                        </p:attrNameLst>
                                      </p:cBhvr>
                                      <p:rCtr x="-7695" y="13495"/>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4" nodeType="clickEffect">
                                  <p:stCondLst>
                                    <p:cond delay="0"/>
                                  </p:stCondLst>
                                  <p:childTnLst>
                                    <p:animMotion origin="layout" path="M -0.18385 0.32523 L -0.03008 0.32199 " pathEditMode="relative" rAng="0" ptsTypes="AA">
                                      <p:cBhvr>
                                        <p:cTn id="45" dur="1000" fill="hold"/>
                                        <p:tgtEl>
                                          <p:spTgt spid="2"/>
                                        </p:tgtEl>
                                        <p:attrNameLst>
                                          <p:attrName>ppt_x</p:attrName>
                                          <p:attrName>ppt_y</p:attrName>
                                        </p:attrNameLst>
                                      </p:cBhvr>
                                      <p:rCtr x="7643" y="-162"/>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5" nodeType="clickEffect">
                                  <p:stCondLst>
                                    <p:cond delay="0"/>
                                  </p:stCondLst>
                                  <p:childTnLst>
                                    <p:animMotion origin="layout" path="M -0.03008 0.32199 L -8.33333E-7 -7.40741E-7 " pathEditMode="relative" rAng="0" ptsTypes="AA">
                                      <p:cBhvr>
                                        <p:cTn id="49" dur="100" fill="hold"/>
                                        <p:tgtEl>
                                          <p:spTgt spid="2"/>
                                        </p:tgtEl>
                                        <p:attrNameLst>
                                          <p:attrName>ppt_x</p:attrName>
                                          <p:attrName>ppt_y</p:attrName>
                                        </p:attrNameLst>
                                      </p:cBhvr>
                                      <p:rCtr x="1458" y="-16111"/>
                                    </p:animMotion>
                                  </p:childTnLst>
                                </p:cTn>
                              </p:par>
                            </p:childTnLst>
                          </p:cTn>
                        </p:par>
                        <p:par>
                          <p:cTn id="50" fill="hold">
                            <p:stCondLst>
                              <p:cond delay="100"/>
                            </p:stCondLst>
                            <p:childTnLst>
                              <p:par>
                                <p:cTn id="51" presetID="10" presetClass="exit" presetSubtype="0" fill="hold" grpId="6" nodeType="afterEffect">
                                  <p:stCondLst>
                                    <p:cond delay="0"/>
                                  </p:stCondLst>
                                  <p:childTnLst>
                                    <p:animEffect transition="out" filter="fade">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1" nodeType="withEffect">
                                  <p:stCondLst>
                                    <p:cond delay="0"/>
                                  </p:stCondLst>
                                  <p:childTnLst>
                                    <p:anim calcmode="lin" valueType="num">
                                      <p:cBhvr>
                                        <p:cTn id="58" dur="1000"/>
                                        <p:tgtEl>
                                          <p:spTgt spid="5"/>
                                        </p:tgtEl>
                                        <p:attrNameLst>
                                          <p:attrName>ppt_w</p:attrName>
                                        </p:attrNameLst>
                                      </p:cBhvr>
                                      <p:tavLst>
                                        <p:tav tm="0">
                                          <p:val>
                                            <p:strVal val="ppt_w"/>
                                          </p:val>
                                        </p:tav>
                                        <p:tav tm="100000">
                                          <p:val>
                                            <p:fltVal val="0"/>
                                          </p:val>
                                        </p:tav>
                                      </p:tavLst>
                                    </p:anim>
                                    <p:anim calcmode="lin" valueType="num">
                                      <p:cBhvr>
                                        <p:cTn id="59" dur="1000"/>
                                        <p:tgtEl>
                                          <p:spTgt spid="5"/>
                                        </p:tgtEl>
                                        <p:attrNameLst>
                                          <p:attrName>ppt_h</p:attrName>
                                        </p:attrNameLst>
                                      </p:cBhvr>
                                      <p:tavLst>
                                        <p:tav tm="0">
                                          <p:val>
                                            <p:strVal val="ppt_h"/>
                                          </p:val>
                                        </p:tav>
                                        <p:tav tm="100000">
                                          <p:val>
                                            <p:fltVal val="0"/>
                                          </p:val>
                                        </p:tav>
                                      </p:tavLst>
                                    </p:anim>
                                    <p:anim calcmode="lin" valueType="num">
                                      <p:cBhvr>
                                        <p:cTn id="60" dur="1000"/>
                                        <p:tgtEl>
                                          <p:spTgt spid="5"/>
                                        </p:tgtEl>
                                        <p:attrNameLst>
                                          <p:attrName>style.rotation</p:attrName>
                                        </p:attrNameLst>
                                      </p:cBhvr>
                                      <p:tavLst>
                                        <p:tav tm="0">
                                          <p:val>
                                            <p:fltVal val="0"/>
                                          </p:val>
                                        </p:tav>
                                        <p:tav tm="100000">
                                          <p:val>
                                            <p:fltVal val="90"/>
                                          </p:val>
                                        </p:tav>
                                      </p:tavLst>
                                    </p:anim>
                                    <p:animEffect transition="out" filter="fade">
                                      <p:cBhvr>
                                        <p:cTn id="61" dur="1000"/>
                                        <p:tgtEl>
                                          <p:spTgt spid="5"/>
                                        </p:tgtEl>
                                      </p:cBhvr>
                                    </p:animEffect>
                                    <p:set>
                                      <p:cBhvr>
                                        <p:cTn id="62" dur="1" fill="hold">
                                          <p:stCondLst>
                                            <p:cond delay="999"/>
                                          </p:stCondLst>
                                        </p:cTn>
                                        <p:tgtEl>
                                          <p:spTgt spid="5"/>
                                        </p:tgtEl>
                                        <p:attrNameLst>
                                          <p:attrName>style.visibility</p:attrName>
                                        </p:attrNameLst>
                                      </p:cBhvr>
                                      <p:to>
                                        <p:strVal val="hidden"/>
                                      </p:to>
                                    </p:set>
                                  </p:childTnLst>
                                </p:cTn>
                              </p:par>
                              <p:par>
                                <p:cTn id="63" presetID="31" presetClass="exit" presetSubtype="0" fill="hold" grpId="1" nodeType="withEffect">
                                  <p:stCondLst>
                                    <p:cond delay="0"/>
                                  </p:stCondLst>
                                  <p:childTnLst>
                                    <p:anim calcmode="lin" valueType="num">
                                      <p:cBhvr>
                                        <p:cTn id="64" dur="1000"/>
                                        <p:tgtEl>
                                          <p:spTgt spid="6"/>
                                        </p:tgtEl>
                                        <p:attrNameLst>
                                          <p:attrName>ppt_w</p:attrName>
                                        </p:attrNameLst>
                                      </p:cBhvr>
                                      <p:tavLst>
                                        <p:tav tm="0">
                                          <p:val>
                                            <p:strVal val="ppt_w"/>
                                          </p:val>
                                        </p:tav>
                                        <p:tav tm="100000">
                                          <p:val>
                                            <p:fltVal val="0"/>
                                          </p:val>
                                        </p:tav>
                                      </p:tavLst>
                                    </p:anim>
                                    <p:anim calcmode="lin" valueType="num">
                                      <p:cBhvr>
                                        <p:cTn id="65" dur="1000"/>
                                        <p:tgtEl>
                                          <p:spTgt spid="6"/>
                                        </p:tgtEl>
                                        <p:attrNameLst>
                                          <p:attrName>ppt_h</p:attrName>
                                        </p:attrNameLst>
                                      </p:cBhvr>
                                      <p:tavLst>
                                        <p:tav tm="0">
                                          <p:val>
                                            <p:strVal val="ppt_h"/>
                                          </p:val>
                                        </p:tav>
                                        <p:tav tm="100000">
                                          <p:val>
                                            <p:fltVal val="0"/>
                                          </p:val>
                                        </p:tav>
                                      </p:tavLst>
                                    </p:anim>
                                    <p:anim calcmode="lin" valueType="num">
                                      <p:cBhvr>
                                        <p:cTn id="66" dur="1000"/>
                                        <p:tgtEl>
                                          <p:spTgt spid="6"/>
                                        </p:tgtEl>
                                        <p:attrNameLst>
                                          <p:attrName>style.rotation</p:attrName>
                                        </p:attrNameLst>
                                      </p:cBhvr>
                                      <p:tavLst>
                                        <p:tav tm="0">
                                          <p:val>
                                            <p:fltVal val="0"/>
                                          </p:val>
                                        </p:tav>
                                        <p:tav tm="100000">
                                          <p:val>
                                            <p:fltVal val="90"/>
                                          </p:val>
                                        </p:tav>
                                      </p:tavLst>
                                    </p:anim>
                                    <p:animEffect transition="out" filter="fade">
                                      <p:cBhvr>
                                        <p:cTn id="67" dur="1000"/>
                                        <p:tgtEl>
                                          <p:spTgt spid="6"/>
                                        </p:tgtEl>
                                      </p:cBhvr>
                                    </p:animEffect>
                                    <p:set>
                                      <p:cBhvr>
                                        <p:cTn id="68" dur="1" fill="hold">
                                          <p:stCondLst>
                                            <p:cond delay="9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5" grpId="0" animBg="1"/>
      <p:bldP spid="5" grpId="1" animBg="1"/>
      <p:bldP spid="2" grpId="0" animBg="1"/>
      <p:bldP spid="2" grpId="1" animBg="1"/>
      <p:bldP spid="2" grpId="2" animBg="1"/>
      <p:bldP spid="2" grpId="3" animBg="1"/>
      <p:bldP spid="2" grpId="4" animBg="1"/>
      <p:bldP spid="2" grpId="5" animBg="1"/>
      <p:bldP spid="2" grpId="6" animBg="1"/>
      <p:bldP spid="6" grpId="0" animBg="1"/>
      <p:bldP spid="6"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C78B9-EB37-4666-BE3A-8B731330B12D}"/>
              </a:ext>
            </a:extLst>
          </p:cNvPr>
          <p:cNvSpPr>
            <a:spLocks noGrp="1"/>
          </p:cNvSpPr>
          <p:nvPr>
            <p:ph type="title"/>
          </p:nvPr>
        </p:nvSpPr>
        <p:spPr/>
        <p:txBody>
          <a:bodyPr>
            <a:normAutofit fontScale="90000"/>
          </a:bodyPr>
          <a:lstStyle/>
          <a:p>
            <a:pPr algn="ctr"/>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Getting to know the Calendar for the Feasts and Seasons of the Church’s Year</a:t>
            </a:r>
          </a:p>
        </p:txBody>
      </p:sp>
      <p:pic>
        <p:nvPicPr>
          <p:cNvPr id="5" name="Picture 4">
            <a:extLst>
              <a:ext uri="{FF2B5EF4-FFF2-40B4-BE49-F238E27FC236}">
                <a16:creationId xmlns:a16="http://schemas.microsoft.com/office/drawing/2014/main" id="{595A03FA-5FBA-4F74-82B9-A926D4ABB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88" y="2141317"/>
            <a:ext cx="4611881" cy="3906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579438B4-92E5-4A31-B44B-EADA56F6D727}"/>
              </a:ext>
            </a:extLst>
          </p:cNvPr>
          <p:cNvSpPr/>
          <p:nvPr/>
        </p:nvSpPr>
        <p:spPr>
          <a:xfrm>
            <a:off x="6215604" y="2141317"/>
            <a:ext cx="5671596" cy="3985706"/>
          </a:xfrm>
          <a:prstGeom prst="rect">
            <a:avLst/>
          </a:prstGeom>
          <a:solidFill>
            <a:schemeClr val="accent4">
              <a:lumMod val="20000"/>
              <a:lumOff val="80000"/>
            </a:schemeClr>
          </a:solidFill>
        </p:spPr>
        <p:txBody>
          <a:bodyPr wrap="square">
            <a:spAutoFit/>
          </a:bodyPr>
          <a:lstStyle/>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Point to Pentecost and Holy Week – what is in between?</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Point to Easter – what comes before it?</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Point to Advent – what comes before it?</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Point to Christmas – what comes before it?</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Point to Holy Week – what comes before it?</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Point to Easter what comes after it?</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Point to where we are this week on the calendar.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Wingdings" panose="05000000000000000000" pitchFamily="2" charset="2"/>
              <a:buChar char=""/>
            </a:pPr>
            <a:r>
              <a:rPr lang="en-NZ" sz="2000" dirty="0">
                <a:latin typeface="Arial" panose="020B0604020202020204" pitchFamily="34" charset="0"/>
                <a:ea typeface="Calibri" panose="020F0502020204030204" pitchFamily="34" charset="0"/>
                <a:cs typeface="Arial" panose="020B0604020202020204" pitchFamily="34" charset="0"/>
              </a:rPr>
              <a:t>Ordinary Time is green – make a comment about it.</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Action Button: Back">
            <a:hlinkClick r:id="" action="ppaction://hlinkshowjump?jump=previousslide" highlightClick="1"/>
            <a:extLst>
              <a:ext uri="{FF2B5EF4-FFF2-40B4-BE49-F238E27FC236}">
                <a16:creationId xmlns:a16="http://schemas.microsoft.com/office/drawing/2014/main" id="{C71C1B17-2A5E-441E-BCEC-E04CFD27A8FE}"/>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Forward">
            <a:hlinkClick r:id="" action="ppaction://hlinkshowjump?jump=nextslide" highlightClick="1"/>
            <a:extLst>
              <a:ext uri="{FF2B5EF4-FFF2-40B4-BE49-F238E27FC236}">
                <a16:creationId xmlns:a16="http://schemas.microsoft.com/office/drawing/2014/main" id="{17E40A88-17A8-4FBA-8BE6-9A45A026EFD6}"/>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PageNumber">
            <a:extLst>
              <a:ext uri="{FF2B5EF4-FFF2-40B4-BE49-F238E27FC236}">
                <a16:creationId xmlns:a16="http://schemas.microsoft.com/office/drawing/2014/main" id="{063CEFEB-ADC1-4C62-80CC-DF4177BEB837}"/>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S-04</a:t>
            </a:r>
          </a:p>
        </p:txBody>
      </p:sp>
      <p:sp>
        <p:nvSpPr>
          <p:cNvPr id="4" name="Question 1">
            <a:extLst>
              <a:ext uri="{FF2B5EF4-FFF2-40B4-BE49-F238E27FC236}">
                <a16:creationId xmlns:a16="http://schemas.microsoft.com/office/drawing/2014/main" id="{F94483E8-558F-45D0-9E75-3085EC8911D3}"/>
              </a:ext>
            </a:extLst>
          </p:cNvPr>
          <p:cNvSpPr/>
          <p:nvPr/>
        </p:nvSpPr>
        <p:spPr>
          <a:xfrm>
            <a:off x="2421510" y="5962232"/>
            <a:ext cx="469704" cy="50295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a:latin typeface="Copperplate Gothic Bold" panose="020E0705020206020404" pitchFamily="34" charset="0"/>
              </a:rPr>
              <a:t>?</a:t>
            </a:r>
          </a:p>
        </p:txBody>
      </p:sp>
      <p:sp>
        <p:nvSpPr>
          <p:cNvPr id="20" name="Question 2">
            <a:extLst>
              <a:ext uri="{FF2B5EF4-FFF2-40B4-BE49-F238E27FC236}">
                <a16:creationId xmlns:a16="http://schemas.microsoft.com/office/drawing/2014/main" id="{A69CF175-42F4-4261-8E83-C87FBF620099}"/>
              </a:ext>
            </a:extLst>
          </p:cNvPr>
          <p:cNvSpPr/>
          <p:nvPr/>
        </p:nvSpPr>
        <p:spPr>
          <a:xfrm>
            <a:off x="3613288" y="5593002"/>
            <a:ext cx="469704" cy="50295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a:latin typeface="Copperplate Gothic Bold" panose="020E0705020206020404" pitchFamily="34" charset="0"/>
              </a:rPr>
              <a:t>?</a:t>
            </a:r>
          </a:p>
        </p:txBody>
      </p:sp>
      <p:sp>
        <p:nvSpPr>
          <p:cNvPr id="21" name="Question 3">
            <a:extLst>
              <a:ext uri="{FF2B5EF4-FFF2-40B4-BE49-F238E27FC236}">
                <a16:creationId xmlns:a16="http://schemas.microsoft.com/office/drawing/2014/main" id="{7D1EEF8D-8ACA-472E-AE81-28467736A5B1}"/>
              </a:ext>
            </a:extLst>
          </p:cNvPr>
          <p:cNvSpPr/>
          <p:nvPr/>
        </p:nvSpPr>
        <p:spPr>
          <a:xfrm>
            <a:off x="1989550" y="1923281"/>
            <a:ext cx="469704" cy="50295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a:latin typeface="Copperplate Gothic Bold" panose="020E0705020206020404" pitchFamily="34" charset="0"/>
              </a:rPr>
              <a:t>?</a:t>
            </a:r>
          </a:p>
        </p:txBody>
      </p:sp>
      <p:sp>
        <p:nvSpPr>
          <p:cNvPr id="22" name="Question 4">
            <a:extLst>
              <a:ext uri="{FF2B5EF4-FFF2-40B4-BE49-F238E27FC236}">
                <a16:creationId xmlns:a16="http://schemas.microsoft.com/office/drawing/2014/main" id="{BC77C511-AD39-475D-92DA-90D89A9A3E2F}"/>
              </a:ext>
            </a:extLst>
          </p:cNvPr>
          <p:cNvSpPr/>
          <p:nvPr/>
        </p:nvSpPr>
        <p:spPr>
          <a:xfrm>
            <a:off x="2859662" y="2394815"/>
            <a:ext cx="469704" cy="50295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a:latin typeface="Copperplate Gothic Bold" panose="020E0705020206020404" pitchFamily="34" charset="0"/>
              </a:rPr>
              <a:t>?</a:t>
            </a:r>
          </a:p>
        </p:txBody>
      </p:sp>
      <p:sp>
        <p:nvSpPr>
          <p:cNvPr id="23" name="Question 5">
            <a:extLst>
              <a:ext uri="{FF2B5EF4-FFF2-40B4-BE49-F238E27FC236}">
                <a16:creationId xmlns:a16="http://schemas.microsoft.com/office/drawing/2014/main" id="{4AE94F7C-87A0-48D1-923E-6834DCC80976}"/>
              </a:ext>
            </a:extLst>
          </p:cNvPr>
          <p:cNvSpPr/>
          <p:nvPr/>
        </p:nvSpPr>
        <p:spPr>
          <a:xfrm>
            <a:off x="4204694" y="4548833"/>
            <a:ext cx="469704" cy="50295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a:latin typeface="Copperplate Gothic Bold" panose="020E0705020206020404" pitchFamily="34" charset="0"/>
              </a:rPr>
              <a:t>?</a:t>
            </a:r>
          </a:p>
        </p:txBody>
      </p:sp>
      <p:sp>
        <p:nvSpPr>
          <p:cNvPr id="24" name="Question 6">
            <a:extLst>
              <a:ext uri="{FF2B5EF4-FFF2-40B4-BE49-F238E27FC236}">
                <a16:creationId xmlns:a16="http://schemas.microsoft.com/office/drawing/2014/main" id="{D8B28B15-A753-44F2-A466-567385DA540E}"/>
              </a:ext>
            </a:extLst>
          </p:cNvPr>
          <p:cNvSpPr/>
          <p:nvPr/>
        </p:nvSpPr>
        <p:spPr>
          <a:xfrm>
            <a:off x="675064" y="5459660"/>
            <a:ext cx="469704" cy="50295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a:latin typeface="Copperplate Gothic Bold" panose="020E0705020206020404" pitchFamily="34" charset="0"/>
              </a:rPr>
              <a:t>?</a:t>
            </a:r>
          </a:p>
        </p:txBody>
      </p:sp>
      <p:sp>
        <p:nvSpPr>
          <p:cNvPr id="3" name="Arrow: Pentecost">
            <a:extLst>
              <a:ext uri="{FF2B5EF4-FFF2-40B4-BE49-F238E27FC236}">
                <a16:creationId xmlns:a16="http://schemas.microsoft.com/office/drawing/2014/main" id="{E67F0D82-0298-44A2-9785-BE1B79F4A93C}"/>
              </a:ext>
            </a:extLst>
          </p:cNvPr>
          <p:cNvSpPr/>
          <p:nvPr/>
        </p:nvSpPr>
        <p:spPr>
          <a:xfrm rot="-13200000">
            <a:off x="494047" y="5500047"/>
            <a:ext cx="866632" cy="49132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HW1">
            <a:extLst>
              <a:ext uri="{FF2B5EF4-FFF2-40B4-BE49-F238E27FC236}">
                <a16:creationId xmlns:a16="http://schemas.microsoft.com/office/drawing/2014/main" id="{7EA77C08-CAE0-49B3-AFF1-F64B63EEDD2C}"/>
              </a:ext>
            </a:extLst>
          </p:cNvPr>
          <p:cNvSpPr/>
          <p:nvPr/>
        </p:nvSpPr>
        <p:spPr>
          <a:xfrm rot="3060000">
            <a:off x="3301015" y="5697472"/>
            <a:ext cx="866632" cy="49132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Easter1">
            <a:extLst>
              <a:ext uri="{FF2B5EF4-FFF2-40B4-BE49-F238E27FC236}">
                <a16:creationId xmlns:a16="http://schemas.microsoft.com/office/drawing/2014/main" id="{88E49480-4D18-47DB-A155-8A96BF989239}"/>
              </a:ext>
            </a:extLst>
          </p:cNvPr>
          <p:cNvSpPr/>
          <p:nvPr/>
        </p:nvSpPr>
        <p:spPr>
          <a:xfrm rot="6180000">
            <a:off x="1652110" y="5895920"/>
            <a:ext cx="866632" cy="491320"/>
          </a:xfrm>
          <a:prstGeom prst="lef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Arrow: Advent">
            <a:extLst>
              <a:ext uri="{FF2B5EF4-FFF2-40B4-BE49-F238E27FC236}">
                <a16:creationId xmlns:a16="http://schemas.microsoft.com/office/drawing/2014/main" id="{4EDA9856-9725-4CCB-A7D0-01462539172C}"/>
              </a:ext>
            </a:extLst>
          </p:cNvPr>
          <p:cNvSpPr/>
          <p:nvPr/>
        </p:nvSpPr>
        <p:spPr>
          <a:xfrm rot="-4080000">
            <a:off x="2838850" y="1801011"/>
            <a:ext cx="854112" cy="491320"/>
          </a:xfrm>
          <a:prstGeom prst="lef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rrow:Christmas">
            <a:extLst>
              <a:ext uri="{FF2B5EF4-FFF2-40B4-BE49-F238E27FC236}">
                <a16:creationId xmlns:a16="http://schemas.microsoft.com/office/drawing/2014/main" id="{1D9C154A-6639-4A93-9B3F-BB4AFFCF3078}"/>
              </a:ext>
            </a:extLst>
          </p:cNvPr>
          <p:cNvSpPr/>
          <p:nvPr/>
        </p:nvSpPr>
        <p:spPr>
          <a:xfrm rot="-2700000">
            <a:off x="3663559" y="2311845"/>
            <a:ext cx="866632" cy="491320"/>
          </a:xfrm>
          <a:prstGeom prst="lef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Arrow: HW2">
            <a:extLst>
              <a:ext uri="{FF2B5EF4-FFF2-40B4-BE49-F238E27FC236}">
                <a16:creationId xmlns:a16="http://schemas.microsoft.com/office/drawing/2014/main" id="{F5E0F686-D106-4C2C-9DF5-1B173869FA27}"/>
              </a:ext>
            </a:extLst>
          </p:cNvPr>
          <p:cNvSpPr/>
          <p:nvPr/>
        </p:nvSpPr>
        <p:spPr>
          <a:xfrm rot="3060000">
            <a:off x="3307769" y="5697472"/>
            <a:ext cx="866632" cy="49132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Arrow: Easter2">
            <a:extLst>
              <a:ext uri="{FF2B5EF4-FFF2-40B4-BE49-F238E27FC236}">
                <a16:creationId xmlns:a16="http://schemas.microsoft.com/office/drawing/2014/main" id="{D4D1D218-98CB-442A-836D-6E48FBEF979F}"/>
              </a:ext>
            </a:extLst>
          </p:cNvPr>
          <p:cNvSpPr/>
          <p:nvPr/>
        </p:nvSpPr>
        <p:spPr>
          <a:xfrm rot="6180000">
            <a:off x="1648719" y="5895919"/>
            <a:ext cx="866632" cy="491320"/>
          </a:xfrm>
          <a:prstGeom prst="lef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Arrow: Now">
            <a:extLst>
              <a:ext uri="{FF2B5EF4-FFF2-40B4-BE49-F238E27FC236}">
                <a16:creationId xmlns:a16="http://schemas.microsoft.com/office/drawing/2014/main" id="{D97F19F9-5C5E-4B41-B706-1D166D9080A0}"/>
              </a:ext>
            </a:extLst>
          </p:cNvPr>
          <p:cNvSpPr/>
          <p:nvPr/>
        </p:nvSpPr>
        <p:spPr>
          <a:xfrm rot="2940000">
            <a:off x="3749044" y="5755572"/>
            <a:ext cx="875769" cy="491320"/>
          </a:xfrm>
          <a:prstGeom prst="leftArrow">
            <a:avLst/>
          </a:prstGeom>
          <a:solidFill>
            <a:srgbClr val="BD4B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Arrow:OT 1">
            <a:extLst>
              <a:ext uri="{FF2B5EF4-FFF2-40B4-BE49-F238E27FC236}">
                <a16:creationId xmlns:a16="http://schemas.microsoft.com/office/drawing/2014/main" id="{759B8DB6-DB07-47CD-83BF-3F8EA0545622}"/>
              </a:ext>
            </a:extLst>
          </p:cNvPr>
          <p:cNvSpPr/>
          <p:nvPr/>
        </p:nvSpPr>
        <p:spPr>
          <a:xfrm flipH="1">
            <a:off x="130628" y="3848885"/>
            <a:ext cx="707571" cy="491320"/>
          </a:xfrm>
          <a:prstGeom prst="lef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Arrow: OT2">
            <a:extLst>
              <a:ext uri="{FF2B5EF4-FFF2-40B4-BE49-F238E27FC236}">
                <a16:creationId xmlns:a16="http://schemas.microsoft.com/office/drawing/2014/main" id="{13F49F8A-4E21-404C-ABF1-9E25CE837B63}"/>
              </a:ext>
            </a:extLst>
          </p:cNvPr>
          <p:cNvSpPr/>
          <p:nvPr/>
        </p:nvSpPr>
        <p:spPr>
          <a:xfrm>
            <a:off x="4339038" y="3574727"/>
            <a:ext cx="595819" cy="491320"/>
          </a:xfrm>
          <a:prstGeom prst="lef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Arrow: OT 3">
            <a:extLst>
              <a:ext uri="{FF2B5EF4-FFF2-40B4-BE49-F238E27FC236}">
                <a16:creationId xmlns:a16="http://schemas.microsoft.com/office/drawing/2014/main" id="{CFA32B68-88BE-44F2-8507-20E8DC5554B9}"/>
              </a:ext>
            </a:extLst>
          </p:cNvPr>
          <p:cNvSpPr/>
          <p:nvPr/>
        </p:nvSpPr>
        <p:spPr>
          <a:xfrm rot="-6420000">
            <a:off x="1830004" y="1887797"/>
            <a:ext cx="688850" cy="491320"/>
          </a:xfrm>
          <a:prstGeom prst="lef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Button">
            <a:extLst>
              <a:ext uri="{FF2B5EF4-FFF2-40B4-BE49-F238E27FC236}">
                <a16:creationId xmlns:a16="http://schemas.microsoft.com/office/drawing/2014/main" id="{6F044145-291C-4CF8-BF62-E78B4F744E69}"/>
              </a:ext>
            </a:extLst>
          </p:cNvPr>
          <p:cNvSpPr/>
          <p:nvPr/>
        </p:nvSpPr>
        <p:spPr>
          <a:xfrm>
            <a:off x="5445457" y="5593002"/>
            <a:ext cx="465369" cy="454771"/>
          </a:xfrm>
          <a:prstGeom prst="ellips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Rectangle 25">
            <a:extLst>
              <a:ext uri="{FF2B5EF4-FFF2-40B4-BE49-F238E27FC236}">
                <a16:creationId xmlns:a16="http://schemas.microsoft.com/office/drawing/2014/main" id="{A5893E16-88EC-4890-B525-029EC4FA99D8}"/>
              </a:ext>
            </a:extLst>
          </p:cNvPr>
          <p:cNvSpPr/>
          <p:nvPr/>
        </p:nvSpPr>
        <p:spPr>
          <a:xfrm>
            <a:off x="3581443" y="6604084"/>
            <a:ext cx="4698723"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yellow button to reveal arrows as you move through the questions.</a:t>
            </a:r>
          </a:p>
        </p:txBody>
      </p:sp>
    </p:spTree>
    <p:extLst>
      <p:ext uri="{BB962C8B-B14F-4D97-AF65-F5344CB8AC3E}">
        <p14:creationId xmlns:p14="http://schemas.microsoft.com/office/powerpoint/2010/main" val="2824479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3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31"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90"/>
                                          </p:val>
                                        </p:tav>
                                        <p:tav tm="100000">
                                          <p:val>
                                            <p:fltVal val="0"/>
                                          </p:val>
                                        </p:tav>
                                      </p:tavLst>
                                    </p:anim>
                                    <p:animEffect transition="in" filter="fade">
                                      <p:cBhvr>
                                        <p:cTn id="55" dur="1000"/>
                                        <p:tgtEl>
                                          <p:spTgt spid="12"/>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1" nodeType="clickEffect">
                                  <p:stCondLst>
                                    <p:cond delay="0"/>
                                  </p:stCondLst>
                                  <p:childTnLst>
                                    <p:animEffect transition="out" filter="randombar(horizontal)">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par>
                                <p:cTn id="68" presetID="31"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000" fill="hold"/>
                                        <p:tgtEl>
                                          <p:spTgt spid="13"/>
                                        </p:tgtEl>
                                        <p:attrNameLst>
                                          <p:attrName>ppt_w</p:attrName>
                                        </p:attrNameLst>
                                      </p:cBhvr>
                                      <p:tavLst>
                                        <p:tav tm="0">
                                          <p:val>
                                            <p:fltVal val="0"/>
                                          </p:val>
                                        </p:tav>
                                        <p:tav tm="100000">
                                          <p:val>
                                            <p:strVal val="#ppt_w"/>
                                          </p:val>
                                        </p:tav>
                                      </p:tavLst>
                                    </p:anim>
                                    <p:anim calcmode="lin" valueType="num">
                                      <p:cBhvr>
                                        <p:cTn id="71" dur="1000" fill="hold"/>
                                        <p:tgtEl>
                                          <p:spTgt spid="13"/>
                                        </p:tgtEl>
                                        <p:attrNameLst>
                                          <p:attrName>ppt_h</p:attrName>
                                        </p:attrNameLst>
                                      </p:cBhvr>
                                      <p:tavLst>
                                        <p:tav tm="0">
                                          <p:val>
                                            <p:fltVal val="0"/>
                                          </p:val>
                                        </p:tav>
                                        <p:tav tm="100000">
                                          <p:val>
                                            <p:strVal val="#ppt_h"/>
                                          </p:val>
                                        </p:tav>
                                      </p:tavLst>
                                    </p:anim>
                                    <p:anim calcmode="lin" valueType="num">
                                      <p:cBhvr>
                                        <p:cTn id="72" dur="1000" fill="hold"/>
                                        <p:tgtEl>
                                          <p:spTgt spid="13"/>
                                        </p:tgtEl>
                                        <p:attrNameLst>
                                          <p:attrName>style.rotation</p:attrName>
                                        </p:attrNameLst>
                                      </p:cBhvr>
                                      <p:tavLst>
                                        <p:tav tm="0">
                                          <p:val>
                                            <p:fltVal val="90"/>
                                          </p:val>
                                        </p:tav>
                                        <p:tav tm="100000">
                                          <p:val>
                                            <p:fltVal val="0"/>
                                          </p:val>
                                        </p:tav>
                                      </p:tavLst>
                                    </p:anim>
                                    <p:animEffect transition="in" filter="fade">
                                      <p:cBhvr>
                                        <p:cTn id="73" dur="1000"/>
                                        <p:tgtEl>
                                          <p:spTgt spid="13"/>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xit" presetSubtype="10" fill="hold" grpId="1" nodeType="clickEffect">
                                  <p:stCondLst>
                                    <p:cond delay="0"/>
                                  </p:stCondLst>
                                  <p:childTnLst>
                                    <p:animEffect transition="out" filter="randombar(horizontal)">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par>
                                <p:cTn id="86" presetID="31"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p:cTn id="88" dur="1000" fill="hold"/>
                                        <p:tgtEl>
                                          <p:spTgt spid="14"/>
                                        </p:tgtEl>
                                        <p:attrNameLst>
                                          <p:attrName>ppt_w</p:attrName>
                                        </p:attrNameLst>
                                      </p:cBhvr>
                                      <p:tavLst>
                                        <p:tav tm="0">
                                          <p:val>
                                            <p:fltVal val="0"/>
                                          </p:val>
                                        </p:tav>
                                        <p:tav tm="100000">
                                          <p:val>
                                            <p:strVal val="#ppt_w"/>
                                          </p:val>
                                        </p:tav>
                                      </p:tavLst>
                                    </p:anim>
                                    <p:anim calcmode="lin" valueType="num">
                                      <p:cBhvr>
                                        <p:cTn id="89" dur="1000" fill="hold"/>
                                        <p:tgtEl>
                                          <p:spTgt spid="14"/>
                                        </p:tgtEl>
                                        <p:attrNameLst>
                                          <p:attrName>ppt_h</p:attrName>
                                        </p:attrNameLst>
                                      </p:cBhvr>
                                      <p:tavLst>
                                        <p:tav tm="0">
                                          <p:val>
                                            <p:fltVal val="0"/>
                                          </p:val>
                                        </p:tav>
                                        <p:tav tm="100000">
                                          <p:val>
                                            <p:strVal val="#ppt_h"/>
                                          </p:val>
                                        </p:tav>
                                      </p:tavLst>
                                    </p:anim>
                                    <p:anim calcmode="lin" valueType="num">
                                      <p:cBhvr>
                                        <p:cTn id="90" dur="1000" fill="hold"/>
                                        <p:tgtEl>
                                          <p:spTgt spid="14"/>
                                        </p:tgtEl>
                                        <p:attrNameLst>
                                          <p:attrName>style.rotation</p:attrName>
                                        </p:attrNameLst>
                                      </p:cBhvr>
                                      <p:tavLst>
                                        <p:tav tm="0">
                                          <p:val>
                                            <p:fltVal val="90"/>
                                          </p:val>
                                        </p:tav>
                                        <p:tav tm="100000">
                                          <p:val>
                                            <p:fltVal val="0"/>
                                          </p:val>
                                        </p:tav>
                                      </p:tavLst>
                                    </p:anim>
                                    <p:animEffect transition="in" filter="fade">
                                      <p:cBhvr>
                                        <p:cTn id="91" dur="1000"/>
                                        <p:tgtEl>
                                          <p:spTgt spid="14"/>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xit" presetSubtype="10" fill="hold" grpId="1" nodeType="clickEffect">
                                  <p:stCondLst>
                                    <p:cond delay="0"/>
                                  </p:stCondLst>
                                  <p:childTnLst>
                                    <p:animEffect transition="out" filter="randombar(horizontal)">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par>
                                <p:cTn id="104" presetID="31" presetClass="entr" presetSubtype="0" fill="hold" grpId="0" nodeType="withEffect">
                                  <p:stCondLst>
                                    <p:cond delay="0"/>
                                  </p:stCondLst>
                                  <p:childTnLst>
                                    <p:set>
                                      <p:cBhvr>
                                        <p:cTn id="105" dur="1" fill="hold">
                                          <p:stCondLst>
                                            <p:cond delay="0"/>
                                          </p:stCondLst>
                                        </p:cTn>
                                        <p:tgtEl>
                                          <p:spTgt spid="15"/>
                                        </p:tgtEl>
                                        <p:attrNameLst>
                                          <p:attrName>style.visibility</p:attrName>
                                        </p:attrNameLst>
                                      </p:cBhvr>
                                      <p:to>
                                        <p:strVal val="visible"/>
                                      </p:to>
                                    </p:set>
                                    <p:anim calcmode="lin" valueType="num">
                                      <p:cBhvr>
                                        <p:cTn id="106" dur="1000" fill="hold"/>
                                        <p:tgtEl>
                                          <p:spTgt spid="15"/>
                                        </p:tgtEl>
                                        <p:attrNameLst>
                                          <p:attrName>ppt_w</p:attrName>
                                        </p:attrNameLst>
                                      </p:cBhvr>
                                      <p:tavLst>
                                        <p:tav tm="0">
                                          <p:val>
                                            <p:fltVal val="0"/>
                                          </p:val>
                                        </p:tav>
                                        <p:tav tm="100000">
                                          <p:val>
                                            <p:strVal val="#ppt_w"/>
                                          </p:val>
                                        </p:tav>
                                      </p:tavLst>
                                    </p:anim>
                                    <p:anim calcmode="lin" valueType="num">
                                      <p:cBhvr>
                                        <p:cTn id="107" dur="1000" fill="hold"/>
                                        <p:tgtEl>
                                          <p:spTgt spid="15"/>
                                        </p:tgtEl>
                                        <p:attrNameLst>
                                          <p:attrName>ppt_h</p:attrName>
                                        </p:attrNameLst>
                                      </p:cBhvr>
                                      <p:tavLst>
                                        <p:tav tm="0">
                                          <p:val>
                                            <p:fltVal val="0"/>
                                          </p:val>
                                        </p:tav>
                                        <p:tav tm="100000">
                                          <p:val>
                                            <p:strVal val="#ppt_h"/>
                                          </p:val>
                                        </p:tav>
                                      </p:tavLst>
                                    </p:anim>
                                    <p:anim calcmode="lin" valueType="num">
                                      <p:cBhvr>
                                        <p:cTn id="108" dur="1000" fill="hold"/>
                                        <p:tgtEl>
                                          <p:spTgt spid="15"/>
                                        </p:tgtEl>
                                        <p:attrNameLst>
                                          <p:attrName>style.rotation</p:attrName>
                                        </p:attrNameLst>
                                      </p:cBhvr>
                                      <p:tavLst>
                                        <p:tav tm="0">
                                          <p:val>
                                            <p:fltVal val="90"/>
                                          </p:val>
                                        </p:tav>
                                        <p:tav tm="100000">
                                          <p:val>
                                            <p:fltVal val="0"/>
                                          </p:val>
                                        </p:tav>
                                      </p:tavLst>
                                    </p:anim>
                                    <p:animEffect transition="in" filter="fade">
                                      <p:cBhvr>
                                        <p:cTn id="109" dur="1000"/>
                                        <p:tgtEl>
                                          <p:spTgt spid="15"/>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4" presetClass="exit" presetSubtype="10" fill="hold" grpId="1" nodeType="clickEffect">
                                  <p:stCondLst>
                                    <p:cond delay="0"/>
                                  </p:stCondLst>
                                  <p:childTnLst>
                                    <p:animEffect transition="out" filter="randombar(horizontal)">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24"/>
                                        </p:tgtEl>
                                      </p:cBhvr>
                                    </p:animEffect>
                                    <p:set>
                                      <p:cBhvr>
                                        <p:cTn id="121" dur="1" fill="hold">
                                          <p:stCondLst>
                                            <p:cond delay="499"/>
                                          </p:stCondLst>
                                        </p:cTn>
                                        <p:tgtEl>
                                          <p:spTgt spid="24"/>
                                        </p:tgtEl>
                                        <p:attrNameLst>
                                          <p:attrName>style.visibility</p:attrName>
                                        </p:attrNameLst>
                                      </p:cBhvr>
                                      <p:to>
                                        <p:strVal val="hidden"/>
                                      </p:to>
                                    </p:set>
                                  </p:childTnLst>
                                </p:cTn>
                              </p:par>
                              <p:par>
                                <p:cTn id="122" presetID="31" presetClass="entr" presetSubtype="0" fill="hold" grpId="0" nodeType="with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p:cTn id="124" dur="1000" fill="hold"/>
                                        <p:tgtEl>
                                          <p:spTgt spid="16"/>
                                        </p:tgtEl>
                                        <p:attrNameLst>
                                          <p:attrName>ppt_w</p:attrName>
                                        </p:attrNameLst>
                                      </p:cBhvr>
                                      <p:tavLst>
                                        <p:tav tm="0">
                                          <p:val>
                                            <p:fltVal val="0"/>
                                          </p:val>
                                        </p:tav>
                                        <p:tav tm="100000">
                                          <p:val>
                                            <p:strVal val="#ppt_w"/>
                                          </p:val>
                                        </p:tav>
                                      </p:tavLst>
                                    </p:anim>
                                    <p:anim calcmode="lin" valueType="num">
                                      <p:cBhvr>
                                        <p:cTn id="125" dur="1000" fill="hold"/>
                                        <p:tgtEl>
                                          <p:spTgt spid="16"/>
                                        </p:tgtEl>
                                        <p:attrNameLst>
                                          <p:attrName>ppt_h</p:attrName>
                                        </p:attrNameLst>
                                      </p:cBhvr>
                                      <p:tavLst>
                                        <p:tav tm="0">
                                          <p:val>
                                            <p:fltVal val="0"/>
                                          </p:val>
                                        </p:tav>
                                        <p:tav tm="100000">
                                          <p:val>
                                            <p:strVal val="#ppt_h"/>
                                          </p:val>
                                        </p:tav>
                                      </p:tavLst>
                                    </p:anim>
                                    <p:anim calcmode="lin" valueType="num">
                                      <p:cBhvr>
                                        <p:cTn id="126" dur="1000" fill="hold"/>
                                        <p:tgtEl>
                                          <p:spTgt spid="16"/>
                                        </p:tgtEl>
                                        <p:attrNameLst>
                                          <p:attrName>style.rotation</p:attrName>
                                        </p:attrNameLst>
                                      </p:cBhvr>
                                      <p:tavLst>
                                        <p:tav tm="0">
                                          <p:val>
                                            <p:fltVal val="90"/>
                                          </p:val>
                                        </p:tav>
                                        <p:tav tm="100000">
                                          <p:val>
                                            <p:fltVal val="0"/>
                                          </p:val>
                                        </p:tav>
                                      </p:tavLst>
                                    </p:anim>
                                    <p:animEffect transition="in" filter="fade">
                                      <p:cBhvr>
                                        <p:cTn id="127" dur="1000"/>
                                        <p:tgtEl>
                                          <p:spTgt spid="16"/>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xit" presetSubtype="10" fill="hold" grpId="1" nodeType="clickEffect">
                                  <p:stCondLst>
                                    <p:cond delay="0"/>
                                  </p:stCondLst>
                                  <p:childTnLst>
                                    <p:animEffect transition="out" filter="randombar(horizontal)">
                                      <p:cBhvr>
                                        <p:cTn id="131" dur="500"/>
                                        <p:tgtEl>
                                          <p:spTgt spid="16"/>
                                        </p:tgtEl>
                                      </p:cBhvr>
                                    </p:animEffect>
                                    <p:set>
                                      <p:cBhvr>
                                        <p:cTn id="132" dur="1" fill="hold">
                                          <p:stCondLst>
                                            <p:cond delay="499"/>
                                          </p:stCondLst>
                                        </p:cTn>
                                        <p:tgtEl>
                                          <p:spTgt spid="16"/>
                                        </p:tgtEl>
                                        <p:attrNameLst>
                                          <p:attrName>style.visibility</p:attrName>
                                        </p:attrNameLst>
                                      </p:cBhvr>
                                      <p:to>
                                        <p:strVal val="hidden"/>
                                      </p:to>
                                    </p:set>
                                  </p:childTnLst>
                                </p:cTn>
                              </p:par>
                              <p:par>
                                <p:cTn id="133" presetID="31"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 calcmode="lin" valueType="num">
                                      <p:cBhvr>
                                        <p:cTn id="135" dur="1000" fill="hold"/>
                                        <p:tgtEl>
                                          <p:spTgt spid="17"/>
                                        </p:tgtEl>
                                        <p:attrNameLst>
                                          <p:attrName>ppt_w</p:attrName>
                                        </p:attrNameLst>
                                      </p:cBhvr>
                                      <p:tavLst>
                                        <p:tav tm="0">
                                          <p:val>
                                            <p:fltVal val="0"/>
                                          </p:val>
                                        </p:tav>
                                        <p:tav tm="100000">
                                          <p:val>
                                            <p:strVal val="#ppt_w"/>
                                          </p:val>
                                        </p:tav>
                                      </p:tavLst>
                                    </p:anim>
                                    <p:anim calcmode="lin" valueType="num">
                                      <p:cBhvr>
                                        <p:cTn id="136" dur="1000" fill="hold"/>
                                        <p:tgtEl>
                                          <p:spTgt spid="17"/>
                                        </p:tgtEl>
                                        <p:attrNameLst>
                                          <p:attrName>ppt_h</p:attrName>
                                        </p:attrNameLst>
                                      </p:cBhvr>
                                      <p:tavLst>
                                        <p:tav tm="0">
                                          <p:val>
                                            <p:fltVal val="0"/>
                                          </p:val>
                                        </p:tav>
                                        <p:tav tm="100000">
                                          <p:val>
                                            <p:strVal val="#ppt_h"/>
                                          </p:val>
                                        </p:tav>
                                      </p:tavLst>
                                    </p:anim>
                                    <p:anim calcmode="lin" valueType="num">
                                      <p:cBhvr>
                                        <p:cTn id="137" dur="1000" fill="hold"/>
                                        <p:tgtEl>
                                          <p:spTgt spid="17"/>
                                        </p:tgtEl>
                                        <p:attrNameLst>
                                          <p:attrName>style.rotation</p:attrName>
                                        </p:attrNameLst>
                                      </p:cBhvr>
                                      <p:tavLst>
                                        <p:tav tm="0">
                                          <p:val>
                                            <p:fltVal val="90"/>
                                          </p:val>
                                        </p:tav>
                                        <p:tav tm="100000">
                                          <p:val>
                                            <p:fltVal val="0"/>
                                          </p:val>
                                        </p:tav>
                                      </p:tavLst>
                                    </p:anim>
                                    <p:animEffect transition="in" filter="fade">
                                      <p:cBhvr>
                                        <p:cTn id="138" dur="1000"/>
                                        <p:tgtEl>
                                          <p:spTgt spid="17"/>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18"/>
                                        </p:tgtEl>
                                        <p:attrNameLst>
                                          <p:attrName>style.visibility</p:attrName>
                                        </p:attrNameLst>
                                      </p:cBhvr>
                                      <p:to>
                                        <p:strVal val="visible"/>
                                      </p:to>
                                    </p:set>
                                    <p:anim calcmode="lin" valueType="num">
                                      <p:cBhvr>
                                        <p:cTn id="141" dur="1000" fill="hold"/>
                                        <p:tgtEl>
                                          <p:spTgt spid="18"/>
                                        </p:tgtEl>
                                        <p:attrNameLst>
                                          <p:attrName>ppt_w</p:attrName>
                                        </p:attrNameLst>
                                      </p:cBhvr>
                                      <p:tavLst>
                                        <p:tav tm="0">
                                          <p:val>
                                            <p:fltVal val="0"/>
                                          </p:val>
                                        </p:tav>
                                        <p:tav tm="100000">
                                          <p:val>
                                            <p:strVal val="#ppt_w"/>
                                          </p:val>
                                        </p:tav>
                                      </p:tavLst>
                                    </p:anim>
                                    <p:anim calcmode="lin" valueType="num">
                                      <p:cBhvr>
                                        <p:cTn id="142" dur="1000" fill="hold"/>
                                        <p:tgtEl>
                                          <p:spTgt spid="18"/>
                                        </p:tgtEl>
                                        <p:attrNameLst>
                                          <p:attrName>ppt_h</p:attrName>
                                        </p:attrNameLst>
                                      </p:cBhvr>
                                      <p:tavLst>
                                        <p:tav tm="0">
                                          <p:val>
                                            <p:fltVal val="0"/>
                                          </p:val>
                                        </p:tav>
                                        <p:tav tm="100000">
                                          <p:val>
                                            <p:strVal val="#ppt_h"/>
                                          </p:val>
                                        </p:tav>
                                      </p:tavLst>
                                    </p:anim>
                                    <p:anim calcmode="lin" valueType="num">
                                      <p:cBhvr>
                                        <p:cTn id="143" dur="1000" fill="hold"/>
                                        <p:tgtEl>
                                          <p:spTgt spid="18"/>
                                        </p:tgtEl>
                                        <p:attrNameLst>
                                          <p:attrName>style.rotation</p:attrName>
                                        </p:attrNameLst>
                                      </p:cBhvr>
                                      <p:tavLst>
                                        <p:tav tm="0">
                                          <p:val>
                                            <p:fltVal val="90"/>
                                          </p:val>
                                        </p:tav>
                                        <p:tav tm="100000">
                                          <p:val>
                                            <p:fltVal val="0"/>
                                          </p:val>
                                        </p:tav>
                                      </p:tavLst>
                                    </p:anim>
                                    <p:animEffect transition="in" filter="fade">
                                      <p:cBhvr>
                                        <p:cTn id="144" dur="1000"/>
                                        <p:tgtEl>
                                          <p:spTgt spid="18"/>
                                        </p:tgtEl>
                                      </p:cBhvr>
                                    </p:animEffect>
                                  </p:childTnLst>
                                </p:cTn>
                              </p:par>
                              <p:par>
                                <p:cTn id="145" presetID="31" presetClass="entr" presetSubtype="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 calcmode="lin" valueType="num">
                                      <p:cBhvr>
                                        <p:cTn id="147" dur="1000" fill="hold"/>
                                        <p:tgtEl>
                                          <p:spTgt spid="19"/>
                                        </p:tgtEl>
                                        <p:attrNameLst>
                                          <p:attrName>ppt_w</p:attrName>
                                        </p:attrNameLst>
                                      </p:cBhvr>
                                      <p:tavLst>
                                        <p:tav tm="0">
                                          <p:val>
                                            <p:fltVal val="0"/>
                                          </p:val>
                                        </p:tav>
                                        <p:tav tm="100000">
                                          <p:val>
                                            <p:strVal val="#ppt_w"/>
                                          </p:val>
                                        </p:tav>
                                      </p:tavLst>
                                    </p:anim>
                                    <p:anim calcmode="lin" valueType="num">
                                      <p:cBhvr>
                                        <p:cTn id="148" dur="1000" fill="hold"/>
                                        <p:tgtEl>
                                          <p:spTgt spid="19"/>
                                        </p:tgtEl>
                                        <p:attrNameLst>
                                          <p:attrName>ppt_h</p:attrName>
                                        </p:attrNameLst>
                                      </p:cBhvr>
                                      <p:tavLst>
                                        <p:tav tm="0">
                                          <p:val>
                                            <p:fltVal val="0"/>
                                          </p:val>
                                        </p:tav>
                                        <p:tav tm="100000">
                                          <p:val>
                                            <p:strVal val="#ppt_h"/>
                                          </p:val>
                                        </p:tav>
                                      </p:tavLst>
                                    </p:anim>
                                    <p:anim calcmode="lin" valueType="num">
                                      <p:cBhvr>
                                        <p:cTn id="149" dur="1000" fill="hold"/>
                                        <p:tgtEl>
                                          <p:spTgt spid="19"/>
                                        </p:tgtEl>
                                        <p:attrNameLst>
                                          <p:attrName>style.rotation</p:attrName>
                                        </p:attrNameLst>
                                      </p:cBhvr>
                                      <p:tavLst>
                                        <p:tav tm="0">
                                          <p:val>
                                            <p:fltVal val="90"/>
                                          </p:val>
                                        </p:tav>
                                        <p:tav tm="100000">
                                          <p:val>
                                            <p:fltVal val="0"/>
                                          </p:val>
                                        </p:tav>
                                      </p:tavLst>
                                    </p:anim>
                                    <p:animEffect transition="in" filter="fade">
                                      <p:cBhvr>
                                        <p:cTn id="150" dur="1000"/>
                                        <p:tgtEl>
                                          <p:spTgt spid="19"/>
                                        </p:tgtEl>
                                      </p:cBhvr>
                                    </p:animEffect>
                                  </p:childTnLst>
                                </p:cTn>
                              </p:par>
                            </p:childTnLst>
                          </p:cTn>
                        </p:par>
                      </p:childTnLst>
                    </p:cTn>
                  </p:par>
                  <p:par>
                    <p:cTn id="151" fill="hold">
                      <p:stCondLst>
                        <p:cond delay="indefinite"/>
                      </p:stCondLst>
                      <p:childTnLst>
                        <p:par>
                          <p:cTn id="152" fill="hold">
                            <p:stCondLst>
                              <p:cond delay="0"/>
                            </p:stCondLst>
                            <p:childTnLst>
                              <p:par>
                                <p:cTn id="153" presetID="14" presetClass="exit" presetSubtype="10" fill="hold" grpId="1" nodeType="clickEffect">
                                  <p:stCondLst>
                                    <p:cond delay="0"/>
                                  </p:stCondLst>
                                  <p:childTnLst>
                                    <p:animEffect transition="out" filter="randombar(horizontal)">
                                      <p:cBhvr>
                                        <p:cTn id="154" dur="500"/>
                                        <p:tgtEl>
                                          <p:spTgt spid="18"/>
                                        </p:tgtEl>
                                      </p:cBhvr>
                                    </p:animEffect>
                                    <p:set>
                                      <p:cBhvr>
                                        <p:cTn id="155" dur="1" fill="hold">
                                          <p:stCondLst>
                                            <p:cond delay="499"/>
                                          </p:stCondLst>
                                        </p:cTn>
                                        <p:tgtEl>
                                          <p:spTgt spid="18"/>
                                        </p:tgtEl>
                                        <p:attrNameLst>
                                          <p:attrName>style.visibility</p:attrName>
                                        </p:attrNameLst>
                                      </p:cBhvr>
                                      <p:to>
                                        <p:strVal val="hidden"/>
                                      </p:to>
                                    </p:set>
                                  </p:childTnLst>
                                </p:cTn>
                              </p:par>
                              <p:par>
                                <p:cTn id="156" presetID="14" presetClass="exit" presetSubtype="10" fill="hold" grpId="1" nodeType="withEffect">
                                  <p:stCondLst>
                                    <p:cond delay="0"/>
                                  </p:stCondLst>
                                  <p:childTnLst>
                                    <p:animEffect transition="out" filter="randombar(horizontal)">
                                      <p:cBhvr>
                                        <p:cTn id="157" dur="500"/>
                                        <p:tgtEl>
                                          <p:spTgt spid="19"/>
                                        </p:tgtEl>
                                      </p:cBhvr>
                                    </p:animEffect>
                                    <p:set>
                                      <p:cBhvr>
                                        <p:cTn id="158" dur="1" fill="hold">
                                          <p:stCondLst>
                                            <p:cond delay="499"/>
                                          </p:stCondLst>
                                        </p:cTn>
                                        <p:tgtEl>
                                          <p:spTgt spid="19"/>
                                        </p:tgtEl>
                                        <p:attrNameLst>
                                          <p:attrName>style.visibility</p:attrName>
                                        </p:attrNameLst>
                                      </p:cBhvr>
                                      <p:to>
                                        <p:strVal val="hidden"/>
                                      </p:to>
                                    </p:set>
                                  </p:childTnLst>
                                </p:cTn>
                              </p:par>
                              <p:par>
                                <p:cTn id="159" presetID="14" presetClass="exit" presetSubtype="10" fill="hold" grpId="1" nodeType="withEffect">
                                  <p:stCondLst>
                                    <p:cond delay="0"/>
                                  </p:stCondLst>
                                  <p:childTnLst>
                                    <p:animEffect transition="out" filter="randombar(horizontal)">
                                      <p:cBhvr>
                                        <p:cTn id="160" dur="500"/>
                                        <p:tgtEl>
                                          <p:spTgt spid="17"/>
                                        </p:tgtEl>
                                      </p:cBhvr>
                                    </p:animEffect>
                                    <p:set>
                                      <p:cBhvr>
                                        <p:cTn id="16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4" grpId="0" animBg="1"/>
      <p:bldP spid="4"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3" grpId="0" animBg="1"/>
      <p:bldP spid="3"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FD45-2654-450C-81FD-1C9D68DDF8AF}"/>
              </a:ext>
            </a:extLst>
          </p:cNvPr>
          <p:cNvSpPr>
            <a:spLocks noGrp="1"/>
          </p:cNvSpPr>
          <p:nvPr>
            <p:ph type="title"/>
          </p:nvPr>
        </p:nvSpPr>
        <p:spPr>
          <a:xfrm>
            <a:off x="701613" y="105940"/>
            <a:ext cx="10788773" cy="1325563"/>
          </a:xfrm>
        </p:spPr>
        <p:txBody>
          <a:bodyPr/>
          <a:lstStyle/>
          <a:p>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Naming the special days in Holy Week</a:t>
            </a:r>
          </a:p>
        </p:txBody>
      </p:sp>
      <p:pic>
        <p:nvPicPr>
          <p:cNvPr id="4" name="Picture 3" descr="A drawing of a cartoon character&#10;&#10;Description generated with high confidence">
            <a:extLst>
              <a:ext uri="{FF2B5EF4-FFF2-40B4-BE49-F238E27FC236}">
                <a16:creationId xmlns:a16="http://schemas.microsoft.com/office/drawing/2014/main" id="{B455945F-DF06-46B0-9CDF-B5A9AC50E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78" y="1725613"/>
            <a:ext cx="4226322" cy="2692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ross 1" descr="A picture containing wooden&#10;&#10;Description generated with high confidence">
            <a:extLst>
              <a:ext uri="{FF2B5EF4-FFF2-40B4-BE49-F238E27FC236}">
                <a16:creationId xmlns:a16="http://schemas.microsoft.com/office/drawing/2014/main" id="{5C27FC8D-1DE6-454A-9119-4C0D9FA17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560" y="1681586"/>
            <a:ext cx="681676" cy="831313"/>
          </a:xfrm>
          <a:prstGeom prst="rect">
            <a:avLst/>
          </a:prstGeom>
        </p:spPr>
      </p:pic>
      <p:pic>
        <p:nvPicPr>
          <p:cNvPr id="9" name="Cross 2" descr="A picture containing wooden&#10;&#10;Description generated with high confidence">
            <a:extLst>
              <a:ext uri="{FF2B5EF4-FFF2-40B4-BE49-F238E27FC236}">
                <a16:creationId xmlns:a16="http://schemas.microsoft.com/office/drawing/2014/main" id="{A7CBF99E-FD1F-4DCD-A2F3-EB3D188B9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560" y="2664840"/>
            <a:ext cx="681676" cy="831313"/>
          </a:xfrm>
          <a:prstGeom prst="rect">
            <a:avLst/>
          </a:prstGeom>
        </p:spPr>
      </p:pic>
      <p:pic>
        <p:nvPicPr>
          <p:cNvPr id="10" name="Cross 3" descr="A picture containing wooden&#10;&#10;Description generated with high confidence">
            <a:extLst>
              <a:ext uri="{FF2B5EF4-FFF2-40B4-BE49-F238E27FC236}">
                <a16:creationId xmlns:a16="http://schemas.microsoft.com/office/drawing/2014/main" id="{8CDBB68D-1172-42D0-9478-320E9BEF4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850" y="3819688"/>
            <a:ext cx="681676" cy="831313"/>
          </a:xfrm>
          <a:prstGeom prst="rect">
            <a:avLst/>
          </a:prstGeom>
        </p:spPr>
      </p:pic>
      <p:pic>
        <p:nvPicPr>
          <p:cNvPr id="8" name="Cross 4" descr="A picture containing object&#10;&#10;Description generated with very high confidence">
            <a:extLst>
              <a:ext uri="{FF2B5EF4-FFF2-40B4-BE49-F238E27FC236}">
                <a16:creationId xmlns:a16="http://schemas.microsoft.com/office/drawing/2014/main" id="{DDF13893-04DC-43C8-9040-CF3DDB32A8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042" r="64283"/>
          <a:stretch/>
        </p:blipFill>
        <p:spPr>
          <a:xfrm>
            <a:off x="6206039" y="5080399"/>
            <a:ext cx="569298" cy="831313"/>
          </a:xfrm>
          <a:prstGeom prst="rect">
            <a:avLst/>
          </a:prstGeom>
        </p:spPr>
      </p:pic>
      <p:sp>
        <p:nvSpPr>
          <p:cNvPr id="11" name="Rectangle 10">
            <a:extLst>
              <a:ext uri="{FF2B5EF4-FFF2-40B4-BE49-F238E27FC236}">
                <a16:creationId xmlns:a16="http://schemas.microsoft.com/office/drawing/2014/main" id="{1F0AA9E5-8971-442F-88AB-5F37D0D5FF2B}"/>
              </a:ext>
            </a:extLst>
          </p:cNvPr>
          <p:cNvSpPr/>
          <p:nvPr/>
        </p:nvSpPr>
        <p:spPr>
          <a:xfrm>
            <a:off x="6864824" y="1738464"/>
            <a:ext cx="4934482" cy="707886"/>
          </a:xfrm>
          <a:prstGeom prst="rect">
            <a:avLst/>
          </a:prstGeom>
          <a:solidFill>
            <a:schemeClr val="accent2">
              <a:lumMod val="20000"/>
              <a:lumOff val="80000"/>
            </a:schemeClr>
          </a:solidFill>
          <a:ln>
            <a:solidFill>
              <a:srgbClr val="C00000"/>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In Holy Week we tell the stories about what happened to Jesus.</a:t>
            </a:r>
            <a:endParaRPr lang="en-NZ" sz="2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DDF6718-4685-470F-BF2A-10894481C039}"/>
              </a:ext>
            </a:extLst>
          </p:cNvPr>
          <p:cNvSpPr/>
          <p:nvPr/>
        </p:nvSpPr>
        <p:spPr>
          <a:xfrm>
            <a:off x="6864825" y="2572666"/>
            <a:ext cx="4934482" cy="1015663"/>
          </a:xfrm>
          <a:prstGeom prst="rect">
            <a:avLst/>
          </a:prstGeom>
          <a:solidFill>
            <a:schemeClr val="accent2">
              <a:lumMod val="20000"/>
              <a:lumOff val="80000"/>
            </a:schemeClr>
          </a:solidFill>
          <a:ln>
            <a:solidFill>
              <a:srgbClr val="C00000"/>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We talk to Jesus and tell him we love him and we are sorry that we are selfish sometimes.</a:t>
            </a:r>
            <a:endParaRPr lang="en-NZ" sz="20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9C7D794-22B4-4F4F-97CA-C2554763F027}"/>
              </a:ext>
            </a:extLst>
          </p:cNvPr>
          <p:cNvSpPr/>
          <p:nvPr/>
        </p:nvSpPr>
        <p:spPr>
          <a:xfrm>
            <a:off x="6864824" y="3682549"/>
            <a:ext cx="4934483" cy="1015663"/>
          </a:xfrm>
          <a:prstGeom prst="rect">
            <a:avLst/>
          </a:prstGeom>
          <a:solidFill>
            <a:schemeClr val="accent2">
              <a:lumMod val="20000"/>
              <a:lumOff val="80000"/>
            </a:schemeClr>
          </a:solidFill>
          <a:ln>
            <a:solidFill>
              <a:srgbClr val="C00000"/>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We remember all the ways he was hurt by people especially when he died on the cross.</a:t>
            </a:r>
            <a:endParaRPr lang="en-NZ" sz="20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25BDD1-AC01-4DDA-8FBC-D3AA9E9A9288}"/>
              </a:ext>
            </a:extLst>
          </p:cNvPr>
          <p:cNvSpPr/>
          <p:nvPr/>
        </p:nvSpPr>
        <p:spPr>
          <a:xfrm>
            <a:off x="6853233" y="4834337"/>
            <a:ext cx="4946075" cy="1323439"/>
          </a:xfrm>
          <a:prstGeom prst="rect">
            <a:avLst/>
          </a:prstGeom>
          <a:solidFill>
            <a:schemeClr val="accent2">
              <a:lumMod val="20000"/>
              <a:lumOff val="80000"/>
            </a:schemeClr>
          </a:solidFill>
          <a:ln>
            <a:solidFill>
              <a:srgbClr val="C00000"/>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We celebrate when Jesus rose from death to his new life and we sing Alleluia! Alleluia!  Because Jesus died we can rise too, all because he loves us so much.</a:t>
            </a:r>
            <a:endParaRPr lang="en-NZ" sz="2000" dirty="0">
              <a:latin typeface="Arial" panose="020B0604020202020204" pitchFamily="34" charset="0"/>
              <a:cs typeface="Arial" panose="020B0604020202020204" pitchFamily="34" charset="0"/>
            </a:endParaRPr>
          </a:p>
        </p:txBody>
      </p:sp>
      <p:sp>
        <p:nvSpPr>
          <p:cNvPr id="15" name="Action Button: Back">
            <a:hlinkClick r:id="" action="ppaction://hlinkshowjump?jump=previousslide" highlightClick="1"/>
            <a:extLst>
              <a:ext uri="{FF2B5EF4-FFF2-40B4-BE49-F238E27FC236}">
                <a16:creationId xmlns:a16="http://schemas.microsoft.com/office/drawing/2014/main" id="{F78CEA3F-16C7-4AED-9664-30CB8103FC28}"/>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a:hlinkClick r:id="" action="ppaction://hlinkshowjump?jump=nextslide" highlightClick="1"/>
            <a:extLst>
              <a:ext uri="{FF2B5EF4-FFF2-40B4-BE49-F238E27FC236}">
                <a16:creationId xmlns:a16="http://schemas.microsoft.com/office/drawing/2014/main" id="{8AF87D67-AD0B-46A6-9CBA-CED2AC9DB30F}"/>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PageNumber">
            <a:extLst>
              <a:ext uri="{FF2B5EF4-FFF2-40B4-BE49-F238E27FC236}">
                <a16:creationId xmlns:a16="http://schemas.microsoft.com/office/drawing/2014/main" id="{D563267D-BB62-4433-9A0D-D5D391017413}"/>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S-05</a:t>
            </a:r>
          </a:p>
        </p:txBody>
      </p:sp>
      <p:sp>
        <p:nvSpPr>
          <p:cNvPr id="18" name="Rectangle: Beveled 17">
            <a:extLst>
              <a:ext uri="{FF2B5EF4-FFF2-40B4-BE49-F238E27FC236}">
                <a16:creationId xmlns:a16="http://schemas.microsoft.com/office/drawing/2014/main" id="{580CEFD9-3280-4427-8BC8-BE6DC8D37322}"/>
              </a:ext>
            </a:extLst>
          </p:cNvPr>
          <p:cNvSpPr/>
          <p:nvPr/>
        </p:nvSpPr>
        <p:spPr>
          <a:xfrm>
            <a:off x="346061" y="4454981"/>
            <a:ext cx="5416355" cy="1266825"/>
          </a:xfrm>
          <a:prstGeom prst="bevel">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NZ" sz="2000" dirty="0">
                <a:effectLst/>
                <a:latin typeface="Arial" panose="020B0604020202020204" pitchFamily="34" charset="0"/>
                <a:ea typeface="Calibri" panose="020F0502020204030204" pitchFamily="34" charset="0"/>
                <a:cs typeface="Arial" panose="020B0604020202020204" pitchFamily="34" charset="0"/>
              </a:rPr>
              <a:t>Point to each picture and name what is happening and the day it happened on.</a:t>
            </a:r>
            <a:r>
              <a:rPr lang="en-NZ" sz="1100" dirty="0">
                <a:effectLst/>
                <a:ea typeface="Calibri" panose="020F0502020204030204" pitchFamily="34" charset="0"/>
                <a:cs typeface="Times New Roman" panose="02020603050405020304" pitchFamily="18" charset="0"/>
              </a:rPr>
              <a:t> </a:t>
            </a:r>
          </a:p>
        </p:txBody>
      </p:sp>
      <p:sp>
        <p:nvSpPr>
          <p:cNvPr id="3" name="Button">
            <a:extLst>
              <a:ext uri="{FF2B5EF4-FFF2-40B4-BE49-F238E27FC236}">
                <a16:creationId xmlns:a16="http://schemas.microsoft.com/office/drawing/2014/main" id="{5222311D-0AA7-4BDF-9584-66888520E4F1}"/>
              </a:ext>
            </a:extLst>
          </p:cNvPr>
          <p:cNvSpPr/>
          <p:nvPr/>
        </p:nvSpPr>
        <p:spPr>
          <a:xfrm>
            <a:off x="392691" y="5896392"/>
            <a:ext cx="560240" cy="522768"/>
          </a:xfrm>
          <a:prstGeom prst="ellips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Arrow">
            <a:extLst>
              <a:ext uri="{FF2B5EF4-FFF2-40B4-BE49-F238E27FC236}">
                <a16:creationId xmlns:a16="http://schemas.microsoft.com/office/drawing/2014/main" id="{5DA81573-B6BC-4401-BD6F-626692B691A2}"/>
              </a:ext>
            </a:extLst>
          </p:cNvPr>
          <p:cNvSpPr/>
          <p:nvPr/>
        </p:nvSpPr>
        <p:spPr>
          <a:xfrm>
            <a:off x="1357688" y="1382355"/>
            <a:ext cx="259308" cy="37693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AE3C62CF-0131-4244-B077-F3B3CBB45CEE}"/>
              </a:ext>
            </a:extLst>
          </p:cNvPr>
          <p:cNvSpPr/>
          <p:nvPr/>
        </p:nvSpPr>
        <p:spPr>
          <a:xfrm>
            <a:off x="4114527" y="6449413"/>
            <a:ext cx="3962944" cy="415498"/>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yellow button to move through the Holy Week pictures</a:t>
            </a:r>
          </a:p>
          <a:p>
            <a:pPr lvl="0" algn="ctr"/>
            <a:r>
              <a:rPr lang="en-GB" sz="1050" dirty="0">
                <a:solidFill>
                  <a:prstClr val="white"/>
                </a:solidFill>
                <a:latin typeface="Arial" pitchFamily="34" charset="0"/>
                <a:ea typeface="Segoe UI" pitchFamily="34" charset="0"/>
                <a:cs typeface="Arial" pitchFamily="34" charset="0"/>
              </a:rPr>
              <a:t>Click the crosses to reveal text..</a:t>
            </a:r>
          </a:p>
        </p:txBody>
      </p:sp>
    </p:spTree>
    <p:extLst>
      <p:ext uri="{BB962C8B-B14F-4D97-AF65-F5344CB8AC3E}">
        <p14:creationId xmlns:p14="http://schemas.microsoft.com/office/powerpoint/2010/main" val="199589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79167E-6 4.81481E-6 L 0.05325 -0.00278 " pathEditMode="relative" rAng="0" ptsTypes="AA">
                                      <p:cBhvr>
                                        <p:cTn id="11" dur="500" fill="hold"/>
                                        <p:tgtEl>
                                          <p:spTgt spid="5"/>
                                        </p:tgtEl>
                                        <p:attrNameLst>
                                          <p:attrName>ppt_x</p:attrName>
                                          <p:attrName>ppt_y</p:attrName>
                                        </p:attrNameLst>
                                      </p:cBhvr>
                                      <p:rCtr x="2656" y="-13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0.05325 -0.00278 L 0.1108 -0.00278 " pathEditMode="relative" rAng="0" ptsTypes="AA">
                                      <p:cBhvr>
                                        <p:cTn id="15" dur="500" fill="hold"/>
                                        <p:tgtEl>
                                          <p:spTgt spid="5"/>
                                        </p:tgtEl>
                                        <p:attrNameLst>
                                          <p:attrName>ppt_x</p:attrName>
                                          <p:attrName>ppt_y</p:attrName>
                                        </p:attrNameLst>
                                      </p:cBhvr>
                                      <p:rCtr x="2878" y="0"/>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3" nodeType="clickEffect">
                                  <p:stCondLst>
                                    <p:cond delay="0"/>
                                  </p:stCondLst>
                                  <p:childTnLst>
                                    <p:animMotion origin="layout" path="M 0.1108 -0.00278 L 0.16458 -0.00278 " pathEditMode="relative" rAng="0" ptsTypes="AA">
                                      <p:cBhvr>
                                        <p:cTn id="19" dur="500" fill="hold"/>
                                        <p:tgtEl>
                                          <p:spTgt spid="5"/>
                                        </p:tgtEl>
                                        <p:attrNameLst>
                                          <p:attrName>ppt_x</p:attrName>
                                          <p:attrName>ppt_y</p:attrName>
                                        </p:attrNameLst>
                                      </p:cBhvr>
                                      <p:rCtr x="2682" y="0"/>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4" nodeType="clickEffect">
                                  <p:stCondLst>
                                    <p:cond delay="0"/>
                                  </p:stCondLst>
                                  <p:childTnLst>
                                    <p:animMotion origin="layout" path="M 0.16458 -0.00278 L 0.22721 -0.00278 " pathEditMode="relative" rAng="0" ptsTypes="AA">
                                      <p:cBhvr>
                                        <p:cTn id="23" dur="500" fill="hold"/>
                                        <p:tgtEl>
                                          <p:spTgt spid="5"/>
                                        </p:tgtEl>
                                        <p:attrNameLst>
                                          <p:attrName>ppt_x</p:attrName>
                                          <p:attrName>ppt_y</p:attrName>
                                        </p:attrNameLst>
                                      </p:cBhvr>
                                      <p:rCtr x="3125" y="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5" nodeType="clickEffect">
                                  <p:stCondLst>
                                    <p:cond delay="0"/>
                                  </p:stCondLst>
                                  <p:childTnLst>
                                    <p:animMotion origin="layout" path="M 0.22721 -0.00278 L 0.27539 -0.00278 " pathEditMode="relative" rAng="0" ptsTypes="AA">
                                      <p:cBhvr>
                                        <p:cTn id="27" dur="500" fill="hold"/>
                                        <p:tgtEl>
                                          <p:spTgt spid="5"/>
                                        </p:tgtEl>
                                        <p:attrNameLst>
                                          <p:attrName>ppt_x</p:attrName>
                                          <p:attrName>ppt_y</p:attrName>
                                        </p:attrNameLst>
                                      </p:cBhvr>
                                      <p:rCtr x="2409" y="0"/>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6" nodeType="clickEffect">
                                  <p:stCondLst>
                                    <p:cond delay="0"/>
                                  </p:stCondLst>
                                  <p:childTnLst>
                                    <p:animMotion origin="layout" path="M 0.27539 -0.00278 L 4.79167E-6 2.59259E-6 " pathEditMode="relative" rAng="0" ptsTypes="AA">
                                      <p:cBhvr>
                                        <p:cTn id="31" dur="100" fill="hold"/>
                                        <p:tgtEl>
                                          <p:spTgt spid="5"/>
                                        </p:tgtEl>
                                        <p:attrNameLst>
                                          <p:attrName>ppt_x</p:attrName>
                                          <p:attrName>ppt_y</p:attrName>
                                        </p:attrNameLst>
                                      </p:cBhvr>
                                      <p:rCtr x="-13776" y="0"/>
                                    </p:animMotion>
                                  </p:childTnLst>
                                </p:cTn>
                              </p:par>
                              <p:par>
                                <p:cTn id="32" presetID="1" presetClass="exit" presetSubtype="0" fill="hold" grpId="7"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1000"/>
                                        <p:tgtEl>
                                          <p:spTgt spid="11"/>
                                        </p:tgtEl>
                                      </p:cBhvr>
                                    </p:animEffec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1000"/>
                                        <p:tgtEl>
                                          <p:spTgt spid="12"/>
                                        </p:tgtEl>
                                      </p:cBhvr>
                                    </p:animEffect>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1000"/>
                                        <p:tgtEl>
                                          <p:spTgt spid="13"/>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1000"/>
                                        <p:tgtEl>
                                          <p:spTgt spid="14"/>
                                        </p:tgtEl>
                                      </p:cBhvr>
                                    </p:animEffect>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1" nodeType="withEffect">
                                  <p:stCondLst>
                                    <p:cond delay="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2" nodeType="withEffect">
                                  <p:stCondLst>
                                    <p:cond delay="0"/>
                                  </p:stCondLst>
                                  <p:childTnLst>
                                    <p:set>
                                      <p:cBhvr>
                                        <p:cTn id="73" dur="1" fill="hold">
                                          <p:stCondLst>
                                            <p:cond delay="0"/>
                                          </p:stCondLst>
                                        </p:cTn>
                                        <p:tgtEl>
                                          <p:spTgt spid="11"/>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2"/>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3"/>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5" grpId="0" animBg="1"/>
      <p:bldP spid="5" grpId="1" animBg="1"/>
      <p:bldP spid="5" grpId="2" animBg="1"/>
      <p:bldP spid="5" grpId="3" animBg="1"/>
      <p:bldP spid="5" grpId="4" animBg="1"/>
      <p:bldP spid="5" grpId="5" animBg="1"/>
      <p:bldP spid="5" grpId="6" animBg="1"/>
      <p:bldP spid="5" grpId="7"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FF46A6-0A95-4E5A-AC4E-DFC9E4B4B366}"/>
              </a:ext>
            </a:extLst>
          </p:cNvPr>
          <p:cNvSpPr/>
          <p:nvPr/>
        </p:nvSpPr>
        <p:spPr>
          <a:xfrm>
            <a:off x="0" y="1682086"/>
            <a:ext cx="12192000" cy="51759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A44A4EAE-F5E8-48A4-9610-E3CA0BF70F07}"/>
              </a:ext>
            </a:extLst>
          </p:cNvPr>
          <p:cNvSpPr/>
          <p:nvPr/>
        </p:nvSpPr>
        <p:spPr>
          <a:xfrm>
            <a:off x="232012" y="1926546"/>
            <a:ext cx="11121788" cy="4263475"/>
          </a:xfrm>
          <a:prstGeom prst="rect">
            <a:avLst/>
          </a:prstGeom>
        </p:spPr>
        <p:txBody>
          <a:bodyPr wrap="square">
            <a:spAutoFit/>
          </a:bodyPr>
          <a:lstStyle/>
          <a:p>
            <a:pPr>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The soldiers put a crown of thorns on Jesus’ head because he said he was a king. They put him on the cross. </a:t>
            </a:r>
          </a:p>
          <a:p>
            <a:pPr>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Jesus had loved people all his life but giving up his life for them was the greatest way he showed his love for people including each of us.</a:t>
            </a:r>
          </a:p>
          <a:p>
            <a:pPr>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Mary his mother and his friends stood nearby the cross. They saw Jesus close his eyes and die. They were very sad.</a:t>
            </a:r>
          </a:p>
          <a:p>
            <a:pPr>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When it was almost dark they took his body down from the cross and Mary held Jesus in her arms. They washed him and laid him in a cave and placed a large rock at the entrance. </a:t>
            </a:r>
            <a:endParaRPr lang="en-NZ"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19A63D34-0324-421D-B675-A076DEEDCAD0}"/>
              </a:ext>
            </a:extLst>
          </p:cNvPr>
          <p:cNvSpPr>
            <a:spLocks noGrp="1"/>
          </p:cNvSpPr>
          <p:nvPr>
            <p:ph type="title"/>
          </p:nvPr>
        </p:nvSpPr>
        <p:spPr>
          <a:xfrm>
            <a:off x="838200" y="5125"/>
            <a:ext cx="10515600" cy="1325563"/>
          </a:xfrm>
        </p:spPr>
        <p:txBody>
          <a:bodyPr/>
          <a:lstStyle/>
          <a:p>
            <a:pPr algn="ctr"/>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Jesus dies on the cross</a:t>
            </a:r>
          </a:p>
        </p:txBody>
      </p:sp>
      <p:pic>
        <p:nvPicPr>
          <p:cNvPr id="8" name="Picture 7" descr="A picture containing man&#10;&#10;Description generated with high confidence">
            <a:extLst>
              <a:ext uri="{FF2B5EF4-FFF2-40B4-BE49-F238E27FC236}">
                <a16:creationId xmlns:a16="http://schemas.microsoft.com/office/drawing/2014/main" id="{6CC8BEF6-B189-4C9D-A85B-A1664A287E47}"/>
              </a:ext>
            </a:extLst>
          </p:cNvPr>
          <p:cNvPicPr>
            <a:picLocks noChangeAspect="1"/>
          </p:cNvPicPr>
          <p:nvPr/>
        </p:nvPicPr>
        <p:blipFill rotWithShape="1">
          <a:blip r:embed="rId3">
            <a:extLst>
              <a:ext uri="{28A0092B-C50C-407E-A947-70E740481C1C}">
                <a14:useLocalDpi xmlns:a14="http://schemas.microsoft.com/office/drawing/2010/main" val="0"/>
              </a:ext>
            </a:extLst>
          </a:blip>
          <a:srcRect b="9905"/>
          <a:stretch/>
        </p:blipFill>
        <p:spPr>
          <a:xfrm>
            <a:off x="1" y="1682087"/>
            <a:ext cx="12192000" cy="5175913"/>
          </a:xfrm>
          <a:prstGeom prst="rect">
            <a:avLst/>
          </a:prstGeom>
        </p:spPr>
      </p:pic>
      <p:sp>
        <p:nvSpPr>
          <p:cNvPr id="7" name="TextBox: PageNumber">
            <a:extLst>
              <a:ext uri="{FF2B5EF4-FFF2-40B4-BE49-F238E27FC236}">
                <a16:creationId xmlns:a16="http://schemas.microsoft.com/office/drawing/2014/main" id="{8A959A3B-17F3-42AB-9E64-B05E3D27444C}"/>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S-06</a:t>
            </a:r>
          </a:p>
        </p:txBody>
      </p:sp>
      <p:sp>
        <p:nvSpPr>
          <p:cNvPr id="5" name="Action Button: Back">
            <a:hlinkClick r:id="" action="ppaction://hlinkshowjump?jump=previousslide" highlightClick="1"/>
            <a:extLst>
              <a:ext uri="{FF2B5EF4-FFF2-40B4-BE49-F238E27FC236}">
                <a16:creationId xmlns:a16="http://schemas.microsoft.com/office/drawing/2014/main" id="{8A6A6FF3-3113-44D4-972C-514F2BBEC8B5}"/>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Forward">
            <a:hlinkClick r:id="" action="ppaction://hlinkshowjump?jump=nextslide" highlightClick="1"/>
            <a:extLst>
              <a:ext uri="{FF2B5EF4-FFF2-40B4-BE49-F238E27FC236}">
                <a16:creationId xmlns:a16="http://schemas.microsoft.com/office/drawing/2014/main" id="{7FDEF806-1EFE-47BD-B857-454E774A4660}"/>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Pentagon 11">
            <a:extLst>
              <a:ext uri="{FF2B5EF4-FFF2-40B4-BE49-F238E27FC236}">
                <a16:creationId xmlns:a16="http://schemas.microsoft.com/office/drawing/2014/main" id="{D66D2AC3-03F8-417A-A021-5CE6212FE623}"/>
              </a:ext>
            </a:extLst>
          </p:cNvPr>
          <p:cNvSpPr/>
          <p:nvPr/>
        </p:nvSpPr>
        <p:spPr>
          <a:xfrm rot="5400000">
            <a:off x="11229233" y="1802287"/>
            <a:ext cx="873456" cy="823478"/>
          </a:xfrm>
          <a:prstGeom prst="homePlate">
            <a:avLst/>
          </a:prstGeom>
          <a:solidFill>
            <a:srgbClr val="92D05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rrow: Pentagon 12">
            <a:extLst>
              <a:ext uri="{FF2B5EF4-FFF2-40B4-BE49-F238E27FC236}">
                <a16:creationId xmlns:a16="http://schemas.microsoft.com/office/drawing/2014/main" id="{51E9A654-2BF9-4033-9726-7961FDC90F5A}"/>
              </a:ext>
            </a:extLst>
          </p:cNvPr>
          <p:cNvSpPr/>
          <p:nvPr/>
        </p:nvSpPr>
        <p:spPr>
          <a:xfrm rot="-5400000">
            <a:off x="11229233" y="5490802"/>
            <a:ext cx="873456" cy="823478"/>
          </a:xfrm>
          <a:prstGeom prst="homePlat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Action Button: Video 13">
            <a:hlinkClick r:id="rId4" highlightClick="1"/>
            <a:extLst>
              <a:ext uri="{FF2B5EF4-FFF2-40B4-BE49-F238E27FC236}">
                <a16:creationId xmlns:a16="http://schemas.microsoft.com/office/drawing/2014/main" id="{A736AB5C-6E2A-47E2-A6A3-8B1985204994}"/>
              </a:ext>
            </a:extLst>
          </p:cNvPr>
          <p:cNvSpPr/>
          <p:nvPr/>
        </p:nvSpPr>
        <p:spPr>
          <a:xfrm>
            <a:off x="10206618" y="6434479"/>
            <a:ext cx="432048" cy="360001"/>
          </a:xfrm>
          <a:prstGeom prst="actionButtonMovi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14">
            <a:extLst>
              <a:ext uri="{FF2B5EF4-FFF2-40B4-BE49-F238E27FC236}">
                <a16:creationId xmlns:a16="http://schemas.microsoft.com/office/drawing/2014/main" id="{DCDFF364-7A12-4979-BC2B-E02F76D87309}"/>
              </a:ext>
            </a:extLst>
          </p:cNvPr>
          <p:cNvSpPr/>
          <p:nvPr/>
        </p:nvSpPr>
        <p:spPr>
          <a:xfrm>
            <a:off x="2684991" y="6434479"/>
            <a:ext cx="6965368" cy="415498"/>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green arrow to move the curtain down and reveal text. Click the red arrow to return the curtain to the top.</a:t>
            </a:r>
          </a:p>
          <a:p>
            <a:pPr lvl="0" algn="ctr"/>
            <a:r>
              <a:rPr lang="en-GB" sz="1050" dirty="0">
                <a:solidFill>
                  <a:prstClr val="white"/>
                </a:solidFill>
                <a:latin typeface="Arial" pitchFamily="34" charset="0"/>
                <a:ea typeface="Segoe UI" pitchFamily="34" charset="0"/>
                <a:cs typeface="Arial" pitchFamily="34" charset="0"/>
              </a:rPr>
              <a:t>Click video icon to watch “The Easter Story”.</a:t>
            </a:r>
          </a:p>
        </p:txBody>
      </p:sp>
    </p:spTree>
    <p:extLst>
      <p:ext uri="{BB962C8B-B14F-4D97-AF65-F5344CB8AC3E}">
        <p14:creationId xmlns:p14="http://schemas.microsoft.com/office/powerpoint/2010/main" val="709045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81481E-6 L 0 0.1743 " pathEditMode="relative" rAng="0" ptsTypes="AA">
                                      <p:cBhvr>
                                        <p:cTn id="6" dur="2000" fill="hold"/>
                                        <p:tgtEl>
                                          <p:spTgt spid="8"/>
                                        </p:tgtEl>
                                        <p:attrNameLst>
                                          <p:attrName>ppt_x</p:attrName>
                                          <p:attrName>ppt_y</p:attrName>
                                        </p:attrNameLst>
                                      </p:cBhvr>
                                      <p:rCtr x="0" y="8704"/>
                                    </p:animMotion>
                                  </p:childTnLst>
                                </p:cTn>
                              </p:par>
                              <p:par>
                                <p:cTn id="7" presetID="42" presetClass="path" presetSubtype="0" accel="50000" decel="50000" fill="hold" grpId="0" nodeType="withEffect">
                                  <p:stCondLst>
                                    <p:cond delay="0"/>
                                  </p:stCondLst>
                                  <p:childTnLst>
                                    <p:animMotion origin="layout" path="M -1.04167E-6 4.81481E-6 L -1.04167E-6 0.18287 " pathEditMode="relative" rAng="0" ptsTypes="AA">
                                      <p:cBhvr>
                                        <p:cTn id="8" dur="2000" fill="hold"/>
                                        <p:tgtEl>
                                          <p:spTgt spid="12"/>
                                        </p:tgtEl>
                                        <p:attrNameLst>
                                          <p:attrName>ppt_x</p:attrName>
                                          <p:attrName>ppt_y</p:attrName>
                                        </p:attrNameLst>
                                      </p:cBhvr>
                                      <p:rCtr x="0" y="9144"/>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0.1743 L 0 0.3155 " pathEditMode="relative" rAng="0" ptsTypes="AA">
                                      <p:cBhvr>
                                        <p:cTn id="12" dur="2000" fill="hold"/>
                                        <p:tgtEl>
                                          <p:spTgt spid="8"/>
                                        </p:tgtEl>
                                        <p:attrNameLst>
                                          <p:attrName>ppt_x</p:attrName>
                                          <p:attrName>ppt_y</p:attrName>
                                        </p:attrNameLst>
                                      </p:cBhvr>
                                      <p:rCtr x="0" y="7060"/>
                                    </p:animMotion>
                                  </p:childTnLst>
                                </p:cTn>
                              </p:par>
                              <p:par>
                                <p:cTn id="13" presetID="42" presetClass="path" presetSubtype="0" accel="50000" decel="50000" fill="hold" grpId="1" nodeType="withEffect">
                                  <p:stCondLst>
                                    <p:cond delay="0"/>
                                  </p:stCondLst>
                                  <p:childTnLst>
                                    <p:animMotion origin="layout" path="M -1.04167E-6 0.18287 L -1.04167E-6 0.33194 " pathEditMode="relative" rAng="0" ptsTypes="AA">
                                      <p:cBhvr>
                                        <p:cTn id="14" dur="2000" fill="hold"/>
                                        <p:tgtEl>
                                          <p:spTgt spid="12"/>
                                        </p:tgtEl>
                                        <p:attrNameLst>
                                          <p:attrName>ppt_x</p:attrName>
                                          <p:attrName>ppt_y</p:attrName>
                                        </p:attrNameLst>
                                      </p:cBhvr>
                                      <p:rCtr x="0" y="745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3155 L 0 0.46597 " pathEditMode="relative" rAng="0" ptsTypes="AA">
                                      <p:cBhvr>
                                        <p:cTn id="18" dur="2000" fill="hold"/>
                                        <p:tgtEl>
                                          <p:spTgt spid="8"/>
                                        </p:tgtEl>
                                        <p:attrNameLst>
                                          <p:attrName>ppt_x</p:attrName>
                                          <p:attrName>ppt_y</p:attrName>
                                        </p:attrNameLst>
                                      </p:cBhvr>
                                      <p:rCtr x="0" y="7523"/>
                                    </p:animMotion>
                                  </p:childTnLst>
                                </p:cTn>
                              </p:par>
                              <p:par>
                                <p:cTn id="19" presetID="42" presetClass="path" presetSubtype="0" accel="50000" decel="50000" fill="hold" grpId="2" nodeType="withEffect">
                                  <p:stCondLst>
                                    <p:cond delay="0"/>
                                  </p:stCondLst>
                                  <p:childTnLst>
                                    <p:animMotion origin="layout" path="M -1.04167E-6 0.33194 L -0.00078 0.46504 " pathEditMode="relative" rAng="0" ptsTypes="AA">
                                      <p:cBhvr>
                                        <p:cTn id="20" dur="2000" fill="hold"/>
                                        <p:tgtEl>
                                          <p:spTgt spid="12"/>
                                        </p:tgtEl>
                                        <p:attrNameLst>
                                          <p:attrName>ppt_x</p:attrName>
                                          <p:attrName>ppt_y</p:attrName>
                                        </p:attrNameLst>
                                      </p:cBhvr>
                                      <p:rCtr x="-39" y="6644"/>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0.46597 L 0 0.67083 " pathEditMode="relative" rAng="0" ptsTypes="AA">
                                      <p:cBhvr>
                                        <p:cTn id="24" dur="2000" fill="hold"/>
                                        <p:tgtEl>
                                          <p:spTgt spid="8"/>
                                        </p:tgtEl>
                                        <p:attrNameLst>
                                          <p:attrName>ppt_x</p:attrName>
                                          <p:attrName>ppt_y</p:attrName>
                                        </p:attrNameLst>
                                      </p:cBhvr>
                                      <p:rCtr x="0" y="10231"/>
                                    </p:animMotion>
                                  </p:childTnLst>
                                </p:cTn>
                              </p:par>
                            </p:childTnLst>
                          </p:cTn>
                        </p:par>
                        <p:par>
                          <p:cTn id="25" fill="hold">
                            <p:stCondLst>
                              <p:cond delay="2000"/>
                            </p:stCondLst>
                            <p:childTnLst>
                              <p:par>
                                <p:cTn id="26" presetID="10" presetClass="exit" presetSubtype="0" fill="hold" grpId="3" nodeType="after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2500"/>
                            </p:stCondLst>
                            <p:childTnLst>
                              <p:par>
                                <p:cTn id="30" presetID="42" presetClass="path" presetSubtype="0" accel="50000" decel="50000" fill="hold" grpId="5" nodeType="afterEffect">
                                  <p:stCondLst>
                                    <p:cond delay="0"/>
                                  </p:stCondLst>
                                  <p:childTnLst>
                                    <p:animMotion origin="layout" path="M -0.00078 0.46504 L -4.16667E-7 3.33333E-6 " pathEditMode="relative" rAng="0" ptsTypes="AA">
                                      <p:cBhvr>
                                        <p:cTn id="31" dur="100" fill="hold"/>
                                        <p:tgtEl>
                                          <p:spTgt spid="12"/>
                                        </p:tgtEl>
                                        <p:attrNameLst>
                                          <p:attrName>ppt_x</p:attrName>
                                          <p:attrName>ppt_y</p:attrName>
                                        </p:attrNameLst>
                                      </p:cBhvr>
                                      <p:rCtr x="13" y="-23241"/>
                                    </p:animMotion>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67083 L 0 4.44444E-6 " pathEditMode="relative" rAng="0" ptsTypes="AA">
                                      <p:cBhvr>
                                        <p:cTn id="39" dur="2000" fill="hold"/>
                                        <p:tgtEl>
                                          <p:spTgt spid="8"/>
                                        </p:tgtEl>
                                        <p:attrNameLst>
                                          <p:attrName>ppt_x</p:attrName>
                                          <p:attrName>ppt_y</p:attrName>
                                        </p:attrNameLst>
                                      </p:cBhvr>
                                      <p:rCtr x="0" y="-32847"/>
                                    </p:animMotion>
                                  </p:childTnLst>
                                </p:cTn>
                              </p:par>
                              <p:par>
                                <p:cTn id="40" presetID="42" presetClass="path" presetSubtype="0" accel="50000" decel="50000" fill="hold" grpId="2" nodeType="withEffect">
                                  <p:stCondLst>
                                    <p:cond delay="0"/>
                                  </p:stCondLst>
                                  <p:childTnLst>
                                    <p:animMotion origin="layout" path="M -1.04167E-6 1.85185E-6 L -4.16667E-7 -0.53796 " pathEditMode="relative" rAng="0" ptsTypes="AA">
                                      <p:cBhvr>
                                        <p:cTn id="41" dur="2000" fill="hold"/>
                                        <p:tgtEl>
                                          <p:spTgt spid="13"/>
                                        </p:tgtEl>
                                        <p:attrNameLst>
                                          <p:attrName>ppt_x</p:attrName>
                                          <p:attrName>ppt_y</p:attrName>
                                        </p:attrNameLst>
                                      </p:cBhvr>
                                      <p:rCtr x="-26" y="-26806"/>
                                    </p:animMotion>
                                  </p:childTnLst>
                                </p:cTn>
                              </p:par>
                            </p:childTnLst>
                          </p:cTn>
                        </p:par>
                        <p:par>
                          <p:cTn id="42" fill="hold">
                            <p:stCondLst>
                              <p:cond delay="2000"/>
                            </p:stCondLst>
                            <p:childTnLst>
                              <p:par>
                                <p:cTn id="43" presetID="10" presetClass="exit" presetSubtype="0" fill="hold" grpId="3" nodeType="after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par>
                          <p:cTn id="46" fill="hold">
                            <p:stCondLst>
                              <p:cond delay="2500"/>
                            </p:stCondLst>
                            <p:childTnLst>
                              <p:par>
                                <p:cTn id="47" presetID="10" presetClass="entr" presetSubtype="0" fill="hold" grpId="6"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nextCondLst>
                <p:cond evt="onClick" delay="0">
                  <p:tgtEl>
                    <p:spTgt spid="13"/>
                  </p:tgtEl>
                </p:cond>
              </p:nextCondLst>
            </p:seq>
          </p:childTnLst>
        </p:cTn>
      </p:par>
    </p:tnLst>
    <p:bldLst>
      <p:bldP spid="12" grpId="0" animBg="1"/>
      <p:bldP spid="12" grpId="1" animBg="1"/>
      <p:bldP spid="12" grpId="2" animBg="1"/>
      <p:bldP spid="12" grpId="3" animBg="1"/>
      <p:bldP spid="12" grpId="5" animBg="1"/>
      <p:bldP spid="12" grpId="6" animBg="1"/>
      <p:bldP spid="13" grpId="0" animBg="1"/>
      <p:bldP spid="13" grpId="2" animBg="1"/>
      <p:bldP spid="13"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6345B-67C8-4CA9-A062-A8A8A83F4406}"/>
              </a:ext>
            </a:extLst>
          </p:cNvPr>
          <p:cNvSpPr>
            <a:spLocks noGrp="1"/>
          </p:cNvSpPr>
          <p:nvPr>
            <p:ph type="title"/>
          </p:nvPr>
        </p:nvSpPr>
        <p:spPr>
          <a:xfrm>
            <a:off x="375597" y="255943"/>
            <a:ext cx="11429716" cy="1325563"/>
          </a:xfrm>
        </p:spPr>
        <p:txBody>
          <a:bodyPr/>
          <a:lstStyle/>
          <a:p>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What happened after Jesus was buried?</a:t>
            </a:r>
          </a:p>
        </p:txBody>
      </p:sp>
      <p:pic>
        <p:nvPicPr>
          <p:cNvPr id="4" name="Picture 3" descr="A picture containing text, book&#10;&#10;Description generated with high confidence">
            <a:extLst>
              <a:ext uri="{FF2B5EF4-FFF2-40B4-BE49-F238E27FC236}">
                <a16:creationId xmlns:a16="http://schemas.microsoft.com/office/drawing/2014/main" id="{9DF4BF36-2B42-406A-99FF-5A41C18E4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79" y="1866899"/>
            <a:ext cx="5633568" cy="4106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Action Button: Back">
            <a:hlinkClick r:id="" action="ppaction://hlinkshowjump?jump=previousslide" highlightClick="1"/>
            <a:extLst>
              <a:ext uri="{FF2B5EF4-FFF2-40B4-BE49-F238E27FC236}">
                <a16:creationId xmlns:a16="http://schemas.microsoft.com/office/drawing/2014/main" id="{1DFDC32D-D9C9-4618-9A71-D1A60C77E074}"/>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Forward">
            <a:hlinkClick r:id="" action="ppaction://hlinkshowjump?jump=nextslide" highlightClick="1"/>
            <a:extLst>
              <a:ext uri="{FF2B5EF4-FFF2-40B4-BE49-F238E27FC236}">
                <a16:creationId xmlns:a16="http://schemas.microsoft.com/office/drawing/2014/main" id="{A26C1830-7AFC-4C98-B368-A0FBF3DA7680}"/>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PageNumber">
            <a:extLst>
              <a:ext uri="{FF2B5EF4-FFF2-40B4-BE49-F238E27FC236}">
                <a16:creationId xmlns:a16="http://schemas.microsoft.com/office/drawing/2014/main" id="{E2E491A5-35B5-4EDC-B0BD-3431E24F3A0E}"/>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S-07</a:t>
            </a:r>
          </a:p>
        </p:txBody>
      </p:sp>
      <p:sp>
        <p:nvSpPr>
          <p:cNvPr id="14" name="Restart">
            <a:extLst>
              <a:ext uri="{FF2B5EF4-FFF2-40B4-BE49-F238E27FC236}">
                <a16:creationId xmlns:a16="http://schemas.microsoft.com/office/drawing/2014/main" id="{CCC0A31E-C00F-46DF-9F2E-770F5F190D09}"/>
              </a:ext>
            </a:extLst>
          </p:cNvPr>
          <p:cNvSpPr/>
          <p:nvPr/>
        </p:nvSpPr>
        <p:spPr>
          <a:xfrm>
            <a:off x="8663211" y="3300754"/>
            <a:ext cx="1514901" cy="1238534"/>
          </a:xfrm>
          <a:prstGeom prst="curved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 name="Card 7">
            <a:extLst>
              <a:ext uri="{FF2B5EF4-FFF2-40B4-BE49-F238E27FC236}">
                <a16:creationId xmlns:a16="http://schemas.microsoft.com/office/drawing/2014/main" id="{532FAFF8-6439-4F26-8F10-409BF6EC5BF6}"/>
              </a:ext>
            </a:extLst>
          </p:cNvPr>
          <p:cNvSpPr/>
          <p:nvPr/>
        </p:nvSpPr>
        <p:spPr>
          <a:xfrm>
            <a:off x="7660155" y="1824226"/>
            <a:ext cx="3534770" cy="4148919"/>
          </a:xfrm>
          <a:prstGeom prst="roundRect">
            <a:avLst>
              <a:gd name="adj" fmla="val 8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latin typeface="Arial" panose="020B0604020202020204" pitchFamily="34" charset="0"/>
                <a:cs typeface="Arial" panose="020B0604020202020204" pitchFamily="34" charset="0"/>
              </a:rPr>
              <a:t>Mary ran to the disciples and told them she had seen Jesus and he was risen back to life. Later that day Jesus showed himself to the disciples and said, “Peace be with you”. They were all very happy to see Jesus again. All their sadness turned to joy.</a:t>
            </a:r>
          </a:p>
        </p:txBody>
      </p:sp>
      <p:sp>
        <p:nvSpPr>
          <p:cNvPr id="12" name="Card 6">
            <a:extLst>
              <a:ext uri="{FF2B5EF4-FFF2-40B4-BE49-F238E27FC236}">
                <a16:creationId xmlns:a16="http://schemas.microsoft.com/office/drawing/2014/main" id="{B2BBBC8B-BDAE-4CF7-A13A-1351349FB91B}"/>
              </a:ext>
            </a:extLst>
          </p:cNvPr>
          <p:cNvSpPr/>
          <p:nvPr/>
        </p:nvSpPr>
        <p:spPr>
          <a:xfrm>
            <a:off x="7660155" y="1824218"/>
            <a:ext cx="3534770" cy="4148919"/>
          </a:xfrm>
          <a:prstGeom prst="roundRect">
            <a:avLst>
              <a:gd name="adj" fmla="val 8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latin typeface="Arial" panose="020B0604020202020204" pitchFamily="34" charset="0"/>
                <a:cs typeface="Arial" panose="020B0604020202020204" pitchFamily="34" charset="0"/>
              </a:rPr>
              <a:t>Mary didn’t recognise Jesus because he looked different now he has risen. She thought he was the gardener but as soon as he spoke her name “Mary” she knew it was him. (Watch out for a surprise on the next slide!)</a:t>
            </a:r>
          </a:p>
        </p:txBody>
      </p:sp>
      <p:sp>
        <p:nvSpPr>
          <p:cNvPr id="11" name="Card 5">
            <a:extLst>
              <a:ext uri="{FF2B5EF4-FFF2-40B4-BE49-F238E27FC236}">
                <a16:creationId xmlns:a16="http://schemas.microsoft.com/office/drawing/2014/main" id="{0A39579C-0E41-4EDE-BA07-1F3DDEB10391}"/>
              </a:ext>
            </a:extLst>
          </p:cNvPr>
          <p:cNvSpPr/>
          <p:nvPr/>
        </p:nvSpPr>
        <p:spPr>
          <a:xfrm>
            <a:off x="7653277" y="1824222"/>
            <a:ext cx="3534770" cy="4148919"/>
          </a:xfrm>
          <a:prstGeom prst="roundRect">
            <a:avLst>
              <a:gd name="adj" fmla="val 8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latin typeface="Arial" panose="020B0604020202020204" pitchFamily="34" charset="0"/>
                <a:cs typeface="Arial" panose="020B0604020202020204" pitchFamily="34" charset="0"/>
              </a:rPr>
              <a:t>She was crying but soon everything was about to change. She waited and then she turned around and there right before her was Jesus. He had risen and was standing right there. Jesus had come back to life.</a:t>
            </a:r>
          </a:p>
        </p:txBody>
      </p:sp>
      <p:sp>
        <p:nvSpPr>
          <p:cNvPr id="10" name="Card 4">
            <a:extLst>
              <a:ext uri="{FF2B5EF4-FFF2-40B4-BE49-F238E27FC236}">
                <a16:creationId xmlns:a16="http://schemas.microsoft.com/office/drawing/2014/main" id="{EEEEB31A-1216-4BC9-B66E-6749134E263B}"/>
              </a:ext>
            </a:extLst>
          </p:cNvPr>
          <p:cNvSpPr/>
          <p:nvPr/>
        </p:nvSpPr>
        <p:spPr>
          <a:xfrm>
            <a:off x="7667033" y="1824223"/>
            <a:ext cx="3534770" cy="4148919"/>
          </a:xfrm>
          <a:prstGeom prst="roundRect">
            <a:avLst>
              <a:gd name="adj" fmla="val 8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The disciples ran to the tomb and it was empty. Jesus has risen as he had told them he would. Mary Magdalene stayed at the tomb. </a:t>
            </a:r>
          </a:p>
        </p:txBody>
      </p:sp>
      <p:sp>
        <p:nvSpPr>
          <p:cNvPr id="9" name="Card 3">
            <a:extLst>
              <a:ext uri="{FF2B5EF4-FFF2-40B4-BE49-F238E27FC236}">
                <a16:creationId xmlns:a16="http://schemas.microsoft.com/office/drawing/2014/main" id="{89C9D489-EF8C-4EF2-BACD-88F9F076F14C}"/>
              </a:ext>
            </a:extLst>
          </p:cNvPr>
          <p:cNvSpPr/>
          <p:nvPr/>
        </p:nvSpPr>
        <p:spPr>
          <a:xfrm>
            <a:off x="7663594" y="1824225"/>
            <a:ext cx="3534770" cy="4148919"/>
          </a:xfrm>
          <a:prstGeom prst="roundRect">
            <a:avLst>
              <a:gd name="adj" fmla="val 8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She ran to tell Peter and the other disciples that the soldiers had taken Jesus’ body and she didn’t know where they had put him.</a:t>
            </a:r>
          </a:p>
        </p:txBody>
      </p:sp>
      <p:sp>
        <p:nvSpPr>
          <p:cNvPr id="8" name="Card 2">
            <a:extLst>
              <a:ext uri="{FF2B5EF4-FFF2-40B4-BE49-F238E27FC236}">
                <a16:creationId xmlns:a16="http://schemas.microsoft.com/office/drawing/2014/main" id="{0193AFEC-BDB9-4A98-A5A2-601DF0918938}"/>
              </a:ext>
            </a:extLst>
          </p:cNvPr>
          <p:cNvSpPr/>
          <p:nvPr/>
        </p:nvSpPr>
        <p:spPr>
          <a:xfrm>
            <a:off x="7660155" y="1824225"/>
            <a:ext cx="3534770" cy="4148919"/>
          </a:xfrm>
          <a:prstGeom prst="roundRect">
            <a:avLst>
              <a:gd name="adj" fmla="val 8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Jesus lay in the tomb for 3 days until Sunday morning when Mary Magdalene, a friend of Jesus, came to the tomb and saw the stone has been rolled away.</a:t>
            </a:r>
          </a:p>
        </p:txBody>
      </p:sp>
      <p:sp>
        <p:nvSpPr>
          <p:cNvPr id="13" name="Card 1">
            <a:extLst>
              <a:ext uri="{FF2B5EF4-FFF2-40B4-BE49-F238E27FC236}">
                <a16:creationId xmlns:a16="http://schemas.microsoft.com/office/drawing/2014/main" id="{5BB9E416-1E78-41AF-B583-9C95B265EF7F}"/>
              </a:ext>
            </a:extLst>
          </p:cNvPr>
          <p:cNvSpPr/>
          <p:nvPr/>
        </p:nvSpPr>
        <p:spPr>
          <a:xfrm>
            <a:off x="7660155" y="1824213"/>
            <a:ext cx="3534770" cy="4148919"/>
          </a:xfrm>
          <a:prstGeom prst="roundRect">
            <a:avLst>
              <a:gd name="adj" fmla="val 8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The friends of Jesus washed his body and wrapped it in linen cloths with spices and  laid it in the tomb and put a large stone in the entrance.</a:t>
            </a:r>
          </a:p>
        </p:txBody>
      </p:sp>
      <p:sp>
        <p:nvSpPr>
          <p:cNvPr id="17" name="Rectangle 16">
            <a:extLst>
              <a:ext uri="{FF2B5EF4-FFF2-40B4-BE49-F238E27FC236}">
                <a16:creationId xmlns:a16="http://schemas.microsoft.com/office/drawing/2014/main" id="{06F25655-4A6D-4A10-94C4-CA8427DBE608}"/>
              </a:ext>
            </a:extLst>
          </p:cNvPr>
          <p:cNvSpPr/>
          <p:nvPr/>
        </p:nvSpPr>
        <p:spPr>
          <a:xfrm>
            <a:off x="4017620" y="6614480"/>
            <a:ext cx="4145687"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cards to move through (7 total). Click the arrow to restart.</a:t>
            </a:r>
          </a:p>
        </p:txBody>
      </p:sp>
    </p:spTree>
    <p:extLst>
      <p:ext uri="{BB962C8B-B14F-4D97-AF65-F5344CB8AC3E}">
        <p14:creationId xmlns:p14="http://schemas.microsoft.com/office/powerpoint/2010/main" val="3754057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1+ppt_w/2"/>
                                          </p:val>
                                        </p:tav>
                                      </p:tavLst>
                                    </p:anim>
                                    <p:anim calcmode="lin" valueType="num">
                                      <p:cBhvr additive="base">
                                        <p:cTn id="7" dur="500"/>
                                        <p:tgtEl>
                                          <p:spTgt spid="13"/>
                                        </p:tgtEl>
                                        <p:attrNameLst>
                                          <p:attrName>ppt_y</p:attrName>
                                        </p:attrNameLst>
                                      </p:cBhvr>
                                      <p:tavLst>
                                        <p:tav tm="0">
                                          <p:val>
                                            <p:strVal val="ppt_y"/>
                                          </p:val>
                                        </p:tav>
                                        <p:tav tm="100000">
                                          <p:val>
                                            <p:strVal val="0-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500"/>
                                        <p:tgtEl>
                                          <p:spTgt spid="8"/>
                                        </p:tgtEl>
                                        <p:attrNameLst>
                                          <p:attrName>ppt_x</p:attrName>
                                        </p:attrNameLst>
                                      </p:cBhvr>
                                      <p:tavLst>
                                        <p:tav tm="0">
                                          <p:val>
                                            <p:strVal val="ppt_x"/>
                                          </p:val>
                                        </p:tav>
                                        <p:tav tm="100000">
                                          <p:val>
                                            <p:strVal val="1+ppt_w/2"/>
                                          </p:val>
                                        </p:tav>
                                      </p:tavLst>
                                    </p:anim>
                                    <p:anim calcmode="lin" valueType="num">
                                      <p:cBhvr additive="base">
                                        <p:cTn id="14" dur="500"/>
                                        <p:tgtEl>
                                          <p:spTgt spid="8"/>
                                        </p:tgtEl>
                                        <p:attrNameLst>
                                          <p:attrName>ppt_y</p:attrName>
                                        </p:attrNameLst>
                                      </p:cBhvr>
                                      <p:tavLst>
                                        <p:tav tm="0">
                                          <p:val>
                                            <p:strVal val="ppt_y"/>
                                          </p:val>
                                        </p:tav>
                                        <p:tav tm="100000">
                                          <p:val>
                                            <p:strVal val="0-ppt_h/2"/>
                                          </p:val>
                                        </p:tav>
                                      </p:tavLst>
                                    </p:anim>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1+ppt_w/2"/>
                                          </p:val>
                                        </p:tav>
                                      </p:tavLst>
                                    </p:anim>
                                    <p:anim calcmode="lin" valueType="num">
                                      <p:cBhvr additive="base">
                                        <p:cTn id="21" dur="500"/>
                                        <p:tgtEl>
                                          <p:spTgt spid="9"/>
                                        </p:tgtEl>
                                        <p:attrNameLst>
                                          <p:attrName>ppt_y</p:attrName>
                                        </p:attrNameLst>
                                      </p:cBhvr>
                                      <p:tavLst>
                                        <p:tav tm="0">
                                          <p:val>
                                            <p:strVal val="ppt_y"/>
                                          </p:val>
                                        </p:tav>
                                        <p:tav tm="100000">
                                          <p:val>
                                            <p:strVal val="0-ppt_h/2"/>
                                          </p:val>
                                        </p:tav>
                                      </p:tavLst>
                                    </p:anim>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500"/>
                                        <p:tgtEl>
                                          <p:spTgt spid="10"/>
                                        </p:tgtEl>
                                        <p:attrNameLst>
                                          <p:attrName>ppt_x</p:attrName>
                                        </p:attrNameLst>
                                      </p:cBhvr>
                                      <p:tavLst>
                                        <p:tav tm="0">
                                          <p:val>
                                            <p:strVal val="ppt_x"/>
                                          </p:val>
                                        </p:tav>
                                        <p:tav tm="100000">
                                          <p:val>
                                            <p:strVal val="1+ppt_w/2"/>
                                          </p:val>
                                        </p:tav>
                                      </p:tavLst>
                                    </p:anim>
                                    <p:anim calcmode="lin" valueType="num">
                                      <p:cBhvr additive="base">
                                        <p:cTn id="28" dur="500"/>
                                        <p:tgtEl>
                                          <p:spTgt spid="10"/>
                                        </p:tgtEl>
                                        <p:attrNameLst>
                                          <p:attrName>ppt_y</p:attrName>
                                        </p:attrNameLst>
                                      </p:cBhvr>
                                      <p:tavLst>
                                        <p:tav tm="0">
                                          <p:val>
                                            <p:strVal val="ppt_y"/>
                                          </p:val>
                                        </p:tav>
                                        <p:tav tm="100000">
                                          <p:val>
                                            <p:strVal val="0-ppt_h/2"/>
                                          </p:val>
                                        </p:tav>
                                      </p:tavLst>
                                    </p:anim>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500"/>
                                        <p:tgtEl>
                                          <p:spTgt spid="11"/>
                                        </p:tgtEl>
                                        <p:attrNameLst>
                                          <p:attrName>ppt_x</p:attrName>
                                        </p:attrNameLst>
                                      </p:cBhvr>
                                      <p:tavLst>
                                        <p:tav tm="0">
                                          <p:val>
                                            <p:strVal val="ppt_x"/>
                                          </p:val>
                                        </p:tav>
                                        <p:tav tm="100000">
                                          <p:val>
                                            <p:strVal val="1+ppt_w/2"/>
                                          </p:val>
                                        </p:tav>
                                      </p:tavLst>
                                    </p:anim>
                                    <p:anim calcmode="lin" valueType="num">
                                      <p:cBhvr additive="base">
                                        <p:cTn id="35" dur="500"/>
                                        <p:tgtEl>
                                          <p:spTgt spid="11"/>
                                        </p:tgtEl>
                                        <p:attrNameLst>
                                          <p:attrName>ppt_y</p:attrName>
                                        </p:attrNameLst>
                                      </p:cBhvr>
                                      <p:tavLst>
                                        <p:tav tm="0">
                                          <p:val>
                                            <p:strVal val="ppt_y"/>
                                          </p:val>
                                        </p:tav>
                                        <p:tav tm="100000">
                                          <p:val>
                                            <p:strVal val="0-ppt_h/2"/>
                                          </p:val>
                                        </p:tav>
                                      </p:tavLst>
                                    </p:anim>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500"/>
                                        <p:tgtEl>
                                          <p:spTgt spid="12"/>
                                        </p:tgtEl>
                                        <p:attrNameLst>
                                          <p:attrName>ppt_x</p:attrName>
                                        </p:attrNameLst>
                                      </p:cBhvr>
                                      <p:tavLst>
                                        <p:tav tm="0">
                                          <p:val>
                                            <p:strVal val="ppt_x"/>
                                          </p:val>
                                        </p:tav>
                                        <p:tav tm="100000">
                                          <p:val>
                                            <p:strVal val="1+ppt_w/2"/>
                                          </p:val>
                                        </p:tav>
                                      </p:tavLst>
                                    </p:anim>
                                    <p:anim calcmode="lin" valueType="num">
                                      <p:cBhvr additive="base">
                                        <p:cTn id="42" dur="500"/>
                                        <p:tgtEl>
                                          <p:spTgt spid="12"/>
                                        </p:tgtEl>
                                        <p:attrNameLst>
                                          <p:attrName>ppt_y</p:attrName>
                                        </p:attrNameLst>
                                      </p:cBhvr>
                                      <p:tavLst>
                                        <p:tav tm="0">
                                          <p:val>
                                            <p:strVal val="ppt_y"/>
                                          </p:val>
                                        </p:tav>
                                        <p:tav tm="100000">
                                          <p:val>
                                            <p:strVal val="0-ppt_h/2"/>
                                          </p:val>
                                        </p:tav>
                                      </p:tavLst>
                                    </p:anim>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500"/>
                                        <p:tgtEl>
                                          <p:spTgt spid="3"/>
                                        </p:tgtEl>
                                        <p:attrNameLst>
                                          <p:attrName>ppt_x</p:attrName>
                                        </p:attrNameLst>
                                      </p:cBhvr>
                                      <p:tavLst>
                                        <p:tav tm="0">
                                          <p:val>
                                            <p:strVal val="ppt_x"/>
                                          </p:val>
                                        </p:tav>
                                        <p:tav tm="100000">
                                          <p:val>
                                            <p:strVal val="1+ppt_w/2"/>
                                          </p:val>
                                        </p:tav>
                                      </p:tavLst>
                                    </p:anim>
                                    <p:anim calcmode="lin" valueType="num">
                                      <p:cBhvr additive="base">
                                        <p:cTn id="49" dur="500"/>
                                        <p:tgtEl>
                                          <p:spTgt spid="3"/>
                                        </p:tgtEl>
                                        <p:attrNameLst>
                                          <p:attrName>ppt_y</p:attrName>
                                        </p:attrNameLst>
                                      </p:cBhvr>
                                      <p:tavLst>
                                        <p:tav tm="0">
                                          <p:val>
                                            <p:strVal val="ppt_y"/>
                                          </p:val>
                                        </p:tav>
                                        <p:tav tm="100000">
                                          <p:val>
                                            <p:strVal val="0-ppt_h/2"/>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grpId="1"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childTnLst>
              </p:cTn>
              <p:nextCondLst>
                <p:cond evt="onClick" delay="0">
                  <p:tgtEl>
                    <p:spTgt spid="14"/>
                  </p:tgtEl>
                </p:cond>
              </p:nextCondLst>
            </p:seq>
          </p:childTnLst>
        </p:cTn>
      </p:par>
    </p:tnLst>
    <p:bldLst>
      <p:bldP spid="3" grpId="0" animBg="1"/>
      <p:bldP spid="3" grpId="1" animBg="1"/>
      <p:bldP spid="12" grpId="0" animBg="1"/>
      <p:bldP spid="12" grpId="1" animBg="1"/>
      <p:bldP spid="11" grpId="0" animBg="1"/>
      <p:bldP spid="11" grpId="1" animBg="1"/>
      <p:bldP spid="10" grpId="0" animBg="1"/>
      <p:bldP spid="10" grpId="1" animBg="1"/>
      <p:bldP spid="9" grpId="0" animBg="1"/>
      <p:bldP spid="9" grpId="1" animBg="1"/>
      <p:bldP spid="8" grpId="0" animBg="1"/>
      <p:bldP spid="8" grpId="1"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F85E05F-5CD4-4C76-8299-EC658E5991A8}"/>
              </a:ext>
            </a:extLst>
          </p:cNvPr>
          <p:cNvSpPr>
            <a:spLocks noGrp="1"/>
          </p:cNvSpPr>
          <p:nvPr>
            <p:ph type="title"/>
          </p:nvPr>
        </p:nvSpPr>
        <p:spPr>
          <a:xfrm>
            <a:off x="145576" y="125527"/>
            <a:ext cx="11900847" cy="1325563"/>
          </a:xfrm>
        </p:spPr>
        <p:txBody>
          <a:bodyPr>
            <a:noAutofit/>
          </a:bodyPr>
          <a:lstStyle/>
          <a:p>
            <a:pPr algn="ctr"/>
            <a:r>
              <a:rPr lang="en-NZ" sz="3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Look at the collage of the pictures of </a:t>
            </a:r>
            <a:br>
              <a:rPr lang="en-NZ" sz="3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br>
            <a:r>
              <a:rPr lang="en-NZ" sz="3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Holy Week and tell the stories in the right order</a:t>
            </a:r>
          </a:p>
        </p:txBody>
      </p:sp>
      <p:pic>
        <p:nvPicPr>
          <p:cNvPr id="4" name="Collage">
            <a:extLst>
              <a:ext uri="{FF2B5EF4-FFF2-40B4-BE49-F238E27FC236}">
                <a16:creationId xmlns:a16="http://schemas.microsoft.com/office/drawing/2014/main" id="{454BCE93-5D48-43CD-8DBE-7E109B371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2" y="1694499"/>
            <a:ext cx="6860773" cy="4871149"/>
          </a:xfrm>
          <a:prstGeom prst="rect">
            <a:avLst/>
          </a:prstGeom>
        </p:spPr>
      </p:pic>
      <p:sp>
        <p:nvSpPr>
          <p:cNvPr id="6" name="Question">
            <a:extLst>
              <a:ext uri="{FF2B5EF4-FFF2-40B4-BE49-F238E27FC236}">
                <a16:creationId xmlns:a16="http://schemas.microsoft.com/office/drawing/2014/main" id="{24BD7869-233F-4A83-87E1-1257CA4941B4}"/>
              </a:ext>
            </a:extLst>
          </p:cNvPr>
          <p:cNvSpPr/>
          <p:nvPr/>
        </p:nvSpPr>
        <p:spPr>
          <a:xfrm>
            <a:off x="7562452" y="1694499"/>
            <a:ext cx="4389343" cy="416204"/>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nSpc>
                <a:spcPct val="115000"/>
              </a:lnSpc>
              <a:spcAft>
                <a:spcPts val="1000"/>
              </a:spcAft>
            </a:pPr>
            <a:r>
              <a:rPr lang="en-NZ" sz="2000" b="1" dirty="0">
                <a:latin typeface="Arial" panose="020B0604020202020204" pitchFamily="34" charset="0"/>
                <a:ea typeface="Calibri" panose="020F0502020204030204" pitchFamily="34" charset="0"/>
                <a:cs typeface="Arial" panose="020B0604020202020204" pitchFamily="34" charset="0"/>
              </a:rPr>
              <a:t>Can you say what happened next?</a:t>
            </a:r>
            <a:endParaRPr lang="en-NZ" sz="20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descr="A painting of a person&#10;&#10;Description generated with very high confidence">
            <a:extLst>
              <a:ext uri="{FF2B5EF4-FFF2-40B4-BE49-F238E27FC236}">
                <a16:creationId xmlns:a16="http://schemas.microsoft.com/office/drawing/2014/main" id="{96DCC80F-1D98-4709-B71B-D770D38D1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7446" y="2647950"/>
            <a:ext cx="2739356" cy="3326083"/>
          </a:xfrm>
          <a:prstGeom prst="roundRect">
            <a:avLst>
              <a:gd name="adj" fmla="val 9017"/>
            </a:avLst>
          </a:prstGeom>
          <a:effectLst>
            <a:glow rad="685800">
              <a:schemeClr val="bg1">
                <a:alpha val="60000"/>
              </a:schemeClr>
            </a:glow>
            <a:outerShdw blurRad="50800" dist="38100" dir="2700000" algn="tl" rotWithShape="0">
              <a:prstClr val="black">
                <a:alpha val="40000"/>
              </a:prstClr>
            </a:outerShdw>
          </a:effectLst>
        </p:spPr>
      </p:pic>
      <p:sp>
        <p:nvSpPr>
          <p:cNvPr id="9" name="Action Button: Back">
            <a:hlinkClick r:id="" action="ppaction://hlinkshowjump?jump=previousslide" highlightClick="1"/>
            <a:extLst>
              <a:ext uri="{FF2B5EF4-FFF2-40B4-BE49-F238E27FC236}">
                <a16:creationId xmlns:a16="http://schemas.microsoft.com/office/drawing/2014/main" id="{8C2E7121-0017-4129-B628-5E493CCCE9B9}"/>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Forward">
            <a:hlinkClick r:id="" action="ppaction://hlinkshowjump?jump=nextslide" highlightClick="1"/>
            <a:extLst>
              <a:ext uri="{FF2B5EF4-FFF2-40B4-BE49-F238E27FC236}">
                <a16:creationId xmlns:a16="http://schemas.microsoft.com/office/drawing/2014/main" id="{CCB24765-42A4-4759-8FEC-670010BFF7FD}"/>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PageNumber">
            <a:extLst>
              <a:ext uri="{FF2B5EF4-FFF2-40B4-BE49-F238E27FC236}">
                <a16:creationId xmlns:a16="http://schemas.microsoft.com/office/drawing/2014/main" id="{7CCE47E9-16B7-4119-BECB-ABE5AF4B0887}"/>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S-08</a:t>
            </a:r>
          </a:p>
        </p:txBody>
      </p:sp>
      <p:sp>
        <p:nvSpPr>
          <p:cNvPr id="3" name="Rectangle 2">
            <a:extLst>
              <a:ext uri="{FF2B5EF4-FFF2-40B4-BE49-F238E27FC236}">
                <a16:creationId xmlns:a16="http://schemas.microsoft.com/office/drawing/2014/main" id="{673703C0-4831-4122-8F59-B4801E91BEC1}"/>
              </a:ext>
            </a:extLst>
          </p:cNvPr>
          <p:cNvSpPr/>
          <p:nvPr/>
        </p:nvSpPr>
        <p:spPr>
          <a:xfrm>
            <a:off x="5143818" y="6604084"/>
            <a:ext cx="2247731"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question to reveal image.</a:t>
            </a:r>
          </a:p>
        </p:txBody>
      </p:sp>
    </p:spTree>
    <p:extLst>
      <p:ext uri="{BB962C8B-B14F-4D97-AF65-F5344CB8AC3E}">
        <p14:creationId xmlns:p14="http://schemas.microsoft.com/office/powerpoint/2010/main" val="267438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2000"/>
                                        <p:tgtEl>
                                          <p:spTgt spid="8"/>
                                        </p:tgtEl>
                                      </p:cBhvr>
                                    </p:animEffect>
                                  </p:childTnLst>
                                </p:cTn>
                              </p:par>
                            </p:childTnLst>
                          </p:cTn>
                        </p:par>
                        <p:par>
                          <p:cTn id="8" fill="hold">
                            <p:stCondLst>
                              <p:cond delay="2000"/>
                            </p:stCondLst>
                            <p:childTnLst>
                              <p:par>
                                <p:cTn id="9" presetID="32" presetClass="emph" presetSubtype="0" fill="hold" nodeType="after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7D2C-EE21-41B2-A8FB-0E956638310F}"/>
              </a:ext>
            </a:extLst>
          </p:cNvPr>
          <p:cNvSpPr>
            <a:spLocks noGrp="1"/>
          </p:cNvSpPr>
          <p:nvPr>
            <p:ph type="title"/>
          </p:nvPr>
        </p:nvSpPr>
        <p:spPr/>
        <p:txBody>
          <a:bodyPr/>
          <a:lstStyle/>
          <a:p>
            <a:pPr algn="ctr"/>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Look at the ways the people </a:t>
            </a:r>
            <a:b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Comic Sans MS" panose="030F0702030302020204" pitchFamily="66" charset="0"/>
              </a:rPr>
              <a:t>are celebrating Easter</a:t>
            </a:r>
          </a:p>
        </p:txBody>
      </p:sp>
      <p:pic>
        <p:nvPicPr>
          <p:cNvPr id="4" name="Picture 3" descr="A picture containing grass&#10;&#10;Description generated with high confidence">
            <a:extLst>
              <a:ext uri="{FF2B5EF4-FFF2-40B4-BE49-F238E27FC236}">
                <a16:creationId xmlns:a16="http://schemas.microsoft.com/office/drawing/2014/main" id="{5C0809EB-AE63-4DF4-8AAC-E14D7BE58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92" y="2185917"/>
            <a:ext cx="5944605" cy="4220670"/>
          </a:xfrm>
          <a:prstGeom prst="rect">
            <a:avLst/>
          </a:prstGeom>
        </p:spPr>
      </p:pic>
      <p:sp>
        <p:nvSpPr>
          <p:cNvPr id="5" name="Rectangle 4">
            <a:extLst>
              <a:ext uri="{FF2B5EF4-FFF2-40B4-BE49-F238E27FC236}">
                <a16:creationId xmlns:a16="http://schemas.microsoft.com/office/drawing/2014/main" id="{F13204CE-BDC2-4A00-938B-99BD52A2AE8A}"/>
              </a:ext>
            </a:extLst>
          </p:cNvPr>
          <p:cNvSpPr/>
          <p:nvPr/>
        </p:nvSpPr>
        <p:spPr>
          <a:xfrm>
            <a:off x="7244026" y="3280108"/>
            <a:ext cx="4382947" cy="2032288"/>
          </a:xfrm>
          <a:prstGeom prst="rect">
            <a:avLst/>
          </a:prstGeom>
          <a:solidFill>
            <a:srgbClr val="FFFF00"/>
          </a:solidFill>
          <a:ln>
            <a:solidFill>
              <a:schemeClr val="tx1"/>
            </a:solidFill>
          </a:ln>
          <a:effectLst>
            <a:innerShdw blurRad="63500" dist="50800" dir="8100000">
              <a:prstClr val="black">
                <a:alpha val="50000"/>
              </a:prstClr>
            </a:innerShdw>
          </a:effectLst>
        </p:spPr>
        <p:txBody>
          <a:bodyPr wrap="square">
            <a:spAutoFit/>
          </a:bodyPr>
          <a:lstStyle/>
          <a:p>
            <a:pPr algn="ctr">
              <a:lnSpc>
                <a:spcPct val="115000"/>
              </a:lnSpc>
              <a:spcAft>
                <a:spcPts val="1000"/>
              </a:spcAft>
            </a:pPr>
            <a:r>
              <a:rPr lang="en-NZ" sz="2800" b="1" dirty="0">
                <a:latin typeface="Arial" panose="020B0604020202020204" pitchFamily="34" charset="0"/>
                <a:ea typeface="Calibri" panose="020F0502020204030204" pitchFamily="34" charset="0"/>
                <a:cs typeface="Arial" panose="020B0604020202020204" pitchFamily="34" charset="0"/>
              </a:rPr>
              <a:t>Choose what you would like to do to celebrate Easter and tell your class about it.</a:t>
            </a:r>
            <a:endParaRPr lang="en-NZ" sz="1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Action Button: Back">
            <a:hlinkClick r:id="" action="ppaction://hlinkshowjump?jump=previousslide" highlightClick="1"/>
            <a:extLst>
              <a:ext uri="{FF2B5EF4-FFF2-40B4-BE49-F238E27FC236}">
                <a16:creationId xmlns:a16="http://schemas.microsoft.com/office/drawing/2014/main" id="{137B8339-FB11-4A99-9421-CEBEC2934583}"/>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Forward">
            <a:hlinkClick r:id="" action="ppaction://hlinkshowjump?jump=nextslide" highlightClick="1"/>
            <a:extLst>
              <a:ext uri="{FF2B5EF4-FFF2-40B4-BE49-F238E27FC236}">
                <a16:creationId xmlns:a16="http://schemas.microsoft.com/office/drawing/2014/main" id="{924BEA5E-FB22-4DCC-916E-CA7C7969CE34}"/>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PageNumber">
            <a:extLst>
              <a:ext uri="{FF2B5EF4-FFF2-40B4-BE49-F238E27FC236}">
                <a16:creationId xmlns:a16="http://schemas.microsoft.com/office/drawing/2014/main" id="{661AD964-4185-48D9-A25F-C4B4CCB2A78B}"/>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R-3</a:t>
            </a:r>
          </a:p>
          <a:p>
            <a:pPr algn="ctr"/>
            <a:r>
              <a:rPr lang="en-GB" sz="900" b="1" dirty="0">
                <a:latin typeface="Arial" pitchFamily="34" charset="0"/>
                <a:cs typeface="Arial" pitchFamily="34" charset="0"/>
              </a:rPr>
              <a:t>S-09</a:t>
            </a:r>
          </a:p>
        </p:txBody>
      </p:sp>
    </p:spTree>
    <p:extLst>
      <p:ext uri="{BB962C8B-B14F-4D97-AF65-F5344CB8AC3E}">
        <p14:creationId xmlns:p14="http://schemas.microsoft.com/office/powerpoint/2010/main" val="2195444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14221</TotalTime>
  <Words>2331</Words>
  <Application>Microsoft Office PowerPoint</Application>
  <PresentationFormat>Widescreen</PresentationFormat>
  <Paragraphs>199</Paragraphs>
  <Slides>13</Slides>
  <Notes>13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AR CHRISTY</vt:lpstr>
      <vt:lpstr>Arial</vt:lpstr>
      <vt:lpstr>Bookman Old Style</vt:lpstr>
      <vt:lpstr>Calibri</vt:lpstr>
      <vt:lpstr>Calibri Light</vt:lpstr>
      <vt:lpstr>Comic Sans MS</vt:lpstr>
      <vt:lpstr>Copperplate Gothic Bold</vt:lpstr>
      <vt:lpstr>Harrington</vt:lpstr>
      <vt:lpstr>Lucida Calligraphy</vt:lpstr>
      <vt:lpstr>Segoe UI</vt:lpstr>
      <vt:lpstr>Times New Roman</vt:lpstr>
      <vt:lpstr>Wingdings</vt:lpstr>
      <vt:lpstr>Office Theme</vt:lpstr>
      <vt:lpstr>1_Office Theme</vt:lpstr>
      <vt:lpstr>Jesus dies and Rises</vt:lpstr>
      <vt:lpstr>Learning Intentions</vt:lpstr>
      <vt:lpstr>Holy Week is a week to spend time with Jesus for people who are his friends</vt:lpstr>
      <vt:lpstr>Getting to know the Calendar for the Feasts and Seasons of the Church’s Year</vt:lpstr>
      <vt:lpstr>Naming the special days in Holy Week</vt:lpstr>
      <vt:lpstr>Jesus dies on the cross</vt:lpstr>
      <vt:lpstr>What happened after Jesus was buried?</vt:lpstr>
      <vt:lpstr>Look at the collage of the pictures of  Holy Week and tell the stories in the right order</vt:lpstr>
      <vt:lpstr>Look at the ways the people  are celebrating Easter</vt:lpstr>
      <vt:lpstr>Check up</vt:lpstr>
      <vt:lpstr>Time for Reflection</vt:lpstr>
      <vt:lpstr>Sharing our Learning about  HOLY WEEK with family whānau</vt:lpstr>
      <vt:lpstr>Sharing our Learning about  HOLY WEEK with family whānau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dies and Rises</dc:title>
  <dc:creator>Jenny McCairn</dc:creator>
  <cp:lastModifiedBy>Pierre Schmits</cp:lastModifiedBy>
  <cp:revision>56</cp:revision>
  <dcterms:created xsi:type="dcterms:W3CDTF">2017-11-20T01:02:03Z</dcterms:created>
  <dcterms:modified xsi:type="dcterms:W3CDTF">2018-03-01T05:36:54Z</dcterms:modified>
</cp:coreProperties>
</file>