
<file path=[Content_Types].xml><?xml version="1.0" encoding="utf-8"?>
<Types xmlns="http://schemas.openxmlformats.org/package/2006/content-types">
  <Default Extension="bin" ContentType="application/vnd.ms-office.activeX"/>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
  </p:notesMasterIdLst>
  <p:handoutMasterIdLst>
    <p:handoutMasterId r:id="rId16"/>
  </p:handoutMasterIdLst>
  <p:sldIdLst>
    <p:sldId id="337" r:id="rId2"/>
    <p:sldId id="338" r:id="rId3"/>
    <p:sldId id="339" r:id="rId4"/>
    <p:sldId id="340" r:id="rId5"/>
    <p:sldId id="342" r:id="rId6"/>
    <p:sldId id="343" r:id="rId7"/>
    <p:sldId id="344" r:id="rId8"/>
    <p:sldId id="345" r:id="rId9"/>
    <p:sldId id="346" r:id="rId10"/>
    <p:sldId id="348" r:id="rId11"/>
    <p:sldId id="349" r:id="rId12"/>
    <p:sldId id="341" r:id="rId13"/>
    <p:sldId id="347" r:id="rId14"/>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0000"/>
    <a:srgbClr val="FF5757"/>
    <a:srgbClr val="D00000"/>
    <a:srgbClr val="FF3737"/>
    <a:srgbClr val="FF0066"/>
    <a:srgbClr val="FF3300"/>
    <a:srgbClr val="F99073"/>
    <a:srgbClr val="F85342"/>
    <a:srgbClr val="FF43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5" autoAdjust="0"/>
    <p:restoredTop sz="80705" autoAdjust="0"/>
  </p:normalViewPr>
  <p:slideViewPr>
    <p:cSldViewPr snapToGrid="0" snapToObjects="1">
      <p:cViewPr>
        <p:scale>
          <a:sx n="70" d="100"/>
          <a:sy n="70" d="100"/>
        </p:scale>
        <p:origin x="1014" y="870"/>
      </p:cViewPr>
      <p:guideLst>
        <p:guide orient="horz" pos="1620"/>
        <p:guide pos="2880"/>
      </p:guideLst>
    </p:cSldViewPr>
  </p:slideViewPr>
  <p:outlineViewPr>
    <p:cViewPr>
      <p:scale>
        <a:sx n="33" d="100"/>
        <a:sy n="33" d="100"/>
      </p:scale>
      <p:origin x="0" y="3492"/>
    </p:cViewPr>
  </p:outlineViewPr>
  <p:notesTextViewPr>
    <p:cViewPr>
      <p:scale>
        <a:sx n="1" d="1"/>
        <a:sy n="1" d="1"/>
      </p:scale>
      <p:origin x="0" y="0"/>
    </p:cViewPr>
  </p:notesTextViewPr>
  <p:sorterViewPr>
    <p:cViewPr>
      <p:scale>
        <a:sx n="142" d="100"/>
        <a:sy n="142" d="100"/>
      </p:scale>
      <p:origin x="0" y="5226"/>
    </p:cViewPr>
  </p:sorterViewPr>
  <p:notesViewPr>
    <p:cSldViewPr snapToGrid="0" snapToObjects="1">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Duthie-Jung" userId="9167dca74ed6dd25" providerId="LiveId" clId="{D92A7057-B7DE-41EE-A9BA-AD8B0C05596A}"/>
    <pc:docChg chg="undo redo custSel addSld delSld modSld sldOrd addSection delSection modSection">
      <pc:chgData name="Anna Duthie-Jung" userId="9167dca74ed6dd25" providerId="LiveId" clId="{D92A7057-B7DE-41EE-A9BA-AD8B0C05596A}" dt="2017-11-28T02:31:35.047" v="4725" actId="20577"/>
      <pc:docMkLst>
        <pc:docMk/>
      </pc:docMkLst>
      <pc:sldChg chg="del">
        <pc:chgData name="Anna Duthie-Jung" userId="9167dca74ed6dd25" providerId="LiveId" clId="{D92A7057-B7DE-41EE-A9BA-AD8B0C05596A}" dt="2017-11-27T05:33:37.063" v="8" actId="2696"/>
        <pc:sldMkLst>
          <pc:docMk/>
          <pc:sldMk cId="2455516935" sldId="256"/>
        </pc:sldMkLst>
      </pc:sldChg>
      <pc:sldChg chg="del">
        <pc:chgData name="Anna Duthie-Jung" userId="9167dca74ed6dd25" providerId="LiveId" clId="{D92A7057-B7DE-41EE-A9BA-AD8B0C05596A}" dt="2017-11-28T02:30:14.485" v="4668" actId="2696"/>
        <pc:sldMkLst>
          <pc:docMk/>
          <pc:sldMk cId="1882068096" sldId="257"/>
        </pc:sldMkLst>
      </pc:sldChg>
      <pc:sldChg chg="del">
        <pc:chgData name="Anna Duthie-Jung" userId="9167dca74ed6dd25" providerId="LiveId" clId="{D92A7057-B7DE-41EE-A9BA-AD8B0C05596A}" dt="2017-11-28T02:30:14.349" v="4666" actId="2696"/>
        <pc:sldMkLst>
          <pc:docMk/>
          <pc:sldMk cId="3086336741" sldId="258"/>
        </pc:sldMkLst>
      </pc:sldChg>
      <pc:sldChg chg="del">
        <pc:chgData name="Anna Duthie-Jung" userId="9167dca74ed6dd25" providerId="LiveId" clId="{D92A7057-B7DE-41EE-A9BA-AD8B0C05596A}" dt="2017-11-27T05:33:37.268" v="10" actId="2696"/>
        <pc:sldMkLst>
          <pc:docMk/>
          <pc:sldMk cId="1579359963" sldId="260"/>
        </pc:sldMkLst>
      </pc:sldChg>
      <pc:sldChg chg="del">
        <pc:chgData name="Anna Duthie-Jung" userId="9167dca74ed6dd25" providerId="LiveId" clId="{D92A7057-B7DE-41EE-A9BA-AD8B0C05596A}" dt="2017-11-27T05:33:46.055" v="19" actId="2696"/>
        <pc:sldMkLst>
          <pc:docMk/>
          <pc:sldMk cId="723328540" sldId="261"/>
        </pc:sldMkLst>
      </pc:sldChg>
      <pc:sldChg chg="del">
        <pc:chgData name="Anna Duthie-Jung" userId="9167dca74ed6dd25" providerId="LiveId" clId="{D92A7057-B7DE-41EE-A9BA-AD8B0C05596A}" dt="2017-11-27T05:33:47.791" v="20" actId="2696"/>
        <pc:sldMkLst>
          <pc:docMk/>
          <pc:sldMk cId="2009034242" sldId="263"/>
        </pc:sldMkLst>
      </pc:sldChg>
      <pc:sldChg chg="del">
        <pc:chgData name="Anna Duthie-Jung" userId="9167dca74ed6dd25" providerId="LiveId" clId="{D92A7057-B7DE-41EE-A9BA-AD8B0C05596A}" dt="2017-11-27T05:33:50.141" v="22" actId="2696"/>
        <pc:sldMkLst>
          <pc:docMk/>
          <pc:sldMk cId="1267765749" sldId="264"/>
        </pc:sldMkLst>
      </pc:sldChg>
      <pc:sldChg chg="del">
        <pc:chgData name="Anna Duthie-Jung" userId="9167dca74ed6dd25" providerId="LiveId" clId="{D92A7057-B7DE-41EE-A9BA-AD8B0C05596A}" dt="2017-11-27T05:33:49.541" v="21" actId="2696"/>
        <pc:sldMkLst>
          <pc:docMk/>
          <pc:sldMk cId="3984955534" sldId="265"/>
        </pc:sldMkLst>
      </pc:sldChg>
      <pc:sldChg chg="del">
        <pc:chgData name="Anna Duthie-Jung" userId="9167dca74ed6dd25" providerId="LiveId" clId="{D92A7057-B7DE-41EE-A9BA-AD8B0C05596A}" dt="2017-11-27T05:33:50.902" v="23" actId="2696"/>
        <pc:sldMkLst>
          <pc:docMk/>
          <pc:sldMk cId="424377039" sldId="266"/>
        </pc:sldMkLst>
      </pc:sldChg>
      <pc:sldChg chg="del">
        <pc:chgData name="Anna Duthie-Jung" userId="9167dca74ed6dd25" providerId="LiveId" clId="{D92A7057-B7DE-41EE-A9BA-AD8B0C05596A}" dt="2017-11-27T05:33:37.409" v="11" actId="2696"/>
        <pc:sldMkLst>
          <pc:docMk/>
          <pc:sldMk cId="1900495499" sldId="267"/>
        </pc:sldMkLst>
      </pc:sldChg>
      <pc:sldChg chg="del">
        <pc:chgData name="Anna Duthie-Jung" userId="9167dca74ed6dd25" providerId="LiveId" clId="{D92A7057-B7DE-41EE-A9BA-AD8B0C05596A}" dt="2017-11-27T05:33:37.174" v="9" actId="2696"/>
        <pc:sldMkLst>
          <pc:docMk/>
          <pc:sldMk cId="2934845326" sldId="268"/>
        </pc:sldMkLst>
      </pc:sldChg>
      <pc:sldChg chg="del">
        <pc:chgData name="Anna Duthie-Jung" userId="9167dca74ed6dd25" providerId="LiveId" clId="{D92A7057-B7DE-41EE-A9BA-AD8B0C05596A}" dt="2017-11-27T05:33:37.502" v="12" actId="2696"/>
        <pc:sldMkLst>
          <pc:docMk/>
          <pc:sldMk cId="1448511877" sldId="270"/>
        </pc:sldMkLst>
      </pc:sldChg>
      <pc:sldChg chg="del">
        <pc:chgData name="Anna Duthie-Jung" userId="9167dca74ed6dd25" providerId="LiveId" clId="{D92A7057-B7DE-41EE-A9BA-AD8B0C05596A}" dt="2017-11-28T02:30:14.438" v="4667" actId="2696"/>
        <pc:sldMkLst>
          <pc:docMk/>
          <pc:sldMk cId="409335775" sldId="271"/>
        </pc:sldMkLst>
      </pc:sldChg>
      <pc:sldChg chg="del">
        <pc:chgData name="Anna Duthie-Jung" userId="9167dca74ed6dd25" providerId="LiveId" clId="{D92A7057-B7DE-41EE-A9BA-AD8B0C05596A}" dt="2017-11-27T05:33:51.574" v="24" actId="2696"/>
        <pc:sldMkLst>
          <pc:docMk/>
          <pc:sldMk cId="3159857905" sldId="273"/>
        </pc:sldMkLst>
      </pc:sldChg>
      <pc:sldChg chg="del">
        <pc:chgData name="Anna Duthie-Jung" userId="9167dca74ed6dd25" providerId="LiveId" clId="{D92A7057-B7DE-41EE-A9BA-AD8B0C05596A}" dt="2017-11-28T02:30:17.798" v="4709" actId="2696"/>
        <pc:sldMkLst>
          <pc:docMk/>
          <pc:sldMk cId="1350291267" sldId="274"/>
        </pc:sldMkLst>
      </pc:sldChg>
      <pc:sldChg chg="del">
        <pc:chgData name="Anna Duthie-Jung" userId="9167dca74ed6dd25" providerId="LiveId" clId="{D92A7057-B7DE-41EE-A9BA-AD8B0C05596A}" dt="2017-11-28T02:30:14.547" v="4669" actId="2696"/>
        <pc:sldMkLst>
          <pc:docMk/>
          <pc:sldMk cId="3115786225" sldId="275"/>
        </pc:sldMkLst>
      </pc:sldChg>
      <pc:sldChg chg="del">
        <pc:chgData name="Anna Duthie-Jung" userId="9167dca74ed6dd25" providerId="LiveId" clId="{D92A7057-B7DE-41EE-A9BA-AD8B0C05596A}" dt="2017-11-27T05:33:37.549" v="13" actId="2696"/>
        <pc:sldMkLst>
          <pc:docMk/>
          <pc:sldMk cId="197761039" sldId="277"/>
        </pc:sldMkLst>
      </pc:sldChg>
      <pc:sldChg chg="del">
        <pc:chgData name="Anna Duthie-Jung" userId="9167dca74ed6dd25" providerId="LiveId" clId="{D92A7057-B7DE-41EE-A9BA-AD8B0C05596A}" dt="2017-11-28T02:30:14.782" v="4672" actId="2696"/>
        <pc:sldMkLst>
          <pc:docMk/>
          <pc:sldMk cId="176419135" sldId="278"/>
        </pc:sldMkLst>
      </pc:sldChg>
      <pc:sldChg chg="del">
        <pc:chgData name="Anna Duthie-Jung" userId="9167dca74ed6dd25" providerId="LiveId" clId="{D92A7057-B7DE-41EE-A9BA-AD8B0C05596A}" dt="2017-11-28T02:30:14.923" v="4674" actId="2696"/>
        <pc:sldMkLst>
          <pc:docMk/>
          <pc:sldMk cId="2931877858" sldId="280"/>
        </pc:sldMkLst>
      </pc:sldChg>
      <pc:sldChg chg="del">
        <pc:chgData name="Anna Duthie-Jung" userId="9167dca74ed6dd25" providerId="LiveId" clId="{D92A7057-B7DE-41EE-A9BA-AD8B0C05596A}" dt="2017-11-28T02:30:15.298" v="4679" actId="2696"/>
        <pc:sldMkLst>
          <pc:docMk/>
          <pc:sldMk cId="1262729314" sldId="281"/>
        </pc:sldMkLst>
      </pc:sldChg>
      <pc:sldChg chg="modSp del mod">
        <pc:chgData name="Anna Duthie-Jung" userId="9167dca74ed6dd25" providerId="LiveId" clId="{D92A7057-B7DE-41EE-A9BA-AD8B0C05596A}" dt="2017-11-28T02:30:18.252" v="4716" actId="20577"/>
        <pc:sldMkLst>
          <pc:docMk/>
          <pc:sldMk cId="1086325801" sldId="282"/>
        </pc:sldMkLst>
        <pc:graphicFrameChg chg="mod">
          <ac:chgData name="Anna Duthie-Jung" userId="9167dca74ed6dd25" providerId="LiveId" clId="{D92A7057-B7DE-41EE-A9BA-AD8B0C05596A}" dt="2017-11-28T02:30:18.252" v="4716" actId="20577"/>
          <ac:graphicFrameMkLst>
            <pc:docMk/>
            <pc:sldMk cId="1086325801" sldId="282"/>
            <ac:graphicFrameMk id="4" creationId="{00000000-0000-0000-0000-000000000000}"/>
          </ac:graphicFrameMkLst>
        </pc:graphicFrameChg>
      </pc:sldChg>
      <pc:sldChg chg="del">
        <pc:chgData name="Anna Duthie-Jung" userId="9167dca74ed6dd25" providerId="LiveId" clId="{D92A7057-B7DE-41EE-A9BA-AD8B0C05596A}" dt="2017-11-28T02:30:15.501" v="4681" actId="2696"/>
        <pc:sldMkLst>
          <pc:docMk/>
          <pc:sldMk cId="4050980879" sldId="283"/>
        </pc:sldMkLst>
      </pc:sldChg>
      <pc:sldChg chg="del">
        <pc:chgData name="Anna Duthie-Jung" userId="9167dca74ed6dd25" providerId="LiveId" clId="{D92A7057-B7DE-41EE-A9BA-AD8B0C05596A}" dt="2017-11-28T02:30:15.767" v="4684" actId="2696"/>
        <pc:sldMkLst>
          <pc:docMk/>
          <pc:sldMk cId="147400314" sldId="284"/>
        </pc:sldMkLst>
      </pc:sldChg>
      <pc:sldChg chg="del">
        <pc:chgData name="Anna Duthie-Jung" userId="9167dca74ed6dd25" providerId="LiveId" clId="{D92A7057-B7DE-41EE-A9BA-AD8B0C05596A}" dt="2017-11-28T02:30:16.642" v="4690" actId="2696"/>
        <pc:sldMkLst>
          <pc:docMk/>
          <pc:sldMk cId="2196986527" sldId="285"/>
        </pc:sldMkLst>
      </pc:sldChg>
      <pc:sldChg chg="del">
        <pc:chgData name="Anna Duthie-Jung" userId="9167dca74ed6dd25" providerId="LiveId" clId="{D92A7057-B7DE-41EE-A9BA-AD8B0C05596A}" dt="2017-11-28T02:30:15.048" v="4676" actId="2696"/>
        <pc:sldMkLst>
          <pc:docMk/>
          <pc:sldMk cId="870877917" sldId="286"/>
        </pc:sldMkLst>
      </pc:sldChg>
      <pc:sldChg chg="del">
        <pc:chgData name="Anna Duthie-Jung" userId="9167dca74ed6dd25" providerId="LiveId" clId="{D92A7057-B7DE-41EE-A9BA-AD8B0C05596A}" dt="2017-11-28T02:30:15.111" v="4677" actId="2696"/>
        <pc:sldMkLst>
          <pc:docMk/>
          <pc:sldMk cId="1532826850" sldId="287"/>
        </pc:sldMkLst>
      </pc:sldChg>
      <pc:sldChg chg="del">
        <pc:chgData name="Anna Duthie-Jung" userId="9167dca74ed6dd25" providerId="LiveId" clId="{D92A7057-B7DE-41EE-A9BA-AD8B0C05596A}" dt="2017-11-28T02:30:15.189" v="4678" actId="2696"/>
        <pc:sldMkLst>
          <pc:docMk/>
          <pc:sldMk cId="569752125" sldId="288"/>
        </pc:sldMkLst>
      </pc:sldChg>
      <pc:sldChg chg="del">
        <pc:chgData name="Anna Duthie-Jung" userId="9167dca74ed6dd25" providerId="LiveId" clId="{D92A7057-B7DE-41EE-A9BA-AD8B0C05596A}" dt="2017-11-28T02:30:16.752" v="4691" actId="2696"/>
        <pc:sldMkLst>
          <pc:docMk/>
          <pc:sldMk cId="2526317072" sldId="289"/>
        </pc:sldMkLst>
      </pc:sldChg>
      <pc:sldChg chg="del">
        <pc:chgData name="Anna Duthie-Jung" userId="9167dca74ed6dd25" providerId="LiveId" clId="{D92A7057-B7DE-41EE-A9BA-AD8B0C05596A}" dt="2017-11-28T02:30:16.845" v="4693" actId="2696"/>
        <pc:sldMkLst>
          <pc:docMk/>
          <pc:sldMk cId="4189028528" sldId="290"/>
        </pc:sldMkLst>
      </pc:sldChg>
      <pc:sldChg chg="del">
        <pc:chgData name="Anna Duthie-Jung" userId="9167dca74ed6dd25" providerId="LiveId" clId="{D92A7057-B7DE-41EE-A9BA-AD8B0C05596A}" dt="2017-11-28T02:30:16.892" v="4694" actId="2696"/>
        <pc:sldMkLst>
          <pc:docMk/>
          <pc:sldMk cId="35758764" sldId="292"/>
        </pc:sldMkLst>
      </pc:sldChg>
      <pc:sldChg chg="del">
        <pc:chgData name="Anna Duthie-Jung" userId="9167dca74ed6dd25" providerId="LiveId" clId="{D92A7057-B7DE-41EE-A9BA-AD8B0C05596A}" dt="2017-11-28T02:30:16.017" v="4687" actId="2696"/>
        <pc:sldMkLst>
          <pc:docMk/>
          <pc:sldMk cId="1792676247" sldId="295"/>
        </pc:sldMkLst>
      </pc:sldChg>
      <pc:sldChg chg="del">
        <pc:chgData name="Anna Duthie-Jung" userId="9167dca74ed6dd25" providerId="LiveId" clId="{D92A7057-B7DE-41EE-A9BA-AD8B0C05596A}" dt="2017-11-28T02:30:14.610" v="4670" actId="2696"/>
        <pc:sldMkLst>
          <pc:docMk/>
          <pc:sldMk cId="3343865269" sldId="296"/>
        </pc:sldMkLst>
      </pc:sldChg>
      <pc:sldChg chg="del">
        <pc:chgData name="Anna Duthie-Jung" userId="9167dca74ed6dd25" providerId="LiveId" clId="{D92A7057-B7DE-41EE-A9BA-AD8B0C05596A}" dt="2017-11-27T05:33:37.612" v="14" actId="2696"/>
        <pc:sldMkLst>
          <pc:docMk/>
          <pc:sldMk cId="4172328745" sldId="298"/>
        </pc:sldMkLst>
      </pc:sldChg>
      <pc:sldChg chg="del">
        <pc:chgData name="Anna Duthie-Jung" userId="9167dca74ed6dd25" providerId="LiveId" clId="{D92A7057-B7DE-41EE-A9BA-AD8B0C05596A}" dt="2017-11-28T02:30:14.673" v="4671" actId="2696"/>
        <pc:sldMkLst>
          <pc:docMk/>
          <pc:sldMk cId="1294150501" sldId="300"/>
        </pc:sldMkLst>
      </pc:sldChg>
      <pc:sldChg chg="del">
        <pc:chgData name="Anna Duthie-Jung" userId="9167dca74ed6dd25" providerId="LiveId" clId="{D92A7057-B7DE-41EE-A9BA-AD8B0C05596A}" dt="2017-11-28T02:30:14.986" v="4675" actId="2696"/>
        <pc:sldMkLst>
          <pc:docMk/>
          <pc:sldMk cId="3280040857" sldId="301"/>
        </pc:sldMkLst>
      </pc:sldChg>
      <pc:sldChg chg="modSp del mod">
        <pc:chgData name="Anna Duthie-Jung" userId="9167dca74ed6dd25" providerId="LiveId" clId="{D92A7057-B7DE-41EE-A9BA-AD8B0C05596A}" dt="2017-11-28T02:30:18.252" v="4716" actId="20577"/>
        <pc:sldMkLst>
          <pc:docMk/>
          <pc:sldMk cId="4230512104" sldId="302"/>
        </pc:sldMkLst>
        <pc:graphicFrameChg chg="mod">
          <ac:chgData name="Anna Duthie-Jung" userId="9167dca74ed6dd25" providerId="LiveId" clId="{D92A7057-B7DE-41EE-A9BA-AD8B0C05596A}" dt="2017-11-28T02:30:18.252" v="4716" actId="20577"/>
          <ac:graphicFrameMkLst>
            <pc:docMk/>
            <pc:sldMk cId="4230512104" sldId="302"/>
            <ac:graphicFrameMk id="2" creationId="{00000000-0000-0000-0000-000000000000}"/>
          </ac:graphicFrameMkLst>
        </pc:graphicFrameChg>
      </pc:sldChg>
      <pc:sldChg chg="modSp del mod">
        <pc:chgData name="Anna Duthie-Jung" userId="9167dca74ed6dd25" providerId="LiveId" clId="{D92A7057-B7DE-41EE-A9BA-AD8B0C05596A}" dt="2017-11-28T02:30:18.252" v="4716" actId="20577"/>
        <pc:sldMkLst>
          <pc:docMk/>
          <pc:sldMk cId="2062391844" sldId="303"/>
        </pc:sldMkLst>
        <pc:graphicFrameChg chg="mod">
          <ac:chgData name="Anna Duthie-Jung" userId="9167dca74ed6dd25" providerId="LiveId" clId="{D92A7057-B7DE-41EE-A9BA-AD8B0C05596A}" dt="2017-11-28T02:30:18.252" v="4716" actId="20577"/>
          <ac:graphicFrameMkLst>
            <pc:docMk/>
            <pc:sldMk cId="2062391844" sldId="303"/>
            <ac:graphicFrameMk id="2" creationId="{00000000-0000-0000-0000-000000000000}"/>
          </ac:graphicFrameMkLst>
        </pc:graphicFrameChg>
      </pc:sldChg>
      <pc:sldChg chg="modSp del mod">
        <pc:chgData name="Anna Duthie-Jung" userId="9167dca74ed6dd25" providerId="LiveId" clId="{D92A7057-B7DE-41EE-A9BA-AD8B0C05596A}" dt="2017-11-28T02:30:18.252" v="4716" actId="20577"/>
        <pc:sldMkLst>
          <pc:docMk/>
          <pc:sldMk cId="2080780428" sldId="304"/>
        </pc:sldMkLst>
        <pc:graphicFrameChg chg="mod">
          <ac:chgData name="Anna Duthie-Jung" userId="9167dca74ed6dd25" providerId="LiveId" clId="{D92A7057-B7DE-41EE-A9BA-AD8B0C05596A}" dt="2017-11-28T02:30:18.252" v="4716" actId="20577"/>
          <ac:graphicFrameMkLst>
            <pc:docMk/>
            <pc:sldMk cId="2080780428" sldId="304"/>
            <ac:graphicFrameMk id="3" creationId="{00000000-0000-0000-0000-000000000000}"/>
          </ac:graphicFrameMkLst>
        </pc:graphicFrameChg>
      </pc:sldChg>
      <pc:sldChg chg="modSp del mod">
        <pc:chgData name="Anna Duthie-Jung" userId="9167dca74ed6dd25" providerId="LiveId" clId="{D92A7057-B7DE-41EE-A9BA-AD8B0C05596A}" dt="2017-11-28T02:30:18.252" v="4716" actId="20577"/>
        <pc:sldMkLst>
          <pc:docMk/>
          <pc:sldMk cId="3233819705" sldId="305"/>
        </pc:sldMkLst>
        <pc:graphicFrameChg chg="mod">
          <ac:chgData name="Anna Duthie-Jung" userId="9167dca74ed6dd25" providerId="LiveId" clId="{D92A7057-B7DE-41EE-A9BA-AD8B0C05596A}" dt="2017-11-28T02:30:18.252" v="4716" actId="20577"/>
          <ac:graphicFrameMkLst>
            <pc:docMk/>
            <pc:sldMk cId="3233819705" sldId="305"/>
            <ac:graphicFrameMk id="3" creationId="{00000000-0000-0000-0000-000000000000}"/>
          </ac:graphicFrameMkLst>
        </pc:graphicFrameChg>
      </pc:sldChg>
      <pc:sldChg chg="modSp del mod">
        <pc:chgData name="Anna Duthie-Jung" userId="9167dca74ed6dd25" providerId="LiveId" clId="{D92A7057-B7DE-41EE-A9BA-AD8B0C05596A}" dt="2017-11-28T02:30:18.252" v="4716" actId="20577"/>
        <pc:sldMkLst>
          <pc:docMk/>
          <pc:sldMk cId="3706735994" sldId="306"/>
        </pc:sldMkLst>
        <pc:graphicFrameChg chg="mod">
          <ac:chgData name="Anna Duthie-Jung" userId="9167dca74ed6dd25" providerId="LiveId" clId="{D92A7057-B7DE-41EE-A9BA-AD8B0C05596A}" dt="2017-11-28T02:30:18.252" v="4716" actId="20577"/>
          <ac:graphicFrameMkLst>
            <pc:docMk/>
            <pc:sldMk cId="3706735994" sldId="306"/>
            <ac:graphicFrameMk id="3" creationId="{00000000-0000-0000-0000-000000000000}"/>
          </ac:graphicFrameMkLst>
        </pc:graphicFrameChg>
      </pc:sldChg>
      <pc:sldChg chg="modSp del mod">
        <pc:chgData name="Anna Duthie-Jung" userId="9167dca74ed6dd25" providerId="LiveId" clId="{D92A7057-B7DE-41EE-A9BA-AD8B0C05596A}" dt="2017-11-28T02:30:18.252" v="4716" actId="20577"/>
        <pc:sldMkLst>
          <pc:docMk/>
          <pc:sldMk cId="1366308156" sldId="307"/>
        </pc:sldMkLst>
        <pc:graphicFrameChg chg="mod">
          <ac:chgData name="Anna Duthie-Jung" userId="9167dca74ed6dd25" providerId="LiveId" clId="{D92A7057-B7DE-41EE-A9BA-AD8B0C05596A}" dt="2017-11-28T02:30:18.252" v="4716" actId="20577"/>
          <ac:graphicFrameMkLst>
            <pc:docMk/>
            <pc:sldMk cId="1366308156" sldId="307"/>
            <ac:graphicFrameMk id="2" creationId="{00000000-0000-0000-0000-000000000000}"/>
          </ac:graphicFrameMkLst>
        </pc:graphicFrameChg>
      </pc:sldChg>
      <pc:sldChg chg="del">
        <pc:chgData name="Anna Duthie-Jung" userId="9167dca74ed6dd25" providerId="LiveId" clId="{D92A7057-B7DE-41EE-A9BA-AD8B0C05596A}" dt="2017-11-28T02:30:17.314" v="4701" actId="2696"/>
        <pc:sldMkLst>
          <pc:docMk/>
          <pc:sldMk cId="3050417759" sldId="308"/>
        </pc:sldMkLst>
      </pc:sldChg>
      <pc:sldChg chg="del">
        <pc:chgData name="Anna Duthie-Jung" userId="9167dca74ed6dd25" providerId="LiveId" clId="{D92A7057-B7DE-41EE-A9BA-AD8B0C05596A}" dt="2017-11-28T02:30:17.392" v="4702" actId="2696"/>
        <pc:sldMkLst>
          <pc:docMk/>
          <pc:sldMk cId="3686469165" sldId="309"/>
        </pc:sldMkLst>
      </pc:sldChg>
      <pc:sldChg chg="del">
        <pc:chgData name="Anna Duthie-Jung" userId="9167dca74ed6dd25" providerId="LiveId" clId="{D92A7057-B7DE-41EE-A9BA-AD8B0C05596A}" dt="2017-11-28T02:30:17.548" v="4705" actId="2696"/>
        <pc:sldMkLst>
          <pc:docMk/>
          <pc:sldMk cId="3803102088" sldId="312"/>
        </pc:sldMkLst>
      </pc:sldChg>
      <pc:sldChg chg="del">
        <pc:chgData name="Anna Duthie-Jung" userId="9167dca74ed6dd25" providerId="LiveId" clId="{D92A7057-B7DE-41EE-A9BA-AD8B0C05596A}" dt="2017-11-28T02:30:17.580" v="4706" actId="2696"/>
        <pc:sldMkLst>
          <pc:docMk/>
          <pc:sldMk cId="1847096941" sldId="313"/>
        </pc:sldMkLst>
      </pc:sldChg>
      <pc:sldChg chg="del">
        <pc:chgData name="Anna Duthie-Jung" userId="9167dca74ed6dd25" providerId="LiveId" clId="{D92A7057-B7DE-41EE-A9BA-AD8B0C05596A}" dt="2017-11-28T02:30:17.627" v="4707" actId="2696"/>
        <pc:sldMkLst>
          <pc:docMk/>
          <pc:sldMk cId="872867874" sldId="314"/>
        </pc:sldMkLst>
      </pc:sldChg>
      <pc:sldChg chg="del">
        <pc:chgData name="Anna Duthie-Jung" userId="9167dca74ed6dd25" providerId="LiveId" clId="{D92A7057-B7DE-41EE-A9BA-AD8B0C05596A}" dt="2017-11-28T02:30:17.689" v="4708" actId="2696"/>
        <pc:sldMkLst>
          <pc:docMk/>
          <pc:sldMk cId="404210233" sldId="315"/>
        </pc:sldMkLst>
      </pc:sldChg>
      <pc:sldChg chg="del">
        <pc:chgData name="Anna Duthie-Jung" userId="9167dca74ed6dd25" providerId="LiveId" clId="{D92A7057-B7DE-41EE-A9BA-AD8B0C05596A}" dt="2017-11-28T02:30:17.439" v="4703" actId="2696"/>
        <pc:sldMkLst>
          <pc:docMk/>
          <pc:sldMk cId="3700250529" sldId="316"/>
        </pc:sldMkLst>
      </pc:sldChg>
      <pc:sldChg chg="del">
        <pc:chgData name="Anna Duthie-Jung" userId="9167dca74ed6dd25" providerId="LiveId" clId="{D92A7057-B7DE-41EE-A9BA-AD8B0C05596A}" dt="2017-11-28T02:30:19.451" v="4717" actId="2696"/>
        <pc:sldMkLst>
          <pc:docMk/>
          <pc:sldMk cId="2278749875" sldId="317"/>
        </pc:sldMkLst>
      </pc:sldChg>
      <pc:sldChg chg="del">
        <pc:chgData name="Anna Duthie-Jung" userId="9167dca74ed6dd25" providerId="LiveId" clId="{D92A7057-B7DE-41EE-A9BA-AD8B0C05596A}" dt="2017-11-28T02:30:19.498" v="4718" actId="2696"/>
        <pc:sldMkLst>
          <pc:docMk/>
          <pc:sldMk cId="137182183" sldId="318"/>
        </pc:sldMkLst>
      </pc:sldChg>
      <pc:sldChg chg="del">
        <pc:chgData name="Anna Duthie-Jung" userId="9167dca74ed6dd25" providerId="LiveId" clId="{D92A7057-B7DE-41EE-A9BA-AD8B0C05596A}" dt="2017-11-28T02:30:17.892" v="4710" actId="2696"/>
        <pc:sldMkLst>
          <pc:docMk/>
          <pc:sldMk cId="902483838" sldId="320"/>
        </pc:sldMkLst>
      </pc:sldChg>
      <pc:sldChg chg="del">
        <pc:chgData name="Anna Duthie-Jung" userId="9167dca74ed6dd25" providerId="LiveId" clId="{D92A7057-B7DE-41EE-A9BA-AD8B0C05596A}" dt="2017-11-28T02:30:17.986" v="4711" actId="2696"/>
        <pc:sldMkLst>
          <pc:docMk/>
          <pc:sldMk cId="138375097" sldId="321"/>
        </pc:sldMkLst>
      </pc:sldChg>
      <pc:sldChg chg="del">
        <pc:chgData name="Anna Duthie-Jung" userId="9167dca74ed6dd25" providerId="LiveId" clId="{D92A7057-B7DE-41EE-A9BA-AD8B0C05596A}" dt="2017-11-28T02:30:17.486" v="4704" actId="2696"/>
        <pc:sldMkLst>
          <pc:docMk/>
          <pc:sldMk cId="1756597935" sldId="322"/>
        </pc:sldMkLst>
      </pc:sldChg>
      <pc:sldChg chg="del">
        <pc:chgData name="Anna Duthie-Jung" userId="9167dca74ed6dd25" providerId="LiveId" clId="{D92A7057-B7DE-41EE-A9BA-AD8B0C05596A}" dt="2017-11-28T02:30:18.048" v="4712" actId="2696"/>
        <pc:sldMkLst>
          <pc:docMk/>
          <pc:sldMk cId="291594544" sldId="323"/>
        </pc:sldMkLst>
      </pc:sldChg>
      <pc:sldChg chg="del">
        <pc:chgData name="Anna Duthie-Jung" userId="9167dca74ed6dd25" providerId="LiveId" clId="{D92A7057-B7DE-41EE-A9BA-AD8B0C05596A}" dt="2017-11-28T02:30:18.127" v="4713" actId="2696"/>
        <pc:sldMkLst>
          <pc:docMk/>
          <pc:sldMk cId="215970310" sldId="324"/>
        </pc:sldMkLst>
      </pc:sldChg>
      <pc:sldChg chg="del">
        <pc:chgData name="Anna Duthie-Jung" userId="9167dca74ed6dd25" providerId="LiveId" clId="{D92A7057-B7DE-41EE-A9BA-AD8B0C05596A}" dt="2017-11-28T02:30:18.173" v="4714" actId="2696"/>
        <pc:sldMkLst>
          <pc:docMk/>
          <pc:sldMk cId="4145769329" sldId="325"/>
        </pc:sldMkLst>
      </pc:sldChg>
      <pc:sldChg chg="del">
        <pc:chgData name="Anna Duthie-Jung" userId="9167dca74ed6dd25" providerId="LiveId" clId="{D92A7057-B7DE-41EE-A9BA-AD8B0C05596A}" dt="2017-11-27T05:33:41.558" v="18" actId="2696"/>
        <pc:sldMkLst>
          <pc:docMk/>
          <pc:sldMk cId="854502215" sldId="326"/>
        </pc:sldMkLst>
      </pc:sldChg>
      <pc:sldChg chg="del">
        <pc:chgData name="Anna Duthie-Jung" userId="9167dca74ed6dd25" providerId="LiveId" clId="{D92A7057-B7DE-41EE-A9BA-AD8B0C05596A}" dt="2017-11-27T05:33:36.860" v="7" actId="2696"/>
        <pc:sldMkLst>
          <pc:docMk/>
          <pc:sldMk cId="2022546341" sldId="327"/>
        </pc:sldMkLst>
      </pc:sldChg>
      <pc:sldChg chg="del">
        <pc:chgData name="Anna Duthie-Jung" userId="9167dca74ed6dd25" providerId="LiveId" clId="{D92A7057-B7DE-41EE-A9BA-AD8B0C05596A}" dt="2017-11-28T02:30:19.544" v="4719" actId="2696"/>
        <pc:sldMkLst>
          <pc:docMk/>
          <pc:sldMk cId="3880708897" sldId="328"/>
        </pc:sldMkLst>
      </pc:sldChg>
      <pc:sldChg chg="del">
        <pc:chgData name="Anna Duthie-Jung" userId="9167dca74ed6dd25" providerId="LiveId" clId="{D92A7057-B7DE-41EE-A9BA-AD8B0C05596A}" dt="2017-11-28T02:30:14.861" v="4673" actId="2696"/>
        <pc:sldMkLst>
          <pc:docMk/>
          <pc:sldMk cId="3979748922" sldId="329"/>
        </pc:sldMkLst>
      </pc:sldChg>
      <pc:sldChg chg="del">
        <pc:chgData name="Anna Duthie-Jung" userId="9167dca74ed6dd25" providerId="LiveId" clId="{D92A7057-B7DE-41EE-A9BA-AD8B0C05596A}" dt="2017-11-28T02:30:15.579" v="4682" actId="2696"/>
        <pc:sldMkLst>
          <pc:docMk/>
          <pc:sldMk cId="1765257807" sldId="330"/>
        </pc:sldMkLst>
      </pc:sldChg>
      <pc:sldChg chg="del">
        <pc:chgData name="Anna Duthie-Jung" userId="9167dca74ed6dd25" providerId="LiveId" clId="{D92A7057-B7DE-41EE-A9BA-AD8B0C05596A}" dt="2017-11-28T02:30:15.657" v="4683" actId="2696"/>
        <pc:sldMkLst>
          <pc:docMk/>
          <pc:sldMk cId="498701700" sldId="331"/>
        </pc:sldMkLst>
      </pc:sldChg>
      <pc:sldChg chg="del">
        <pc:chgData name="Anna Duthie-Jung" userId="9167dca74ed6dd25" providerId="LiveId" clId="{D92A7057-B7DE-41EE-A9BA-AD8B0C05596A}" dt="2017-11-28T02:30:15.861" v="4685" actId="2696"/>
        <pc:sldMkLst>
          <pc:docMk/>
          <pc:sldMk cId="19459951" sldId="332"/>
        </pc:sldMkLst>
      </pc:sldChg>
      <pc:sldChg chg="del">
        <pc:chgData name="Anna Duthie-Jung" userId="9167dca74ed6dd25" providerId="LiveId" clId="{D92A7057-B7DE-41EE-A9BA-AD8B0C05596A}" dt="2017-11-28T02:30:15.939" v="4686" actId="2696"/>
        <pc:sldMkLst>
          <pc:docMk/>
          <pc:sldMk cId="3229871664" sldId="333"/>
        </pc:sldMkLst>
      </pc:sldChg>
      <pc:sldChg chg="del">
        <pc:chgData name="Anna Duthie-Jung" userId="9167dca74ed6dd25" providerId="LiveId" clId="{D92A7057-B7DE-41EE-A9BA-AD8B0C05596A}" dt="2017-11-28T02:30:16.095" v="4688" actId="2696"/>
        <pc:sldMkLst>
          <pc:docMk/>
          <pc:sldMk cId="2358854835" sldId="334"/>
        </pc:sldMkLst>
      </pc:sldChg>
      <pc:sldChg chg="del">
        <pc:chgData name="Anna Duthie-Jung" userId="9167dca74ed6dd25" providerId="LiveId" clId="{D92A7057-B7DE-41EE-A9BA-AD8B0C05596A}" dt="2017-11-28T02:30:16.189" v="4689" actId="2696"/>
        <pc:sldMkLst>
          <pc:docMk/>
          <pc:sldMk cId="1310104275" sldId="335"/>
        </pc:sldMkLst>
      </pc:sldChg>
      <pc:sldChg chg="add del">
        <pc:chgData name="Anna Duthie-Jung" userId="9167dca74ed6dd25" providerId="LiveId" clId="{D92A7057-B7DE-41EE-A9BA-AD8B0C05596A}" dt="2017-11-27T05:34:13.343" v="31" actId="962"/>
        <pc:sldMkLst>
          <pc:docMk/>
          <pc:sldMk cId="644536189" sldId="336"/>
        </pc:sldMkLst>
      </pc:sldChg>
      <pc:sldChg chg="del">
        <pc:chgData name="Anna Duthie-Jung" userId="9167dca74ed6dd25" providerId="LiveId" clId="{D92A7057-B7DE-41EE-A9BA-AD8B0C05596A}" dt="2017-11-27T05:33:37.778" v="15" actId="2696"/>
        <pc:sldMkLst>
          <pc:docMk/>
          <pc:sldMk cId="1536854722" sldId="336"/>
        </pc:sldMkLst>
      </pc:sldChg>
      <pc:sldChg chg="add del">
        <pc:chgData name="Anna Duthie-Jung" userId="9167dca74ed6dd25" providerId="LiveId" clId="{D92A7057-B7DE-41EE-A9BA-AD8B0C05596A}" dt="2017-11-27T06:13:34.177" v="35" actId="2696"/>
        <pc:sldMkLst>
          <pc:docMk/>
          <pc:sldMk cId="2800976094" sldId="336"/>
        </pc:sldMkLst>
      </pc:sldChg>
      <pc:sldChg chg="addSp delSp modSp add">
        <pc:chgData name="Anna Duthie-Jung" userId="9167dca74ed6dd25" providerId="LiveId" clId="{D92A7057-B7DE-41EE-A9BA-AD8B0C05596A}" dt="2017-11-27T21:39:09.646" v="1903" actId="478"/>
        <pc:sldMkLst>
          <pc:docMk/>
          <pc:sldMk cId="723328540" sldId="337"/>
        </pc:sldMkLst>
        <pc:spChg chg="mod">
          <ac:chgData name="Anna Duthie-Jung" userId="9167dca74ed6dd25" providerId="LiveId" clId="{D92A7057-B7DE-41EE-A9BA-AD8B0C05596A}" dt="2017-11-27T08:03:54.866" v="1556" actId="478"/>
          <ac:spMkLst>
            <pc:docMk/>
            <pc:sldMk cId="723328540" sldId="337"/>
            <ac:spMk id="6" creationId="{00000000-0000-0000-0000-000000000000}"/>
          </ac:spMkLst>
        </pc:spChg>
        <pc:spChg chg="mod">
          <ac:chgData name="Anna Duthie-Jung" userId="9167dca74ed6dd25" providerId="LiveId" clId="{D92A7057-B7DE-41EE-A9BA-AD8B0C05596A}" dt="2017-11-27T06:30:45.281" v="236" actId="20577"/>
          <ac:spMkLst>
            <pc:docMk/>
            <pc:sldMk cId="723328540" sldId="337"/>
            <ac:spMk id="7" creationId="{00000000-0000-0000-0000-000000000000}"/>
          </ac:spMkLst>
        </pc:spChg>
        <pc:spChg chg="del mod">
          <ac:chgData name="Anna Duthie-Jung" userId="9167dca74ed6dd25" providerId="LiveId" clId="{D92A7057-B7DE-41EE-A9BA-AD8B0C05596A}" dt="2017-11-27T06:36:59.516" v="258" actId="478"/>
          <ac:spMkLst>
            <pc:docMk/>
            <pc:sldMk cId="723328540" sldId="337"/>
            <ac:spMk id="11" creationId="{0644684E-3D45-48E6-A9C4-B5CC6C3A1BE8}"/>
          </ac:spMkLst>
        </pc:spChg>
        <pc:spChg chg="add del ord">
          <ac:chgData name="Anna Duthie-Jung" userId="9167dca74ed6dd25" providerId="LiveId" clId="{D92A7057-B7DE-41EE-A9BA-AD8B0C05596A}" dt="2017-11-27T08:07:13.105" v="1594" actId="478"/>
          <ac:spMkLst>
            <pc:docMk/>
            <pc:sldMk cId="723328540" sldId="337"/>
            <ac:spMk id="12" creationId="{8C75DF7F-3EA5-47F5-B6D1-546C43C78471}"/>
          </ac:spMkLst>
        </pc:spChg>
        <pc:picChg chg="del">
          <ac:chgData name="Anna Duthie-Jung" userId="9167dca74ed6dd25" providerId="LiveId" clId="{D92A7057-B7DE-41EE-A9BA-AD8B0C05596A}" dt="2017-11-27T06:13:36.699" v="36" actId="478"/>
          <ac:picMkLst>
            <pc:docMk/>
            <pc:sldMk cId="723328540" sldId="337"/>
            <ac:picMk id="9" creationId="{17C3A72E-551E-452F-9B43-4ECD29CCF1C6}"/>
          </ac:picMkLst>
        </pc:picChg>
        <pc:picChg chg="add mod">
          <ac:chgData name="Anna Duthie-Jung" userId="9167dca74ed6dd25" providerId="LiveId" clId="{D92A7057-B7DE-41EE-A9BA-AD8B0C05596A}" dt="2017-11-27T06:57:55.961" v="857" actId="1036"/>
          <ac:picMkLst>
            <pc:docMk/>
            <pc:sldMk cId="723328540" sldId="337"/>
            <ac:picMk id="10" creationId="{BEE6FE64-4DEE-4783-B548-A98A5C42A1B6}"/>
          </ac:picMkLst>
        </pc:picChg>
        <pc:picChg chg="add del mod ord">
          <ac:chgData name="Anna Duthie-Jung" userId="9167dca74ed6dd25" providerId="LiveId" clId="{D92A7057-B7DE-41EE-A9BA-AD8B0C05596A}" dt="2017-11-27T06:39:06.322" v="278" actId="478"/>
          <ac:picMkLst>
            <pc:docMk/>
            <pc:sldMk cId="723328540" sldId="337"/>
            <ac:picMk id="8194" creationId="{9423A66F-7ADC-496C-ADDC-E161CA80AB86}"/>
          </ac:picMkLst>
        </pc:picChg>
        <pc:picChg chg="add del mod ord">
          <ac:chgData name="Anna Duthie-Jung" userId="9167dca74ed6dd25" providerId="LiveId" clId="{D92A7057-B7DE-41EE-A9BA-AD8B0C05596A}" dt="2017-11-27T06:53:06.696" v="820" actId="478"/>
          <ac:picMkLst>
            <pc:docMk/>
            <pc:sldMk cId="723328540" sldId="337"/>
            <ac:picMk id="8196" creationId="{340948E3-88AF-47BC-B857-B22C57E67BE6}"/>
          </ac:picMkLst>
        </pc:picChg>
        <pc:picChg chg="add del mod ord">
          <ac:chgData name="Anna Duthie-Jung" userId="9167dca74ed6dd25" providerId="LiveId" clId="{D92A7057-B7DE-41EE-A9BA-AD8B0C05596A}" dt="2017-11-27T06:56:48.270" v="841" actId="478"/>
          <ac:picMkLst>
            <pc:docMk/>
            <pc:sldMk cId="723328540" sldId="337"/>
            <ac:picMk id="8198" creationId="{548DB55E-74B1-4E57-AA87-A08A47B1141D}"/>
          </ac:picMkLst>
        </pc:picChg>
        <pc:picChg chg="add mod ord modCrop">
          <ac:chgData name="Anna Duthie-Jung" userId="9167dca74ed6dd25" providerId="LiveId" clId="{D92A7057-B7DE-41EE-A9BA-AD8B0C05596A}" dt="2017-11-27T06:57:20.094" v="847" actId="14100"/>
          <ac:picMkLst>
            <pc:docMk/>
            <pc:sldMk cId="723328540" sldId="337"/>
            <ac:picMk id="8200" creationId="{0F0811B7-3064-4CF0-9C0A-8C36DA40AFF9}"/>
          </ac:picMkLst>
        </pc:picChg>
        <pc:picChg chg="add del mod ord">
          <ac:chgData name="Anna Duthie-Jung" userId="9167dca74ed6dd25" providerId="LiveId" clId="{D92A7057-B7DE-41EE-A9BA-AD8B0C05596A}" dt="2017-11-27T21:39:09.646" v="1903" actId="478"/>
          <ac:picMkLst>
            <pc:docMk/>
            <pc:sldMk cId="723328540" sldId="337"/>
            <ac:picMk id="10242" creationId="{191B9B75-D8FC-443B-A647-79AF42E045A0}"/>
          </ac:picMkLst>
        </pc:picChg>
      </pc:sldChg>
      <pc:sldChg chg="add del">
        <pc:chgData name="Anna Duthie-Jung" userId="9167dca74ed6dd25" providerId="LiveId" clId="{D92A7057-B7DE-41EE-A9BA-AD8B0C05596A}" dt="2017-11-27T05:34:12.655" v="30" actId="962"/>
        <pc:sldMkLst>
          <pc:docMk/>
          <pc:sldMk cId="3090837140" sldId="337"/>
        </pc:sldMkLst>
      </pc:sldChg>
      <pc:sldChg chg="del">
        <pc:chgData name="Anna Duthie-Jung" userId="9167dca74ed6dd25" providerId="LiveId" clId="{D92A7057-B7DE-41EE-A9BA-AD8B0C05596A}" dt="2017-11-27T05:33:37.856" v="16" actId="2696"/>
        <pc:sldMkLst>
          <pc:docMk/>
          <pc:sldMk cId="3800084770" sldId="337"/>
        </pc:sldMkLst>
      </pc:sldChg>
      <pc:sldChg chg="addSp delSp modSp add delAnim modAnim">
        <pc:chgData name="Anna Duthie-Jung" userId="9167dca74ed6dd25" providerId="LiveId" clId="{D92A7057-B7DE-41EE-A9BA-AD8B0C05596A}" dt="2017-11-28T02:25:32.335" v="4642" actId="208"/>
        <pc:sldMkLst>
          <pc:docMk/>
          <pc:sldMk cId="1263563216" sldId="338"/>
        </pc:sldMkLst>
        <pc:spChg chg="mod">
          <ac:chgData name="Anna Duthie-Jung" userId="9167dca74ed6dd25" providerId="LiveId" clId="{D92A7057-B7DE-41EE-A9BA-AD8B0C05596A}" dt="2017-11-27T08:04:10.446" v="1557" actId="478"/>
          <ac:spMkLst>
            <pc:docMk/>
            <pc:sldMk cId="1263563216" sldId="338"/>
            <ac:spMk id="2" creationId="{00000000-0000-0000-0000-000000000000}"/>
          </ac:spMkLst>
        </pc:spChg>
        <pc:spChg chg="add del mod">
          <ac:chgData name="Anna Duthie-Jung" userId="9167dca74ed6dd25" providerId="LiveId" clId="{D92A7057-B7DE-41EE-A9BA-AD8B0C05596A}" dt="2017-11-27T06:44:24.211" v="494" actId="478"/>
          <ac:spMkLst>
            <pc:docMk/>
            <pc:sldMk cId="1263563216" sldId="338"/>
            <ac:spMk id="3" creationId="{9082047C-FAC5-40D2-843A-2FE06798081F}"/>
          </ac:spMkLst>
        </pc:spChg>
        <pc:spChg chg="mod">
          <ac:chgData name="Anna Duthie-Jung" userId="9167dca74ed6dd25" providerId="LiveId" clId="{D92A7057-B7DE-41EE-A9BA-AD8B0C05596A}" dt="2017-11-27T08:04:10.446" v="1557" actId="478"/>
          <ac:spMkLst>
            <pc:docMk/>
            <pc:sldMk cId="1263563216" sldId="338"/>
            <ac:spMk id="17" creationId="{00000000-0000-0000-0000-000000000000}"/>
          </ac:spMkLst>
        </pc:spChg>
        <pc:spChg chg="mod">
          <ac:chgData name="Anna Duthie-Jung" userId="9167dca74ed6dd25" providerId="LiveId" clId="{D92A7057-B7DE-41EE-A9BA-AD8B0C05596A}" dt="2017-11-27T06:30:40.172" v="234" actId="20577"/>
          <ac:spMkLst>
            <pc:docMk/>
            <pc:sldMk cId="1263563216" sldId="338"/>
            <ac:spMk id="19" creationId="{00000000-0000-0000-0000-000000000000}"/>
          </ac:spMkLst>
        </pc:spChg>
        <pc:spChg chg="add del ord">
          <ac:chgData name="Anna Duthie-Jung" userId="9167dca74ed6dd25" providerId="LiveId" clId="{D92A7057-B7DE-41EE-A9BA-AD8B0C05596A}" dt="2017-11-27T06:29:47.238" v="169" actId="478"/>
          <ac:spMkLst>
            <pc:docMk/>
            <pc:sldMk cId="1263563216" sldId="338"/>
            <ac:spMk id="22" creationId="{CBA3F437-9E95-4E28-BB5E-198D5B1A3E8C}"/>
          </ac:spMkLst>
        </pc:spChg>
        <pc:spChg chg="del">
          <ac:chgData name="Anna Duthie-Jung" userId="9167dca74ed6dd25" providerId="LiveId" clId="{D92A7057-B7DE-41EE-A9BA-AD8B0C05596A}" dt="2017-11-27T06:27:15.468" v="113" actId="478"/>
          <ac:spMkLst>
            <pc:docMk/>
            <pc:sldMk cId="1263563216" sldId="338"/>
            <ac:spMk id="26" creationId="{B123090E-A15D-42A0-B7E1-050E0EEACA47}"/>
          </ac:spMkLst>
        </pc:spChg>
        <pc:spChg chg="add del ord">
          <ac:chgData name="Anna Duthie-Jung" userId="9167dca74ed6dd25" providerId="LiveId" clId="{D92A7057-B7DE-41EE-A9BA-AD8B0C05596A}" dt="2017-11-27T08:07:17.356" v="1595" actId="478"/>
          <ac:spMkLst>
            <pc:docMk/>
            <pc:sldMk cId="1263563216" sldId="338"/>
            <ac:spMk id="29" creationId="{27607C43-E2ED-4583-B6EA-8B85D6F7B939}"/>
          </ac:spMkLst>
        </pc:spChg>
        <pc:spChg chg="del">
          <ac:chgData name="Anna Duthie-Jung" userId="9167dca74ed6dd25" providerId="LiveId" clId="{D92A7057-B7DE-41EE-A9BA-AD8B0C05596A}" dt="2017-11-27T06:28:17.786" v="117" actId="478"/>
          <ac:spMkLst>
            <pc:docMk/>
            <pc:sldMk cId="1263563216" sldId="338"/>
            <ac:spMk id="34" creationId="{00000000-0000-0000-0000-000000000000}"/>
          </ac:spMkLst>
        </pc:spChg>
        <pc:spChg chg="mod">
          <ac:chgData name="Anna Duthie-Jung" userId="9167dca74ed6dd25" providerId="LiveId" clId="{D92A7057-B7DE-41EE-A9BA-AD8B0C05596A}" dt="2017-11-27T06:29:36.433" v="151" actId="1035"/>
          <ac:spMkLst>
            <pc:docMk/>
            <pc:sldMk cId="1263563216" sldId="338"/>
            <ac:spMk id="35" creationId="{00000000-0000-0000-0000-000000000000}"/>
          </ac:spMkLst>
        </pc:spChg>
        <pc:spChg chg="mod">
          <ac:chgData name="Anna Duthie-Jung" userId="9167dca74ed6dd25" providerId="LiveId" clId="{D92A7057-B7DE-41EE-A9BA-AD8B0C05596A}" dt="2017-11-27T06:29:43.701" v="168" actId="1036"/>
          <ac:spMkLst>
            <pc:docMk/>
            <pc:sldMk cId="1263563216" sldId="338"/>
            <ac:spMk id="36" creationId="{00000000-0000-0000-0000-000000000000}"/>
          </ac:spMkLst>
        </pc:spChg>
        <pc:spChg chg="del">
          <ac:chgData name="Anna Duthie-Jung" userId="9167dca74ed6dd25" providerId="LiveId" clId="{D92A7057-B7DE-41EE-A9BA-AD8B0C05596A}" dt="2017-11-27T06:28:19.480" v="118" actId="478"/>
          <ac:spMkLst>
            <pc:docMk/>
            <pc:sldMk cId="1263563216" sldId="338"/>
            <ac:spMk id="38" creationId="{00000000-0000-0000-0000-000000000000}"/>
          </ac:spMkLst>
        </pc:spChg>
        <pc:spChg chg="mod">
          <ac:chgData name="Anna Duthie-Jung" userId="9167dca74ed6dd25" providerId="LiveId" clId="{D92A7057-B7DE-41EE-A9BA-AD8B0C05596A}" dt="2017-11-28T02:25:32.335" v="4642" actId="208"/>
          <ac:spMkLst>
            <pc:docMk/>
            <pc:sldMk cId="1263563216" sldId="338"/>
            <ac:spMk id="39" creationId="{00000000-0000-0000-0000-000000000000}"/>
          </ac:spMkLst>
        </pc:spChg>
        <pc:spChg chg="mod">
          <ac:chgData name="Anna Duthie-Jung" userId="9167dca74ed6dd25" providerId="LiveId" clId="{D92A7057-B7DE-41EE-A9BA-AD8B0C05596A}" dt="2017-11-28T02:25:32.335" v="4642" actId="208"/>
          <ac:spMkLst>
            <pc:docMk/>
            <pc:sldMk cId="1263563216" sldId="338"/>
            <ac:spMk id="40" creationId="{00000000-0000-0000-0000-000000000000}"/>
          </ac:spMkLst>
        </pc:spChg>
        <pc:spChg chg="del">
          <ac:chgData name="Anna Duthie-Jung" userId="9167dca74ed6dd25" providerId="LiveId" clId="{D92A7057-B7DE-41EE-A9BA-AD8B0C05596A}" dt="2017-11-27T06:28:21.367" v="119" actId="478"/>
          <ac:spMkLst>
            <pc:docMk/>
            <pc:sldMk cId="1263563216" sldId="338"/>
            <ac:spMk id="42" creationId="{00000000-0000-0000-0000-000000000000}"/>
          </ac:spMkLst>
        </pc:spChg>
        <pc:spChg chg="mod">
          <ac:chgData name="Anna Duthie-Jung" userId="9167dca74ed6dd25" providerId="LiveId" clId="{D92A7057-B7DE-41EE-A9BA-AD8B0C05596A}" dt="2017-11-27T08:04:10.446" v="1557" actId="478"/>
          <ac:spMkLst>
            <pc:docMk/>
            <pc:sldMk cId="1263563216" sldId="338"/>
            <ac:spMk id="43" creationId="{00000000-0000-0000-0000-000000000000}"/>
          </ac:spMkLst>
        </pc:spChg>
        <pc:spChg chg="mod">
          <ac:chgData name="Anna Duthie-Jung" userId="9167dca74ed6dd25" providerId="LiveId" clId="{D92A7057-B7DE-41EE-A9BA-AD8B0C05596A}" dt="2017-11-27T08:04:10.446" v="1557" actId="478"/>
          <ac:spMkLst>
            <pc:docMk/>
            <pc:sldMk cId="1263563216" sldId="338"/>
            <ac:spMk id="44" creationId="{00000000-0000-0000-0000-000000000000}"/>
          </ac:spMkLst>
        </pc:spChg>
        <pc:spChg chg="mod">
          <ac:chgData name="Anna Duthie-Jung" userId="9167dca74ed6dd25" providerId="LiveId" clId="{D92A7057-B7DE-41EE-A9BA-AD8B0C05596A}" dt="2017-11-27T08:04:18.025" v="1558" actId="478"/>
          <ac:spMkLst>
            <pc:docMk/>
            <pc:sldMk cId="1263563216" sldId="338"/>
            <ac:spMk id="48" creationId="{00000000-0000-0000-0000-000000000000}"/>
          </ac:spMkLst>
        </pc:spChg>
        <pc:picChg chg="add mod">
          <ac:chgData name="Anna Duthie-Jung" userId="9167dca74ed6dd25" providerId="LiveId" clId="{D92A7057-B7DE-41EE-A9BA-AD8B0C05596A}" dt="2017-11-28T02:24:35.153" v="4635" actId="1037"/>
          <ac:picMkLst>
            <pc:docMk/>
            <pc:sldMk cId="1263563216" sldId="338"/>
            <ac:picMk id="23" creationId="{2C235244-7ACB-448E-ABEA-ABFECAF96434}"/>
          </ac:picMkLst>
        </pc:picChg>
        <pc:picChg chg="del">
          <ac:chgData name="Anna Duthie-Jung" userId="9167dca74ed6dd25" providerId="LiveId" clId="{D92A7057-B7DE-41EE-A9BA-AD8B0C05596A}" dt="2017-11-27T06:30:10.379" v="228" actId="478"/>
          <ac:picMkLst>
            <pc:docMk/>
            <pc:sldMk cId="1263563216" sldId="338"/>
            <ac:picMk id="24" creationId="{B8558A4F-4D46-476F-93F4-1BF4CDA5EF20}"/>
          </ac:picMkLst>
        </pc:picChg>
        <pc:picChg chg="add del mod ord">
          <ac:chgData name="Anna Duthie-Jung" userId="9167dca74ed6dd25" providerId="LiveId" clId="{D92A7057-B7DE-41EE-A9BA-AD8B0C05596A}" dt="2017-11-27T06:46:33.810" v="708" actId="478"/>
          <ac:picMkLst>
            <pc:docMk/>
            <pc:sldMk cId="1263563216" sldId="338"/>
            <ac:picMk id="25" creationId="{BD67A687-387C-4D71-81DB-3ECE9ABAACDA}"/>
          </ac:picMkLst>
        </pc:picChg>
        <pc:picChg chg="add del ord">
          <ac:chgData name="Anna Duthie-Jung" userId="9167dca74ed6dd25" providerId="LiveId" clId="{D92A7057-B7DE-41EE-A9BA-AD8B0C05596A}" dt="2017-11-27T06:58:03.604" v="861" actId="478"/>
          <ac:picMkLst>
            <pc:docMk/>
            <pc:sldMk cId="1263563216" sldId="338"/>
            <ac:picMk id="27" creationId="{20A143D8-1BBB-4913-8B5C-D6D24A36DC7B}"/>
          </ac:picMkLst>
        </pc:picChg>
        <pc:picChg chg="add ord">
          <ac:chgData name="Anna Duthie-Jung" userId="9167dca74ed6dd25" providerId="LiveId" clId="{D92A7057-B7DE-41EE-A9BA-AD8B0C05596A}" dt="2017-11-27T06:58:13.315" v="863" actId="167"/>
          <ac:picMkLst>
            <pc:docMk/>
            <pc:sldMk cId="1263563216" sldId="338"/>
            <ac:picMk id="28" creationId="{B39AB279-6E59-49E4-A66C-B21CDBFDBF52}"/>
          </ac:picMkLst>
        </pc:picChg>
      </pc:sldChg>
      <pc:sldChg chg="addSp delSp modSp add modNotesTx">
        <pc:chgData name="Anna Duthie-Jung" userId="9167dca74ed6dd25" providerId="LiveId" clId="{D92A7057-B7DE-41EE-A9BA-AD8B0C05596A}" dt="2017-11-28T02:30:28.666" v="4721" actId="20577"/>
        <pc:sldMkLst>
          <pc:docMk/>
          <pc:sldMk cId="4254521079" sldId="339"/>
        </pc:sldMkLst>
        <pc:spChg chg="add mod">
          <ac:chgData name="Anna Duthie-Jung" userId="9167dca74ed6dd25" providerId="LiveId" clId="{D92A7057-B7DE-41EE-A9BA-AD8B0C05596A}" dt="2017-11-27T08:26:21.644" v="1656" actId="1036"/>
          <ac:spMkLst>
            <pc:docMk/>
            <pc:sldMk cId="4254521079" sldId="339"/>
            <ac:spMk id="7" creationId="{1DE896E8-1973-4E47-9CF0-3543CDE4E3F3}"/>
          </ac:spMkLst>
        </pc:spChg>
        <pc:spChg chg="mod">
          <ac:chgData name="Anna Duthie-Jung" userId="9167dca74ed6dd25" providerId="LiveId" clId="{D92A7057-B7DE-41EE-A9BA-AD8B0C05596A}" dt="2017-11-27T23:01:52.527" v="2055" actId="20577"/>
          <ac:spMkLst>
            <pc:docMk/>
            <pc:sldMk cId="4254521079" sldId="339"/>
            <ac:spMk id="11" creationId="{00000000-0000-0000-0000-000000000000}"/>
          </ac:spMkLst>
        </pc:spChg>
        <pc:spChg chg="mod">
          <ac:chgData name="Anna Duthie-Jung" userId="9167dca74ed6dd25" providerId="LiveId" clId="{D92A7057-B7DE-41EE-A9BA-AD8B0C05596A}" dt="2017-11-27T08:26:16.018" v="1651" actId="1036"/>
          <ac:spMkLst>
            <pc:docMk/>
            <pc:sldMk cId="4254521079" sldId="339"/>
            <ac:spMk id="17" creationId="{00000000-0000-0000-0000-000000000000}"/>
          </ac:spMkLst>
        </pc:spChg>
        <pc:spChg chg="add del mod ord">
          <ac:chgData name="Anna Duthie-Jung" userId="9167dca74ed6dd25" providerId="LiveId" clId="{D92A7057-B7DE-41EE-A9BA-AD8B0C05596A}" dt="2017-11-27T08:26:07.835" v="1635" actId="478"/>
          <ac:spMkLst>
            <pc:docMk/>
            <pc:sldMk cId="4254521079" sldId="339"/>
            <ac:spMk id="19" creationId="{2C49A782-D221-4F69-9977-2EB38A94E0E5}"/>
          </ac:spMkLst>
        </pc:spChg>
        <pc:spChg chg="mod">
          <ac:chgData name="Anna Duthie-Jung" userId="9167dca74ed6dd25" providerId="LiveId" clId="{D92A7057-B7DE-41EE-A9BA-AD8B0C05596A}" dt="2017-11-27T08:26:16.018" v="1651" actId="1036"/>
          <ac:spMkLst>
            <pc:docMk/>
            <pc:sldMk cId="4254521079" sldId="339"/>
            <ac:spMk id="23" creationId="{00000000-0000-0000-0000-000000000000}"/>
          </ac:spMkLst>
        </pc:spChg>
        <pc:grpChg chg="del">
          <ac:chgData name="Anna Duthie-Jung" userId="9167dca74ed6dd25" providerId="LiveId" clId="{D92A7057-B7DE-41EE-A9BA-AD8B0C05596A}" dt="2017-11-27T06:47:53.545" v="713" actId="478"/>
          <ac:grpSpMkLst>
            <pc:docMk/>
            <pc:sldMk cId="4254521079" sldId="339"/>
            <ac:grpSpMk id="6" creationId="{00000000-0000-0000-0000-000000000000}"/>
          </ac:grpSpMkLst>
        </pc:grpChg>
        <pc:graphicFrameChg chg="del mod">
          <ac:chgData name="Anna Duthie-Jung" userId="9167dca74ed6dd25" providerId="LiveId" clId="{D92A7057-B7DE-41EE-A9BA-AD8B0C05596A}" dt="2017-11-27T06:59:37.273" v="900" actId="478"/>
          <ac:graphicFrameMkLst>
            <pc:docMk/>
            <pc:sldMk cId="4254521079" sldId="339"/>
            <ac:graphicFrameMk id="4" creationId="{00000000-0000-0000-0000-000000000000}"/>
          </ac:graphicFrameMkLst>
        </pc:graphicFrameChg>
        <pc:graphicFrameChg chg="add mod">
          <ac:chgData name="Anna Duthie-Jung" userId="9167dca74ed6dd25" providerId="LiveId" clId="{D92A7057-B7DE-41EE-A9BA-AD8B0C05596A}" dt="2017-11-28T02:30:28.666" v="4721" actId="20577"/>
          <ac:graphicFrameMkLst>
            <pc:docMk/>
            <pc:sldMk cId="4254521079" sldId="339"/>
            <ac:graphicFrameMk id="18" creationId="{0AB30645-3040-4AE4-A411-C52A4B7E6142}"/>
          </ac:graphicFrameMkLst>
        </pc:graphicFrameChg>
        <pc:picChg chg="add mod">
          <ac:chgData name="Anna Duthie-Jung" userId="9167dca74ed6dd25" providerId="LiveId" clId="{D92A7057-B7DE-41EE-A9BA-AD8B0C05596A}" dt="2017-11-27T06:51:14.949" v="819" actId="1037"/>
          <ac:picMkLst>
            <pc:docMk/>
            <pc:sldMk cId="4254521079" sldId="339"/>
            <ac:picMk id="14" creationId="{FCF6C81B-F48E-4C92-97E5-0A422F710CF1}"/>
          </ac:picMkLst>
        </pc:picChg>
        <pc:picChg chg="add del ord">
          <ac:chgData name="Anna Duthie-Jung" userId="9167dca74ed6dd25" providerId="LiveId" clId="{D92A7057-B7DE-41EE-A9BA-AD8B0C05596A}" dt="2017-11-27T06:58:18.223" v="864" actId="478"/>
          <ac:picMkLst>
            <pc:docMk/>
            <pc:sldMk cId="4254521079" sldId="339"/>
            <ac:picMk id="15" creationId="{F4457C5C-DAC8-4B26-8A70-7BDF01703983}"/>
          </ac:picMkLst>
        </pc:picChg>
        <pc:picChg chg="add ord">
          <ac:chgData name="Anna Duthie-Jung" userId="9167dca74ed6dd25" providerId="LiveId" clId="{D92A7057-B7DE-41EE-A9BA-AD8B0C05596A}" dt="2017-11-27T06:58:24.492" v="867" actId="167"/>
          <ac:picMkLst>
            <pc:docMk/>
            <pc:sldMk cId="4254521079" sldId="339"/>
            <ac:picMk id="16" creationId="{E47C78DC-D339-46E7-A65E-94739A07FB81}"/>
          </ac:picMkLst>
        </pc:picChg>
        <pc:cxnChg chg="mod">
          <ac:chgData name="Anna Duthie-Jung" userId="9167dca74ed6dd25" providerId="LiveId" clId="{D92A7057-B7DE-41EE-A9BA-AD8B0C05596A}" dt="2017-11-27T06:47:53.545" v="713" actId="478"/>
          <ac:cxnSpMkLst>
            <pc:docMk/>
            <pc:sldMk cId="4254521079" sldId="339"/>
            <ac:cxnSpMk id="5" creationId="{00000000-0000-0000-0000-000000000000}"/>
          </ac:cxnSpMkLst>
        </pc:cxnChg>
      </pc:sldChg>
      <pc:sldChg chg="addSp delSp modSp add del setBg delAnim modAnim modNotesTx">
        <pc:chgData name="Anna Duthie-Jung" userId="9167dca74ed6dd25" providerId="LiveId" clId="{D92A7057-B7DE-41EE-A9BA-AD8B0C05596A}" dt="2017-11-27T23:03:50.157" v="2072" actId="20577"/>
        <pc:sldMkLst>
          <pc:docMk/>
          <pc:sldMk cId="2121401315" sldId="340"/>
        </pc:sldMkLst>
        <pc:spChg chg="del">
          <ac:chgData name="Anna Duthie-Jung" userId="9167dca74ed6dd25" providerId="LiveId" clId="{D92A7057-B7DE-41EE-A9BA-AD8B0C05596A}" dt="2017-11-27T07:02:30.835" v="931" actId="478"/>
          <ac:spMkLst>
            <pc:docMk/>
            <pc:sldMk cId="2121401315" sldId="340"/>
            <ac:spMk id="2" creationId="{00000000-0000-0000-0000-000000000000}"/>
          </ac:spMkLst>
        </pc:spChg>
        <pc:spChg chg="add del">
          <ac:chgData name="Anna Duthie-Jung" userId="9167dca74ed6dd25" providerId="LiveId" clId="{D92A7057-B7DE-41EE-A9BA-AD8B0C05596A}" dt="2017-11-27T07:03:27.823" v="947" actId="478"/>
          <ac:spMkLst>
            <pc:docMk/>
            <pc:sldMk cId="2121401315" sldId="340"/>
            <ac:spMk id="3" creationId="{865C00D1-72F4-427A-8364-5F850B09037C}"/>
          </ac:spMkLst>
        </pc:spChg>
        <pc:spChg chg="add del">
          <ac:chgData name="Anna Duthie-Jung" userId="9167dca74ed6dd25" providerId="LiveId" clId="{D92A7057-B7DE-41EE-A9BA-AD8B0C05596A}" dt="2017-11-27T07:03:27.823" v="947" actId="478"/>
          <ac:spMkLst>
            <pc:docMk/>
            <pc:sldMk cId="2121401315" sldId="340"/>
            <ac:spMk id="4" creationId="{55858653-4448-415F-AFC0-CE20BC23B7BF}"/>
          </ac:spMkLst>
        </pc:spChg>
        <pc:spChg chg="add del">
          <ac:chgData name="Anna Duthie-Jung" userId="9167dca74ed6dd25" providerId="LiveId" clId="{D92A7057-B7DE-41EE-A9BA-AD8B0C05596A}" dt="2017-11-27T07:03:27.823" v="947" actId="478"/>
          <ac:spMkLst>
            <pc:docMk/>
            <pc:sldMk cId="2121401315" sldId="340"/>
            <ac:spMk id="5" creationId="{03609F98-5099-4C7F-8BA4-5F79DF9C857F}"/>
          </ac:spMkLst>
        </pc:spChg>
        <pc:spChg chg="del">
          <ac:chgData name="Anna Duthie-Jung" userId="9167dca74ed6dd25" providerId="LiveId" clId="{D92A7057-B7DE-41EE-A9BA-AD8B0C05596A}" dt="2017-11-27T07:02:30.115" v="930" actId="478"/>
          <ac:spMkLst>
            <pc:docMk/>
            <pc:sldMk cId="2121401315" sldId="340"/>
            <ac:spMk id="6" creationId="{00000000-0000-0000-0000-000000000000}"/>
          </ac:spMkLst>
        </pc:spChg>
        <pc:spChg chg="del mod">
          <ac:chgData name="Anna Duthie-Jung" userId="9167dca74ed6dd25" providerId="LiveId" clId="{D92A7057-B7DE-41EE-A9BA-AD8B0C05596A}" dt="2017-11-27T07:02:35.085" v="934" actId="478"/>
          <ac:spMkLst>
            <pc:docMk/>
            <pc:sldMk cId="2121401315" sldId="340"/>
            <ac:spMk id="7" creationId="{00000000-0000-0000-0000-000000000000}"/>
          </ac:spMkLst>
        </pc:spChg>
        <pc:spChg chg="del">
          <ac:chgData name="Anna Duthie-Jung" userId="9167dca74ed6dd25" providerId="LiveId" clId="{D92A7057-B7DE-41EE-A9BA-AD8B0C05596A}" dt="2017-11-27T07:02:33.038" v="932" actId="478"/>
          <ac:spMkLst>
            <pc:docMk/>
            <pc:sldMk cId="2121401315" sldId="340"/>
            <ac:spMk id="8" creationId="{00000000-0000-0000-0000-000000000000}"/>
          </ac:spMkLst>
        </pc:spChg>
        <pc:spChg chg="add del">
          <ac:chgData name="Anna Duthie-Jung" userId="9167dca74ed6dd25" providerId="LiveId" clId="{D92A7057-B7DE-41EE-A9BA-AD8B0C05596A}" dt="2017-11-27T07:03:27.823" v="947" actId="478"/>
          <ac:spMkLst>
            <pc:docMk/>
            <pc:sldMk cId="2121401315" sldId="340"/>
            <ac:spMk id="9" creationId="{00F1427E-15D1-4A09-91E6-34D204EB4D8F}"/>
          </ac:spMkLst>
        </pc:spChg>
        <pc:spChg chg="add del">
          <ac:chgData name="Anna Duthie-Jung" userId="9167dca74ed6dd25" providerId="LiveId" clId="{D92A7057-B7DE-41EE-A9BA-AD8B0C05596A}" dt="2017-11-27T07:03:27.823" v="947" actId="478"/>
          <ac:spMkLst>
            <pc:docMk/>
            <pc:sldMk cId="2121401315" sldId="340"/>
            <ac:spMk id="10" creationId="{265779F1-0FF4-492F-AE7A-7DB21ED1AB9C}"/>
          </ac:spMkLst>
        </pc:spChg>
        <pc:spChg chg="add del">
          <ac:chgData name="Anna Duthie-Jung" userId="9167dca74ed6dd25" providerId="LiveId" clId="{D92A7057-B7DE-41EE-A9BA-AD8B0C05596A}" dt="2017-11-27T07:03:27.823" v="947" actId="478"/>
          <ac:spMkLst>
            <pc:docMk/>
            <pc:sldMk cId="2121401315" sldId="340"/>
            <ac:spMk id="11" creationId="{028BA22C-21D7-4B76-A621-CF07B92EA296}"/>
          </ac:spMkLst>
        </pc:spChg>
        <pc:spChg chg="add del mod">
          <ac:chgData name="Anna Duthie-Jung" userId="9167dca74ed6dd25" providerId="LiveId" clId="{D92A7057-B7DE-41EE-A9BA-AD8B0C05596A}" dt="2017-11-27T22:58:49.124" v="2010" actId="478"/>
          <ac:spMkLst>
            <pc:docMk/>
            <pc:sldMk cId="2121401315" sldId="340"/>
            <ac:spMk id="12" creationId="{843BA7CA-92E2-43DF-9224-2872CA2EEA16}"/>
          </ac:spMkLst>
        </pc:spChg>
        <pc:spChg chg="mod">
          <ac:chgData name="Anna Duthie-Jung" userId="9167dca74ed6dd25" providerId="LiveId" clId="{D92A7057-B7DE-41EE-A9BA-AD8B0C05596A}" dt="2017-11-27T23:01:46.565" v="2053" actId="20577"/>
          <ac:spMkLst>
            <pc:docMk/>
            <pc:sldMk cId="2121401315" sldId="340"/>
            <ac:spMk id="13" creationId="{00000000-0000-0000-0000-000000000000}"/>
          </ac:spMkLst>
        </pc:spChg>
        <pc:spChg chg="mod">
          <ac:chgData name="Anna Duthie-Jung" userId="9167dca74ed6dd25" providerId="LiveId" clId="{D92A7057-B7DE-41EE-A9BA-AD8B0C05596A}" dt="2017-11-27T22:58:10.606" v="2004" actId="1076"/>
          <ac:spMkLst>
            <pc:docMk/>
            <pc:sldMk cId="2121401315" sldId="340"/>
            <ac:spMk id="15" creationId="{00000000-0000-0000-0000-000000000000}"/>
          </ac:spMkLst>
        </pc:spChg>
        <pc:spChg chg="del">
          <ac:chgData name="Anna Duthie-Jung" userId="9167dca74ed6dd25" providerId="LiveId" clId="{D92A7057-B7DE-41EE-A9BA-AD8B0C05596A}" dt="2017-11-27T07:02:38.430" v="936" actId="478"/>
          <ac:spMkLst>
            <pc:docMk/>
            <pc:sldMk cId="2121401315" sldId="340"/>
            <ac:spMk id="16" creationId="{00000000-0000-0000-0000-000000000000}"/>
          </ac:spMkLst>
        </pc:spChg>
        <pc:spChg chg="del">
          <ac:chgData name="Anna Duthie-Jung" userId="9167dca74ed6dd25" providerId="LiveId" clId="{D92A7057-B7DE-41EE-A9BA-AD8B0C05596A}" dt="2017-11-27T07:02:36.007" v="935" actId="478"/>
          <ac:spMkLst>
            <pc:docMk/>
            <pc:sldMk cId="2121401315" sldId="340"/>
            <ac:spMk id="17" creationId="{00000000-0000-0000-0000-000000000000}"/>
          </ac:spMkLst>
        </pc:spChg>
        <pc:spChg chg="mod">
          <ac:chgData name="Anna Duthie-Jung" userId="9167dca74ed6dd25" providerId="LiveId" clId="{D92A7057-B7DE-41EE-A9BA-AD8B0C05596A}" dt="2017-11-27T22:53:11.418" v="1975" actId="20577"/>
          <ac:spMkLst>
            <pc:docMk/>
            <pc:sldMk cId="2121401315" sldId="340"/>
            <ac:spMk id="18" creationId="{00000000-0000-0000-0000-000000000000}"/>
          </ac:spMkLst>
        </pc:spChg>
        <pc:spChg chg="add mod">
          <ac:chgData name="Anna Duthie-Jung" userId="9167dca74ed6dd25" providerId="LiveId" clId="{D92A7057-B7DE-41EE-A9BA-AD8B0C05596A}" dt="2017-11-27T22:59:48.942" v="2020" actId="1035"/>
          <ac:spMkLst>
            <pc:docMk/>
            <pc:sldMk cId="2121401315" sldId="340"/>
            <ac:spMk id="21" creationId="{F9DAAF47-A2BE-4F41-A170-402A202B2F10}"/>
          </ac:spMkLst>
        </pc:spChg>
        <pc:spChg chg="add mod">
          <ac:chgData name="Anna Duthie-Jung" userId="9167dca74ed6dd25" providerId="LiveId" clId="{D92A7057-B7DE-41EE-A9BA-AD8B0C05596A}" dt="2017-11-27T22:59:48.942" v="2020" actId="1035"/>
          <ac:spMkLst>
            <pc:docMk/>
            <pc:sldMk cId="2121401315" sldId="340"/>
            <ac:spMk id="22" creationId="{A3ED6489-4779-4D05-9518-3DE868315951}"/>
          </ac:spMkLst>
        </pc:spChg>
        <pc:spChg chg="add mod">
          <ac:chgData name="Anna Duthie-Jung" userId="9167dca74ed6dd25" providerId="LiveId" clId="{D92A7057-B7DE-41EE-A9BA-AD8B0C05596A}" dt="2017-11-27T22:59:48.942" v="2020" actId="1035"/>
          <ac:spMkLst>
            <pc:docMk/>
            <pc:sldMk cId="2121401315" sldId="340"/>
            <ac:spMk id="23" creationId="{8039250F-DB4C-4A33-B63E-B9512B67880F}"/>
          </ac:spMkLst>
        </pc:spChg>
        <pc:spChg chg="add mod">
          <ac:chgData name="Anna Duthie-Jung" userId="9167dca74ed6dd25" providerId="LiveId" clId="{D92A7057-B7DE-41EE-A9BA-AD8B0C05596A}" dt="2017-11-27T22:59:48.942" v="2020" actId="1035"/>
          <ac:spMkLst>
            <pc:docMk/>
            <pc:sldMk cId="2121401315" sldId="340"/>
            <ac:spMk id="24" creationId="{AC2798DD-BDB8-4645-9409-DF210908117B}"/>
          </ac:spMkLst>
        </pc:spChg>
        <pc:spChg chg="add mod">
          <ac:chgData name="Anna Duthie-Jung" userId="9167dca74ed6dd25" providerId="LiveId" clId="{D92A7057-B7DE-41EE-A9BA-AD8B0C05596A}" dt="2017-11-27T22:59:48.942" v="2020" actId="1035"/>
          <ac:spMkLst>
            <pc:docMk/>
            <pc:sldMk cId="2121401315" sldId="340"/>
            <ac:spMk id="25" creationId="{49EBB2FC-ED72-4764-B49F-0B49F87C3138}"/>
          </ac:spMkLst>
        </pc:spChg>
        <pc:spChg chg="add del mod">
          <ac:chgData name="Anna Duthie-Jung" userId="9167dca74ed6dd25" providerId="LiveId" clId="{D92A7057-B7DE-41EE-A9BA-AD8B0C05596A}" dt="2017-11-27T08:03:21.313" v="1543" actId="478"/>
          <ac:spMkLst>
            <pc:docMk/>
            <pc:sldMk cId="2121401315" sldId="340"/>
            <ac:spMk id="26" creationId="{305FC90A-374A-4A4B-9B59-4FF7B06FB0E5}"/>
          </ac:spMkLst>
        </pc:spChg>
        <pc:spChg chg="add mod ord">
          <ac:chgData name="Anna Duthie-Jung" userId="9167dca74ed6dd25" providerId="LiveId" clId="{D92A7057-B7DE-41EE-A9BA-AD8B0C05596A}" dt="2017-11-27T22:53:16.298" v="1976" actId="14100"/>
          <ac:spMkLst>
            <pc:docMk/>
            <pc:sldMk cId="2121401315" sldId="340"/>
            <ac:spMk id="28" creationId="{AD711794-F282-4E35-B839-123D875CBE30}"/>
          </ac:spMkLst>
        </pc:spChg>
        <pc:spChg chg="add mod ord">
          <ac:chgData name="Anna Duthie-Jung" userId="9167dca74ed6dd25" providerId="LiveId" clId="{D92A7057-B7DE-41EE-A9BA-AD8B0C05596A}" dt="2017-11-27T23:00:23.627" v="2028" actId="1035"/>
          <ac:spMkLst>
            <pc:docMk/>
            <pc:sldMk cId="2121401315" sldId="340"/>
            <ac:spMk id="29" creationId="{CF8C7A1B-B00E-4607-810E-4086B4817D6B}"/>
          </ac:spMkLst>
        </pc:spChg>
        <pc:spChg chg="add mod">
          <ac:chgData name="Anna Duthie-Jung" userId="9167dca74ed6dd25" providerId="LiveId" clId="{D92A7057-B7DE-41EE-A9BA-AD8B0C05596A}" dt="2017-11-27T22:59:48.942" v="2020" actId="1035"/>
          <ac:spMkLst>
            <pc:docMk/>
            <pc:sldMk cId="2121401315" sldId="340"/>
            <ac:spMk id="31" creationId="{C9447B52-01BE-4003-AC5C-5F2E2B09A1FD}"/>
          </ac:spMkLst>
        </pc:spChg>
        <pc:spChg chg="add mod">
          <ac:chgData name="Anna Duthie-Jung" userId="9167dca74ed6dd25" providerId="LiveId" clId="{D92A7057-B7DE-41EE-A9BA-AD8B0C05596A}" dt="2017-11-27T22:59:48.942" v="2020" actId="1035"/>
          <ac:spMkLst>
            <pc:docMk/>
            <pc:sldMk cId="2121401315" sldId="340"/>
            <ac:spMk id="32" creationId="{709FA4A8-07E2-4C32-B6B6-3608D6563273}"/>
          </ac:spMkLst>
        </pc:spChg>
        <pc:spChg chg="add mod">
          <ac:chgData name="Anna Duthie-Jung" userId="9167dca74ed6dd25" providerId="LiveId" clId="{D92A7057-B7DE-41EE-A9BA-AD8B0C05596A}" dt="2017-11-27T22:59:48.942" v="2020" actId="1035"/>
          <ac:spMkLst>
            <pc:docMk/>
            <pc:sldMk cId="2121401315" sldId="340"/>
            <ac:spMk id="33" creationId="{8090E314-50E2-462B-9870-68732F8B12D2}"/>
          </ac:spMkLst>
        </pc:spChg>
        <pc:spChg chg="add mod">
          <ac:chgData name="Anna Duthie-Jung" userId="9167dca74ed6dd25" providerId="LiveId" clId="{D92A7057-B7DE-41EE-A9BA-AD8B0C05596A}" dt="2017-11-27T22:59:48.942" v="2020" actId="1035"/>
          <ac:spMkLst>
            <pc:docMk/>
            <pc:sldMk cId="2121401315" sldId="340"/>
            <ac:spMk id="34" creationId="{B253C71D-7809-4F0F-B7FF-8DF0BF1E2F25}"/>
          </ac:spMkLst>
        </pc:spChg>
        <pc:spChg chg="add del mod">
          <ac:chgData name="Anna Duthie-Jung" userId="9167dca74ed6dd25" providerId="LiveId" clId="{D92A7057-B7DE-41EE-A9BA-AD8B0C05596A}" dt="2017-11-27T07:08:41.828" v="1113" actId="962"/>
          <ac:spMkLst>
            <pc:docMk/>
            <pc:sldMk cId="2121401315" sldId="340"/>
            <ac:spMk id="35" creationId="{402BCA7D-1310-4DFC-9982-E1AD0CCD504B}"/>
          </ac:spMkLst>
        </pc:spChg>
        <pc:spChg chg="add">
          <ac:chgData name="Anna Duthie-Jung" userId="9167dca74ed6dd25" providerId="LiveId" clId="{D92A7057-B7DE-41EE-A9BA-AD8B0C05596A}" dt="2017-11-27T23:02:48.857" v="2065" actId="20577"/>
          <ac:spMkLst>
            <pc:docMk/>
            <pc:sldMk cId="2121401315" sldId="340"/>
            <ac:spMk id="35" creationId="{E356A51C-8B75-4A09-BA1B-348669ECA825}"/>
          </ac:spMkLst>
        </pc:spChg>
        <pc:spChg chg="add del mod">
          <ac:chgData name="Anna Duthie-Jung" userId="9167dca74ed6dd25" providerId="LiveId" clId="{D92A7057-B7DE-41EE-A9BA-AD8B0C05596A}" dt="2017-11-27T07:08:56.483" v="1118" actId="962"/>
          <ac:spMkLst>
            <pc:docMk/>
            <pc:sldMk cId="2121401315" sldId="340"/>
            <ac:spMk id="36" creationId="{23F270A8-143E-4AB3-8EB9-C4E8FE6D2D20}"/>
          </ac:spMkLst>
        </pc:spChg>
        <pc:spChg chg="add mod">
          <ac:chgData name="Anna Duthie-Jung" userId="9167dca74ed6dd25" providerId="LiveId" clId="{D92A7057-B7DE-41EE-A9BA-AD8B0C05596A}" dt="2017-11-27T22:59:48.942" v="2020" actId="1035"/>
          <ac:spMkLst>
            <pc:docMk/>
            <pc:sldMk cId="2121401315" sldId="340"/>
            <ac:spMk id="37" creationId="{63F9288A-3860-475E-9257-33996FE4F888}"/>
          </ac:spMkLst>
        </pc:spChg>
        <pc:spChg chg="add mod">
          <ac:chgData name="Anna Duthie-Jung" userId="9167dca74ed6dd25" providerId="LiveId" clId="{D92A7057-B7DE-41EE-A9BA-AD8B0C05596A}" dt="2017-11-27T22:59:48.942" v="2020" actId="1035"/>
          <ac:spMkLst>
            <pc:docMk/>
            <pc:sldMk cId="2121401315" sldId="340"/>
            <ac:spMk id="38" creationId="{62D09CE6-05B3-4222-9CB1-9E405E0E12BC}"/>
          </ac:spMkLst>
        </pc:spChg>
        <pc:spChg chg="add del mod">
          <ac:chgData name="Anna Duthie-Jung" userId="9167dca74ed6dd25" providerId="LiveId" clId="{D92A7057-B7DE-41EE-A9BA-AD8B0C05596A}" dt="2017-11-27T07:17:02.022" v="1365" actId="478"/>
          <ac:spMkLst>
            <pc:docMk/>
            <pc:sldMk cId="2121401315" sldId="340"/>
            <ac:spMk id="39" creationId="{1C2E7C6C-BF71-4D7C-A533-2B95032D726B}"/>
          </ac:spMkLst>
        </pc:spChg>
        <pc:spChg chg="add del mod">
          <ac:chgData name="Anna Duthie-Jung" userId="9167dca74ed6dd25" providerId="LiveId" clId="{D92A7057-B7DE-41EE-A9BA-AD8B0C05596A}" dt="2017-11-27T07:17:03.696" v="1366" actId="478"/>
          <ac:spMkLst>
            <pc:docMk/>
            <pc:sldMk cId="2121401315" sldId="340"/>
            <ac:spMk id="40" creationId="{3795C75F-8E7E-469E-B2B5-8F34C53A808C}"/>
          </ac:spMkLst>
        </pc:spChg>
        <pc:spChg chg="add del mod">
          <ac:chgData name="Anna Duthie-Jung" userId="9167dca74ed6dd25" providerId="LiveId" clId="{D92A7057-B7DE-41EE-A9BA-AD8B0C05596A}" dt="2017-11-27T07:17:04.024" v="1367" actId="478"/>
          <ac:spMkLst>
            <pc:docMk/>
            <pc:sldMk cId="2121401315" sldId="340"/>
            <ac:spMk id="41" creationId="{0FFEAFD0-BF8A-4B64-B204-65B88A9240A6}"/>
          </ac:spMkLst>
        </pc:spChg>
        <pc:spChg chg="add del mod">
          <ac:chgData name="Anna Duthie-Jung" userId="9167dca74ed6dd25" providerId="LiveId" clId="{D92A7057-B7DE-41EE-A9BA-AD8B0C05596A}" dt="2017-11-27T07:17:04.962" v="1368" actId="478"/>
          <ac:spMkLst>
            <pc:docMk/>
            <pc:sldMk cId="2121401315" sldId="340"/>
            <ac:spMk id="42" creationId="{56547D88-3DBC-46C8-8018-2FAFCB6B1BD2}"/>
          </ac:spMkLst>
        </pc:spChg>
        <pc:spChg chg="add mod">
          <ac:chgData name="Anna Duthie-Jung" userId="9167dca74ed6dd25" providerId="LiveId" clId="{D92A7057-B7DE-41EE-A9BA-AD8B0C05596A}" dt="2017-11-27T22:59:48.942" v="2020" actId="1035"/>
          <ac:spMkLst>
            <pc:docMk/>
            <pc:sldMk cId="2121401315" sldId="340"/>
            <ac:spMk id="43" creationId="{A57737C3-55CE-47BB-99AF-DE90B19858D3}"/>
          </ac:spMkLst>
        </pc:spChg>
        <pc:spChg chg="add mod">
          <ac:chgData name="Anna Duthie-Jung" userId="9167dca74ed6dd25" providerId="LiveId" clId="{D92A7057-B7DE-41EE-A9BA-AD8B0C05596A}" dt="2017-11-27T22:59:48.942" v="2020" actId="1035"/>
          <ac:spMkLst>
            <pc:docMk/>
            <pc:sldMk cId="2121401315" sldId="340"/>
            <ac:spMk id="44" creationId="{FF03ACD9-0C67-43F6-B50C-3F6D0A35E4E6}"/>
          </ac:spMkLst>
        </pc:spChg>
        <pc:spChg chg="add mod">
          <ac:chgData name="Anna Duthie-Jung" userId="9167dca74ed6dd25" providerId="LiveId" clId="{D92A7057-B7DE-41EE-A9BA-AD8B0C05596A}" dt="2017-11-27T22:59:48.942" v="2020" actId="1035"/>
          <ac:spMkLst>
            <pc:docMk/>
            <pc:sldMk cId="2121401315" sldId="340"/>
            <ac:spMk id="45" creationId="{6EB1AACE-CED9-4849-BFA7-F2EA816F2C9B}"/>
          </ac:spMkLst>
        </pc:spChg>
        <pc:spChg chg="add mod">
          <ac:chgData name="Anna Duthie-Jung" userId="9167dca74ed6dd25" providerId="LiveId" clId="{D92A7057-B7DE-41EE-A9BA-AD8B0C05596A}" dt="2017-11-27T22:59:48.942" v="2020" actId="1035"/>
          <ac:spMkLst>
            <pc:docMk/>
            <pc:sldMk cId="2121401315" sldId="340"/>
            <ac:spMk id="46" creationId="{3C813096-DC6E-45C6-963F-5DBBB916A12B}"/>
          </ac:spMkLst>
        </pc:spChg>
        <pc:spChg chg="add del mod ord">
          <ac:chgData name="Anna Duthie-Jung" userId="9167dca74ed6dd25" providerId="LiveId" clId="{D92A7057-B7DE-41EE-A9BA-AD8B0C05596A}" dt="2017-11-27T08:25:59.145" v="1633" actId="478"/>
          <ac:spMkLst>
            <pc:docMk/>
            <pc:sldMk cId="2121401315" sldId="340"/>
            <ac:spMk id="49" creationId="{8EAFD2A5-295B-4598-A643-07E9CD9E43A3}"/>
          </ac:spMkLst>
        </pc:spChg>
        <pc:spChg chg="add mod ord">
          <ac:chgData name="Anna Duthie-Jung" userId="9167dca74ed6dd25" providerId="LiveId" clId="{D92A7057-B7DE-41EE-A9BA-AD8B0C05596A}" dt="2017-11-27T23:00:23.627" v="2028" actId="1035"/>
          <ac:spMkLst>
            <pc:docMk/>
            <pc:sldMk cId="2121401315" sldId="340"/>
            <ac:spMk id="53" creationId="{F36A0FF3-071B-4642-9454-2BFA06429063}"/>
          </ac:spMkLst>
        </pc:spChg>
        <pc:spChg chg="add mod ord">
          <ac:chgData name="Anna Duthie-Jung" userId="9167dca74ed6dd25" providerId="LiveId" clId="{D92A7057-B7DE-41EE-A9BA-AD8B0C05596A}" dt="2017-11-27T23:00:39.343" v="2035" actId="1036"/>
          <ac:spMkLst>
            <pc:docMk/>
            <pc:sldMk cId="2121401315" sldId="340"/>
            <ac:spMk id="54" creationId="{EA0DB336-A0B5-4CC3-BBFB-90FD46699EC6}"/>
          </ac:spMkLst>
        </pc:spChg>
        <pc:spChg chg="add mod ord">
          <ac:chgData name="Anna Duthie-Jung" userId="9167dca74ed6dd25" providerId="LiveId" clId="{D92A7057-B7DE-41EE-A9BA-AD8B0C05596A}" dt="2017-11-27T23:00:23.627" v="2028" actId="1035"/>
          <ac:spMkLst>
            <pc:docMk/>
            <pc:sldMk cId="2121401315" sldId="340"/>
            <ac:spMk id="55" creationId="{7CD3A15B-D22B-469D-B63B-1E870DC0EFCC}"/>
          </ac:spMkLst>
        </pc:spChg>
        <pc:spChg chg="add mod ord">
          <ac:chgData name="Anna Duthie-Jung" userId="9167dca74ed6dd25" providerId="LiveId" clId="{D92A7057-B7DE-41EE-A9BA-AD8B0C05596A}" dt="2017-11-27T23:00:33.579" v="2034" actId="13822"/>
          <ac:spMkLst>
            <pc:docMk/>
            <pc:sldMk cId="2121401315" sldId="340"/>
            <ac:spMk id="56" creationId="{FD71542C-3E1B-4684-880E-9AC420D8F628}"/>
          </ac:spMkLst>
        </pc:spChg>
        <pc:grpChg chg="add mod ord">
          <ac:chgData name="Anna Duthie-Jung" userId="9167dca74ed6dd25" providerId="LiveId" clId="{D92A7057-B7DE-41EE-A9BA-AD8B0C05596A}" dt="2017-11-27T08:06:58.523" v="1589" actId="164"/>
          <ac:grpSpMkLst>
            <pc:docMk/>
            <pc:sldMk cId="2121401315" sldId="340"/>
            <ac:grpSpMk id="27" creationId="{1E1EF8A0-0F40-4EAF-B70C-B97F7528D339}"/>
          </ac:grpSpMkLst>
        </pc:grpChg>
        <pc:picChg chg="add mod">
          <ac:chgData name="Anna Duthie-Jung" userId="9167dca74ed6dd25" providerId="LiveId" clId="{D92A7057-B7DE-41EE-A9BA-AD8B0C05596A}" dt="2017-11-27T22:58:10.606" v="2004" actId="1076"/>
          <ac:picMkLst>
            <pc:docMk/>
            <pc:sldMk cId="2121401315" sldId="340"/>
            <ac:picMk id="20" creationId="{3895BDDA-681D-4706-86A0-39552AA5D131}"/>
          </ac:picMkLst>
        </pc:picChg>
        <pc:picChg chg="add mod ord">
          <ac:chgData name="Anna Duthie-Jung" userId="9167dca74ed6dd25" providerId="LiveId" clId="{D92A7057-B7DE-41EE-A9BA-AD8B0C05596A}" dt="2017-11-27T08:26:03.818" v="1634" actId="167"/>
          <ac:picMkLst>
            <pc:docMk/>
            <pc:sldMk cId="2121401315" sldId="340"/>
            <ac:picMk id="47" creationId="{F8B1139C-41D1-4E2D-9089-43EDBB488019}"/>
          </ac:picMkLst>
        </pc:picChg>
        <pc:picChg chg="add del">
          <ac:chgData name="Anna Duthie-Jung" userId="9167dca74ed6dd25" providerId="LiveId" clId="{D92A7057-B7DE-41EE-A9BA-AD8B0C05596A}" dt="2017-11-27T07:03:27.823" v="947" actId="478"/>
          <ac:picMkLst>
            <pc:docMk/>
            <pc:sldMk cId="2121401315" sldId="340"/>
            <ac:picMk id="11265" creationId="{4F417B76-88E0-41FF-9438-35B131FD6E81}"/>
          </ac:picMkLst>
        </pc:picChg>
        <pc:picChg chg="add del">
          <ac:chgData name="Anna Duthie-Jung" userId="9167dca74ed6dd25" providerId="LiveId" clId="{D92A7057-B7DE-41EE-A9BA-AD8B0C05596A}" dt="2017-11-27T07:03:27.823" v="947" actId="478"/>
          <ac:picMkLst>
            <pc:docMk/>
            <pc:sldMk cId="2121401315" sldId="340"/>
            <ac:picMk id="11266" creationId="{698526C6-F111-48FD-8D8B-DD9EC16B57EE}"/>
          </ac:picMkLst>
        </pc:picChg>
        <pc:picChg chg="add del">
          <ac:chgData name="Anna Duthie-Jung" userId="9167dca74ed6dd25" providerId="LiveId" clId="{D92A7057-B7DE-41EE-A9BA-AD8B0C05596A}" dt="2017-11-27T07:03:27.823" v="947" actId="478"/>
          <ac:picMkLst>
            <pc:docMk/>
            <pc:sldMk cId="2121401315" sldId="340"/>
            <ac:picMk id="11267" creationId="{FDECC61A-6A07-4064-B553-903371295169}"/>
          </ac:picMkLst>
        </pc:picChg>
        <pc:picChg chg="add del">
          <ac:chgData name="Anna Duthie-Jung" userId="9167dca74ed6dd25" providerId="LiveId" clId="{D92A7057-B7DE-41EE-A9BA-AD8B0C05596A}" dt="2017-11-27T07:03:27.823" v="947" actId="478"/>
          <ac:picMkLst>
            <pc:docMk/>
            <pc:sldMk cId="2121401315" sldId="340"/>
            <ac:picMk id="11268" creationId="{74D02B94-1938-473F-9973-A159493F9BA5}"/>
          </ac:picMkLst>
        </pc:picChg>
        <pc:picChg chg="add del">
          <ac:chgData name="Anna Duthie-Jung" userId="9167dca74ed6dd25" providerId="LiveId" clId="{D92A7057-B7DE-41EE-A9BA-AD8B0C05596A}" dt="2017-11-27T07:03:27.823" v="947" actId="478"/>
          <ac:picMkLst>
            <pc:docMk/>
            <pc:sldMk cId="2121401315" sldId="340"/>
            <ac:picMk id="11269" creationId="{2E31EC16-52FB-44DB-AB9C-44DE5E692BA6}"/>
          </ac:picMkLst>
        </pc:picChg>
      </pc:sldChg>
      <pc:sldChg chg="addSp delSp modSp add ord modTransition modNotesTx">
        <pc:chgData name="Anna Duthie-Jung" userId="9167dca74ed6dd25" providerId="LiveId" clId="{D92A7057-B7DE-41EE-A9BA-AD8B0C05596A}" dt="2017-11-28T02:31:35.047" v="4725" actId="20577"/>
        <pc:sldMkLst>
          <pc:docMk/>
          <pc:sldMk cId="3933755013" sldId="341"/>
        </pc:sldMkLst>
        <pc:spChg chg="del">
          <ac:chgData name="Anna Duthie-Jung" userId="9167dca74ed6dd25" providerId="LiveId" clId="{D92A7057-B7DE-41EE-A9BA-AD8B0C05596A}" dt="2017-11-27T22:58:15.376" v="2005" actId="478"/>
          <ac:spMkLst>
            <pc:docMk/>
            <pc:sldMk cId="3933755013" sldId="341"/>
            <ac:spMk id="6" creationId="{00000000-0000-0000-0000-000000000000}"/>
          </ac:spMkLst>
        </pc:spChg>
        <pc:spChg chg="mod">
          <ac:chgData name="Anna Duthie-Jung" userId="9167dca74ed6dd25" providerId="LiveId" clId="{D92A7057-B7DE-41EE-A9BA-AD8B0C05596A}" dt="2017-11-27T23:01:37.053" v="2051" actId="20577"/>
          <ac:spMkLst>
            <pc:docMk/>
            <pc:sldMk cId="3933755013" sldId="341"/>
            <ac:spMk id="7" creationId="{00000000-0000-0000-0000-000000000000}"/>
          </ac:spMkLst>
        </pc:spChg>
        <pc:spChg chg="add">
          <ac:chgData name="Anna Duthie-Jung" userId="9167dca74ed6dd25" providerId="LiveId" clId="{D92A7057-B7DE-41EE-A9BA-AD8B0C05596A}" dt="2017-11-27T22:58:16.361" v="2006" actId="20577"/>
          <ac:spMkLst>
            <pc:docMk/>
            <pc:sldMk cId="3933755013" sldId="341"/>
            <ac:spMk id="9" creationId="{556C4CFA-78F5-4FAA-8540-81467F61AFAF}"/>
          </ac:spMkLst>
        </pc:spChg>
        <pc:spChg chg="add">
          <ac:chgData name="Anna Duthie-Jung" userId="9167dca74ed6dd25" providerId="LiveId" clId="{D92A7057-B7DE-41EE-A9BA-AD8B0C05596A}" dt="2017-11-27T22:58:16.361" v="2006" actId="20577"/>
          <ac:spMkLst>
            <pc:docMk/>
            <pc:sldMk cId="3933755013" sldId="341"/>
            <ac:spMk id="11" creationId="{51B04F98-877A-4A8F-9382-79F0E65F7C98}"/>
          </ac:spMkLst>
        </pc:spChg>
        <pc:spChg chg="add mod">
          <ac:chgData name="Anna Duthie-Jung" userId="9167dca74ed6dd25" providerId="LiveId" clId="{D92A7057-B7DE-41EE-A9BA-AD8B0C05596A}" dt="2017-11-27T23:02:26.953" v="2064" actId="1035"/>
          <ac:spMkLst>
            <pc:docMk/>
            <pc:sldMk cId="3933755013" sldId="341"/>
            <ac:spMk id="12" creationId="{19CC3B15-06CC-4A2D-8875-DF2AD4E298F0}"/>
          </ac:spMkLst>
        </pc:spChg>
        <pc:spChg chg="add mod">
          <ac:chgData name="Anna Duthie-Jung" userId="9167dca74ed6dd25" providerId="LiveId" clId="{D92A7057-B7DE-41EE-A9BA-AD8B0C05596A}" dt="2017-11-27T23:02:26.953" v="2064" actId="1035"/>
          <ac:spMkLst>
            <pc:docMk/>
            <pc:sldMk cId="3933755013" sldId="341"/>
            <ac:spMk id="14" creationId="{BE198ADE-AC9F-4F82-8698-170E70767CF3}"/>
          </ac:spMkLst>
        </pc:spChg>
        <pc:spChg chg="add mod">
          <ac:chgData name="Anna Duthie-Jung" userId="9167dca74ed6dd25" providerId="LiveId" clId="{D92A7057-B7DE-41EE-A9BA-AD8B0C05596A}" dt="2017-11-27T23:02:26.953" v="2064" actId="1035"/>
          <ac:spMkLst>
            <pc:docMk/>
            <pc:sldMk cId="3933755013" sldId="341"/>
            <ac:spMk id="16" creationId="{1EFA442C-35D3-4564-9399-CE323C23C8F1}"/>
          </ac:spMkLst>
        </pc:spChg>
        <pc:spChg chg="add mod">
          <ac:chgData name="Anna Duthie-Jung" userId="9167dca74ed6dd25" providerId="LiveId" clId="{D92A7057-B7DE-41EE-A9BA-AD8B0C05596A}" dt="2017-11-27T23:02:26.953" v="2064" actId="1035"/>
          <ac:spMkLst>
            <pc:docMk/>
            <pc:sldMk cId="3933755013" sldId="341"/>
            <ac:spMk id="17" creationId="{151B5E19-C789-4215-9E5C-3B25572F41EE}"/>
          </ac:spMkLst>
        </pc:spChg>
        <pc:spChg chg="add mod">
          <ac:chgData name="Anna Duthie-Jung" userId="9167dca74ed6dd25" providerId="LiveId" clId="{D92A7057-B7DE-41EE-A9BA-AD8B0C05596A}" dt="2017-11-27T23:02:26.953" v="2064" actId="1035"/>
          <ac:spMkLst>
            <pc:docMk/>
            <pc:sldMk cId="3933755013" sldId="341"/>
            <ac:spMk id="18" creationId="{67C7A19E-66B7-4733-81C2-7D8EB98D3CA5}"/>
          </ac:spMkLst>
        </pc:spChg>
        <pc:spChg chg="add mod">
          <ac:chgData name="Anna Duthie-Jung" userId="9167dca74ed6dd25" providerId="LiveId" clId="{D92A7057-B7DE-41EE-A9BA-AD8B0C05596A}" dt="2017-11-27T23:02:26.953" v="2064" actId="1035"/>
          <ac:spMkLst>
            <pc:docMk/>
            <pc:sldMk cId="3933755013" sldId="341"/>
            <ac:spMk id="19" creationId="{28B6899D-1ADA-4A9B-B686-269983844686}"/>
          </ac:spMkLst>
        </pc:spChg>
        <pc:spChg chg="add mod">
          <ac:chgData name="Anna Duthie-Jung" userId="9167dca74ed6dd25" providerId="LiveId" clId="{D92A7057-B7DE-41EE-A9BA-AD8B0C05596A}" dt="2017-11-27T23:02:26.953" v="2064" actId="1035"/>
          <ac:spMkLst>
            <pc:docMk/>
            <pc:sldMk cId="3933755013" sldId="341"/>
            <ac:spMk id="20" creationId="{C5D46CF4-D300-40B6-BF9A-F0E776977415}"/>
          </ac:spMkLst>
        </pc:spChg>
        <pc:spChg chg="add mod">
          <ac:chgData name="Anna Duthie-Jung" userId="9167dca74ed6dd25" providerId="LiveId" clId="{D92A7057-B7DE-41EE-A9BA-AD8B0C05596A}" dt="2017-11-27T23:02:26.953" v="2064" actId="1035"/>
          <ac:spMkLst>
            <pc:docMk/>
            <pc:sldMk cId="3933755013" sldId="341"/>
            <ac:spMk id="21" creationId="{217B4134-E0CA-4697-9138-53E58719B1E0}"/>
          </ac:spMkLst>
        </pc:spChg>
        <pc:spChg chg="add mod">
          <ac:chgData name="Anna Duthie-Jung" userId="9167dca74ed6dd25" providerId="LiveId" clId="{D92A7057-B7DE-41EE-A9BA-AD8B0C05596A}" dt="2017-11-27T23:02:26.953" v="2064" actId="1035"/>
          <ac:spMkLst>
            <pc:docMk/>
            <pc:sldMk cId="3933755013" sldId="341"/>
            <ac:spMk id="22" creationId="{1389E132-E0B2-490E-B2F2-386782C0F0D8}"/>
          </ac:spMkLst>
        </pc:spChg>
        <pc:spChg chg="add mod">
          <ac:chgData name="Anna Duthie-Jung" userId="9167dca74ed6dd25" providerId="LiveId" clId="{D92A7057-B7DE-41EE-A9BA-AD8B0C05596A}" dt="2017-11-27T23:02:26.953" v="2064" actId="1035"/>
          <ac:spMkLst>
            <pc:docMk/>
            <pc:sldMk cId="3933755013" sldId="341"/>
            <ac:spMk id="23" creationId="{E3939166-5062-44B3-86A5-335A25450112}"/>
          </ac:spMkLst>
        </pc:spChg>
        <pc:spChg chg="add mod">
          <ac:chgData name="Anna Duthie-Jung" userId="9167dca74ed6dd25" providerId="LiveId" clId="{D92A7057-B7DE-41EE-A9BA-AD8B0C05596A}" dt="2017-11-27T23:01:18.986" v="2037" actId="1366"/>
          <ac:spMkLst>
            <pc:docMk/>
            <pc:sldMk cId="3933755013" sldId="341"/>
            <ac:spMk id="24" creationId="{235E8987-01D0-4274-96E1-F727B771B6C3}"/>
          </ac:spMkLst>
        </pc:spChg>
        <pc:spChg chg="add mod">
          <ac:chgData name="Anna Duthie-Jung" userId="9167dca74ed6dd25" providerId="LiveId" clId="{D92A7057-B7DE-41EE-A9BA-AD8B0C05596A}" dt="2017-11-27T23:01:18.986" v="2037" actId="1366"/>
          <ac:spMkLst>
            <pc:docMk/>
            <pc:sldMk cId="3933755013" sldId="341"/>
            <ac:spMk id="25" creationId="{336AE6A5-7F77-43BC-A6D5-B533E7DFDDE3}"/>
          </ac:spMkLst>
        </pc:spChg>
        <pc:spChg chg="add mod">
          <ac:chgData name="Anna Duthie-Jung" userId="9167dca74ed6dd25" providerId="LiveId" clId="{D92A7057-B7DE-41EE-A9BA-AD8B0C05596A}" dt="2017-11-27T23:01:18.986" v="2037" actId="1366"/>
          <ac:spMkLst>
            <pc:docMk/>
            <pc:sldMk cId="3933755013" sldId="341"/>
            <ac:spMk id="26" creationId="{F50CA380-8F4A-46A0-AAB4-08DD82EC2A91}"/>
          </ac:spMkLst>
        </pc:spChg>
        <pc:spChg chg="add mod">
          <ac:chgData name="Anna Duthie-Jung" userId="9167dca74ed6dd25" providerId="LiveId" clId="{D92A7057-B7DE-41EE-A9BA-AD8B0C05596A}" dt="2017-11-27T23:01:18.986" v="2037" actId="1366"/>
          <ac:spMkLst>
            <pc:docMk/>
            <pc:sldMk cId="3933755013" sldId="341"/>
            <ac:spMk id="27" creationId="{0B3EDA06-8E3B-493F-83EF-3CCE37E8534A}"/>
          </ac:spMkLst>
        </pc:spChg>
        <pc:spChg chg="add mod">
          <ac:chgData name="Anna Duthie-Jung" userId="9167dca74ed6dd25" providerId="LiveId" clId="{D92A7057-B7DE-41EE-A9BA-AD8B0C05596A}" dt="2017-11-27T23:01:18.986" v="2037" actId="1366"/>
          <ac:spMkLst>
            <pc:docMk/>
            <pc:sldMk cId="3933755013" sldId="341"/>
            <ac:spMk id="28" creationId="{B9576B82-F2FE-4B37-8706-2227943B6CBA}"/>
          </ac:spMkLst>
        </pc:spChg>
        <pc:picChg chg="add mod">
          <ac:chgData name="Anna Duthie-Jung" userId="9167dca74ed6dd25" providerId="LiveId" clId="{D92A7057-B7DE-41EE-A9BA-AD8B0C05596A}" dt="2017-11-27T23:01:18.986" v="2037" actId="1366"/>
          <ac:picMkLst>
            <pc:docMk/>
            <pc:sldMk cId="3933755013" sldId="341"/>
            <ac:picMk id="10" creationId="{C77C10B6-BAFF-469D-A29B-6D845665D1C9}"/>
          </ac:picMkLst>
        </pc:picChg>
      </pc:sldChg>
      <pc:sldChg chg="addSp modSp add">
        <pc:chgData name="Anna Duthie-Jung" userId="9167dca74ed6dd25" providerId="LiveId" clId="{D92A7057-B7DE-41EE-A9BA-AD8B0C05596A}" dt="2017-11-27T23:07:50.550" v="2132" actId="208"/>
        <pc:sldMkLst>
          <pc:docMk/>
          <pc:sldMk cId="230817421" sldId="342"/>
        </pc:sldMkLst>
        <pc:spChg chg="mod">
          <ac:chgData name="Anna Duthie-Jung" userId="9167dca74ed6dd25" providerId="LiveId" clId="{D92A7057-B7DE-41EE-A9BA-AD8B0C05596A}" dt="2017-11-27T23:07:06.747" v="2115" actId="404"/>
          <ac:spMkLst>
            <pc:docMk/>
            <pc:sldMk cId="230817421" sldId="342"/>
            <ac:spMk id="6" creationId="{00000000-0000-0000-0000-000000000000}"/>
          </ac:spMkLst>
        </pc:spChg>
        <pc:spChg chg="mod">
          <ac:chgData name="Anna Duthie-Jung" userId="9167dca74ed6dd25" providerId="LiveId" clId="{D92A7057-B7DE-41EE-A9BA-AD8B0C05596A}" dt="2017-11-27T23:07:39.338" v="2131" actId="20577"/>
          <ac:spMkLst>
            <pc:docMk/>
            <pc:sldMk cId="230817421" sldId="342"/>
            <ac:spMk id="10" creationId="{00000000-0000-0000-0000-000000000000}"/>
          </ac:spMkLst>
        </pc:spChg>
        <pc:spChg chg="mod">
          <ac:chgData name="Anna Duthie-Jung" userId="9167dca74ed6dd25" providerId="LiveId" clId="{D92A7057-B7DE-41EE-A9BA-AD8B0C05596A}" dt="2017-11-27T23:06:54.752" v="2113" actId="208"/>
          <ac:spMkLst>
            <pc:docMk/>
            <pc:sldMk cId="230817421" sldId="342"/>
            <ac:spMk id="16" creationId="{00000000-0000-0000-0000-000000000000}"/>
          </ac:spMkLst>
        </pc:spChg>
        <pc:picChg chg="add mod">
          <ac:chgData name="Anna Duthie-Jung" userId="9167dca74ed6dd25" providerId="LiveId" clId="{D92A7057-B7DE-41EE-A9BA-AD8B0C05596A}" dt="2017-11-27T23:07:50.550" v="2132" actId="208"/>
          <ac:picMkLst>
            <pc:docMk/>
            <pc:sldMk cId="230817421" sldId="342"/>
            <ac:picMk id="8" creationId="{3E68C6CE-E958-4D69-A4B4-99CC96AE12C1}"/>
          </ac:picMkLst>
        </pc:picChg>
        <pc:picChg chg="add ord">
          <ac:chgData name="Anna Duthie-Jung" userId="9167dca74ed6dd25" providerId="LiveId" clId="{D92A7057-B7DE-41EE-A9BA-AD8B0C05596A}" dt="2017-11-27T23:06:34.231" v="2110" actId="167"/>
          <ac:picMkLst>
            <pc:docMk/>
            <pc:sldMk cId="230817421" sldId="342"/>
            <ac:picMk id="9" creationId="{1E464497-1945-40BA-8D17-B6F68D24171E}"/>
          </ac:picMkLst>
        </pc:picChg>
      </pc:sldChg>
      <pc:sldChg chg="addSp delSp modSp add addAnim delAnim modAnim modNotesTx">
        <pc:chgData name="Anna Duthie-Jung" userId="9167dca74ed6dd25" providerId="LiveId" clId="{D92A7057-B7DE-41EE-A9BA-AD8B0C05596A}" dt="2017-11-28T01:08:36.776" v="3846" actId="1035"/>
        <pc:sldMkLst>
          <pc:docMk/>
          <pc:sldMk cId="464381930" sldId="343"/>
        </pc:sldMkLst>
        <pc:spChg chg="del mod">
          <ac:chgData name="Anna Duthie-Jung" userId="9167dca74ed6dd25" providerId="LiveId" clId="{D92A7057-B7DE-41EE-A9BA-AD8B0C05596A}" dt="2017-11-27T23:10:45.770" v="2150" actId="478"/>
          <ac:spMkLst>
            <pc:docMk/>
            <pc:sldMk cId="464381930" sldId="343"/>
            <ac:spMk id="2" creationId="{00000000-0000-0000-0000-000000000000}"/>
          </ac:spMkLst>
        </pc:spChg>
        <pc:spChg chg="del">
          <ac:chgData name="Anna Duthie-Jung" userId="9167dca74ed6dd25" providerId="LiveId" clId="{D92A7057-B7DE-41EE-A9BA-AD8B0C05596A}" dt="2017-11-27T23:10:47.597" v="2151" actId="478"/>
          <ac:spMkLst>
            <pc:docMk/>
            <pc:sldMk cId="464381930" sldId="343"/>
            <ac:spMk id="3" creationId="{00000000-0000-0000-0000-000000000000}"/>
          </ac:spMkLst>
        </pc:spChg>
        <pc:spChg chg="add del mod">
          <ac:chgData name="Anna Duthie-Jung" userId="9167dca74ed6dd25" providerId="LiveId" clId="{D92A7057-B7DE-41EE-A9BA-AD8B0C05596A}" dt="2017-11-27T23:11:27.675" v="2166" actId="478"/>
          <ac:spMkLst>
            <pc:docMk/>
            <pc:sldMk cId="464381930" sldId="343"/>
            <ac:spMk id="4" creationId="{3800A3CA-3634-4742-BA04-3E1599B64F5C}"/>
          </ac:spMkLst>
        </pc:spChg>
        <pc:spChg chg="add del mod">
          <ac:chgData name="Anna Duthie-Jung" userId="9167dca74ed6dd25" providerId="LiveId" clId="{D92A7057-B7DE-41EE-A9BA-AD8B0C05596A}" dt="2017-11-28T00:12:55.321" v="2959" actId="478"/>
          <ac:spMkLst>
            <pc:docMk/>
            <pc:sldMk cId="464381930" sldId="343"/>
            <ac:spMk id="5" creationId="{7ACEFE14-F589-494A-9559-962A095B79C2}"/>
          </ac:spMkLst>
        </pc:spChg>
        <pc:spChg chg="add mod ord">
          <ac:chgData name="Anna Duthie-Jung" userId="9167dca74ed6dd25" providerId="LiveId" clId="{D92A7057-B7DE-41EE-A9BA-AD8B0C05596A}" dt="2017-11-28T00:36:05.820" v="3400" actId="1036"/>
          <ac:spMkLst>
            <pc:docMk/>
            <pc:sldMk cId="464381930" sldId="343"/>
            <ac:spMk id="6" creationId="{F35D6D07-5F33-46A1-BAFD-3F9A7ADE36AB}"/>
          </ac:spMkLst>
        </pc:spChg>
        <pc:spChg chg="mod">
          <ac:chgData name="Anna Duthie-Jung" userId="9167dca74ed6dd25" providerId="LiveId" clId="{D92A7057-B7DE-41EE-A9BA-AD8B0C05596A}" dt="2017-11-28T00:37:29.677" v="3441" actId="20577"/>
          <ac:spMkLst>
            <pc:docMk/>
            <pc:sldMk cId="464381930" sldId="343"/>
            <ac:spMk id="7" creationId="{00000000-0000-0000-0000-000000000000}"/>
          </ac:spMkLst>
        </pc:spChg>
        <pc:spChg chg="mod">
          <ac:chgData name="Anna Duthie-Jung" userId="9167dca74ed6dd25" providerId="LiveId" clId="{D92A7057-B7DE-41EE-A9BA-AD8B0C05596A}" dt="2017-11-28T01:08:36.776" v="3846" actId="1035"/>
          <ac:spMkLst>
            <pc:docMk/>
            <pc:sldMk cId="464381930" sldId="343"/>
            <ac:spMk id="8" creationId="{00000000-0000-0000-0000-000000000000}"/>
          </ac:spMkLst>
        </pc:spChg>
        <pc:spChg chg="del">
          <ac:chgData name="Anna Duthie-Jung" userId="9167dca74ed6dd25" providerId="LiveId" clId="{D92A7057-B7DE-41EE-A9BA-AD8B0C05596A}" dt="2017-11-27T23:10:49.504" v="2152" actId="478"/>
          <ac:spMkLst>
            <pc:docMk/>
            <pc:sldMk cId="464381930" sldId="343"/>
            <ac:spMk id="9" creationId="{00000000-0000-0000-0000-000000000000}"/>
          </ac:spMkLst>
        </pc:spChg>
        <pc:spChg chg="del mod">
          <ac:chgData name="Anna Duthie-Jung" userId="9167dca74ed6dd25" providerId="LiveId" clId="{D92A7057-B7DE-41EE-A9BA-AD8B0C05596A}" dt="2017-11-27T23:10:54.346" v="2155" actId="478"/>
          <ac:spMkLst>
            <pc:docMk/>
            <pc:sldMk cId="464381930" sldId="343"/>
            <ac:spMk id="10" creationId="{00000000-0000-0000-0000-000000000000}"/>
          </ac:spMkLst>
        </pc:spChg>
        <pc:spChg chg="add mod">
          <ac:chgData name="Anna Duthie-Jung" userId="9167dca74ed6dd25" providerId="LiveId" clId="{D92A7057-B7DE-41EE-A9BA-AD8B0C05596A}" dt="2017-11-28T00:36:20.684" v="3404" actId="1036"/>
          <ac:spMkLst>
            <pc:docMk/>
            <pc:sldMk cId="464381930" sldId="343"/>
            <ac:spMk id="11" creationId="{FF31E2F7-ACA9-4500-8C3E-61F6A0081DF9}"/>
          </ac:spMkLst>
        </pc:spChg>
        <pc:spChg chg="del">
          <ac:chgData name="Anna Duthie-Jung" userId="9167dca74ed6dd25" providerId="LiveId" clId="{D92A7057-B7DE-41EE-A9BA-AD8B0C05596A}" dt="2017-11-27T23:10:51.422" v="2153" actId="478"/>
          <ac:spMkLst>
            <pc:docMk/>
            <pc:sldMk cId="464381930" sldId="343"/>
            <ac:spMk id="12" creationId="{00000000-0000-0000-0000-000000000000}"/>
          </ac:spMkLst>
        </pc:spChg>
        <pc:spChg chg="del">
          <ac:chgData name="Anna Duthie-Jung" userId="9167dca74ed6dd25" providerId="LiveId" clId="{D92A7057-B7DE-41EE-A9BA-AD8B0C05596A}" dt="2017-11-27T23:10:23.184" v="2144" actId="478"/>
          <ac:spMkLst>
            <pc:docMk/>
            <pc:sldMk cId="464381930" sldId="343"/>
            <ac:spMk id="13" creationId="{00000000-0000-0000-0000-000000000000}"/>
          </ac:spMkLst>
        </pc:spChg>
        <pc:spChg chg="add mod">
          <ac:chgData name="Anna Duthie-Jung" userId="9167dca74ed6dd25" providerId="LiveId" clId="{D92A7057-B7DE-41EE-A9BA-AD8B0C05596A}" dt="2017-11-28T00:36:20.684" v="3404" actId="1036"/>
          <ac:spMkLst>
            <pc:docMk/>
            <pc:sldMk cId="464381930" sldId="343"/>
            <ac:spMk id="14" creationId="{6A0D1FA8-56EC-40A0-B379-CCA0CA3485E5}"/>
          </ac:spMkLst>
        </pc:spChg>
        <pc:spChg chg="del">
          <ac:chgData name="Anna Duthie-Jung" userId="9167dca74ed6dd25" providerId="LiveId" clId="{D92A7057-B7DE-41EE-A9BA-AD8B0C05596A}" dt="2017-11-27T23:10:25.340" v="2145" actId="478"/>
          <ac:spMkLst>
            <pc:docMk/>
            <pc:sldMk cId="464381930" sldId="343"/>
            <ac:spMk id="15" creationId="{00000000-0000-0000-0000-000000000000}"/>
          </ac:spMkLst>
        </pc:spChg>
        <pc:spChg chg="mod">
          <ac:chgData name="Anna Duthie-Jung" userId="9167dca74ed6dd25" providerId="LiveId" clId="{D92A7057-B7DE-41EE-A9BA-AD8B0C05596A}" dt="2017-11-28T00:34:46.207" v="3344" actId="1035"/>
          <ac:spMkLst>
            <pc:docMk/>
            <pc:sldMk cId="464381930" sldId="343"/>
            <ac:spMk id="16" creationId="{00000000-0000-0000-0000-000000000000}"/>
          </ac:spMkLst>
        </pc:spChg>
        <pc:spChg chg="mod">
          <ac:chgData name="Anna Duthie-Jung" userId="9167dca74ed6dd25" providerId="LiveId" clId="{D92A7057-B7DE-41EE-A9BA-AD8B0C05596A}" dt="2017-11-28T00:34:46.207" v="3344" actId="1035"/>
          <ac:spMkLst>
            <pc:docMk/>
            <pc:sldMk cId="464381930" sldId="343"/>
            <ac:spMk id="17" creationId="{00000000-0000-0000-0000-000000000000}"/>
          </ac:spMkLst>
        </pc:spChg>
        <pc:spChg chg="mod">
          <ac:chgData name="Anna Duthie-Jung" userId="9167dca74ed6dd25" providerId="LiveId" clId="{D92A7057-B7DE-41EE-A9BA-AD8B0C05596A}" dt="2017-11-28T00:34:46.207" v="3344" actId="1035"/>
          <ac:spMkLst>
            <pc:docMk/>
            <pc:sldMk cId="464381930" sldId="343"/>
            <ac:spMk id="18" creationId="{00000000-0000-0000-0000-000000000000}"/>
          </ac:spMkLst>
        </pc:spChg>
        <pc:spChg chg="mod">
          <ac:chgData name="Anna Duthie-Jung" userId="9167dca74ed6dd25" providerId="LiveId" clId="{D92A7057-B7DE-41EE-A9BA-AD8B0C05596A}" dt="2017-11-28T00:34:46.207" v="3344" actId="1035"/>
          <ac:spMkLst>
            <pc:docMk/>
            <pc:sldMk cId="464381930" sldId="343"/>
            <ac:spMk id="19" creationId="{00000000-0000-0000-0000-000000000000}"/>
          </ac:spMkLst>
        </pc:spChg>
        <pc:spChg chg="mod">
          <ac:chgData name="Anna Duthie-Jung" userId="9167dca74ed6dd25" providerId="LiveId" clId="{D92A7057-B7DE-41EE-A9BA-AD8B0C05596A}" dt="2017-11-28T00:34:46.207" v="3344" actId="1035"/>
          <ac:spMkLst>
            <pc:docMk/>
            <pc:sldMk cId="464381930" sldId="343"/>
            <ac:spMk id="20" creationId="{00000000-0000-0000-0000-000000000000}"/>
          </ac:spMkLst>
        </pc:spChg>
        <pc:spChg chg="mod">
          <ac:chgData name="Anna Duthie-Jung" userId="9167dca74ed6dd25" providerId="LiveId" clId="{D92A7057-B7DE-41EE-A9BA-AD8B0C05596A}" dt="2017-11-28T00:31:43.414" v="3276" actId="2085"/>
          <ac:spMkLst>
            <pc:docMk/>
            <pc:sldMk cId="464381930" sldId="343"/>
            <ac:spMk id="21" creationId="{00000000-0000-0000-0000-000000000000}"/>
          </ac:spMkLst>
        </pc:spChg>
        <pc:spChg chg="add mod">
          <ac:chgData name="Anna Duthie-Jung" userId="9167dca74ed6dd25" providerId="LiveId" clId="{D92A7057-B7DE-41EE-A9BA-AD8B0C05596A}" dt="2017-11-28T00:36:20.684" v="3404" actId="1036"/>
          <ac:spMkLst>
            <pc:docMk/>
            <pc:sldMk cId="464381930" sldId="343"/>
            <ac:spMk id="22" creationId="{82ED45B5-8128-439F-B003-CF0C9FBCF593}"/>
          </ac:spMkLst>
        </pc:spChg>
        <pc:spChg chg="mod">
          <ac:chgData name="Anna Duthie-Jung" userId="9167dca74ed6dd25" providerId="LiveId" clId="{D92A7057-B7DE-41EE-A9BA-AD8B0C05596A}" dt="2017-11-28T00:36:20.684" v="3404" actId="1036"/>
          <ac:spMkLst>
            <pc:docMk/>
            <pc:sldMk cId="464381930" sldId="343"/>
            <ac:spMk id="23" creationId="{00000000-0000-0000-0000-000000000000}"/>
          </ac:spMkLst>
        </pc:spChg>
        <pc:spChg chg="add mod">
          <ac:chgData name="Anna Duthie-Jung" userId="9167dca74ed6dd25" providerId="LiveId" clId="{D92A7057-B7DE-41EE-A9BA-AD8B0C05596A}" dt="2017-11-28T00:36:20.684" v="3404" actId="1036"/>
          <ac:spMkLst>
            <pc:docMk/>
            <pc:sldMk cId="464381930" sldId="343"/>
            <ac:spMk id="24" creationId="{0DC155BF-BC69-4BDD-85A0-A0353E8313DC}"/>
          </ac:spMkLst>
        </pc:spChg>
        <pc:spChg chg="mod">
          <ac:chgData name="Anna Duthie-Jung" userId="9167dca74ed6dd25" providerId="LiveId" clId="{D92A7057-B7DE-41EE-A9BA-AD8B0C05596A}" dt="2017-11-28T00:57:43.630" v="3718" actId="20577"/>
          <ac:spMkLst>
            <pc:docMk/>
            <pc:sldMk cId="464381930" sldId="343"/>
            <ac:spMk id="25" creationId="{00000000-0000-0000-0000-000000000000}"/>
          </ac:spMkLst>
        </pc:spChg>
        <pc:spChg chg="add del mod">
          <ac:chgData name="Anna Duthie-Jung" userId="9167dca74ed6dd25" providerId="LiveId" clId="{D92A7057-B7DE-41EE-A9BA-AD8B0C05596A}" dt="2017-11-28T00:13:29.591" v="2985" actId="478"/>
          <ac:spMkLst>
            <pc:docMk/>
            <pc:sldMk cId="464381930" sldId="343"/>
            <ac:spMk id="28" creationId="{ED1B4B25-4251-4146-BEDF-D1EC0A0E6076}"/>
          </ac:spMkLst>
        </pc:spChg>
        <pc:spChg chg="add del mod">
          <ac:chgData name="Anna Duthie-Jung" userId="9167dca74ed6dd25" providerId="LiveId" clId="{D92A7057-B7DE-41EE-A9BA-AD8B0C05596A}" dt="2017-11-28T00:13:47.228" v="2989" actId="478"/>
          <ac:spMkLst>
            <pc:docMk/>
            <pc:sldMk cId="464381930" sldId="343"/>
            <ac:spMk id="29" creationId="{3FD1C9A3-97D3-456A-B0A5-672CCF4C9E31}"/>
          </ac:spMkLst>
        </pc:spChg>
        <pc:spChg chg="add del mod">
          <ac:chgData name="Anna Duthie-Jung" userId="9167dca74ed6dd25" providerId="LiveId" clId="{D92A7057-B7DE-41EE-A9BA-AD8B0C05596A}" dt="2017-11-28T00:13:17.416" v="2983" actId="478"/>
          <ac:spMkLst>
            <pc:docMk/>
            <pc:sldMk cId="464381930" sldId="343"/>
            <ac:spMk id="30" creationId="{7F0ED155-EEB0-4C06-8D27-41646EF2D359}"/>
          </ac:spMkLst>
        </pc:spChg>
        <pc:spChg chg="add mod">
          <ac:chgData name="Anna Duthie-Jung" userId="9167dca74ed6dd25" providerId="LiveId" clId="{D92A7057-B7DE-41EE-A9BA-AD8B0C05596A}" dt="2017-11-28T00:36:20.684" v="3404" actId="1036"/>
          <ac:spMkLst>
            <pc:docMk/>
            <pc:sldMk cId="464381930" sldId="343"/>
            <ac:spMk id="33" creationId="{0D6BB6B5-E9DF-48B4-97AB-E8439861BD21}"/>
          </ac:spMkLst>
        </pc:spChg>
        <pc:spChg chg="add mod">
          <ac:chgData name="Anna Duthie-Jung" userId="9167dca74ed6dd25" providerId="LiveId" clId="{D92A7057-B7DE-41EE-A9BA-AD8B0C05596A}" dt="2017-11-28T00:31:43.414" v="3276" actId="2085"/>
          <ac:spMkLst>
            <pc:docMk/>
            <pc:sldMk cId="464381930" sldId="343"/>
            <ac:spMk id="34" creationId="{F85B9A0F-03D3-4ED2-9B21-49AF62B7D3C3}"/>
          </ac:spMkLst>
        </pc:spChg>
        <pc:spChg chg="mod">
          <ac:chgData name="Anna Duthie-Jung" userId="9167dca74ed6dd25" providerId="LiveId" clId="{D92A7057-B7DE-41EE-A9BA-AD8B0C05596A}" dt="2017-11-28T00:40:04.201" v="3445" actId="20577"/>
          <ac:spMkLst>
            <pc:docMk/>
            <pc:sldMk cId="464381930" sldId="343"/>
            <ac:spMk id="68" creationId="{00000000-0000-0000-0000-000000000000}"/>
          </ac:spMkLst>
        </pc:spChg>
        <pc:spChg chg="mod">
          <ac:chgData name="Anna Duthie-Jung" userId="9167dca74ed6dd25" providerId="LiveId" clId="{D92A7057-B7DE-41EE-A9BA-AD8B0C05596A}" dt="2017-11-28T00:36:20.684" v="3404" actId="1036"/>
          <ac:spMkLst>
            <pc:docMk/>
            <pc:sldMk cId="464381930" sldId="343"/>
            <ac:spMk id="69" creationId="{00000000-0000-0000-0000-000000000000}"/>
          </ac:spMkLst>
        </pc:spChg>
        <pc:spChg chg="mod">
          <ac:chgData name="Anna Duthie-Jung" userId="9167dca74ed6dd25" providerId="LiveId" clId="{D92A7057-B7DE-41EE-A9BA-AD8B0C05596A}" dt="2017-11-28T00:36:20.684" v="3404" actId="1036"/>
          <ac:spMkLst>
            <pc:docMk/>
            <pc:sldMk cId="464381930" sldId="343"/>
            <ac:spMk id="70" creationId="{00000000-0000-0000-0000-000000000000}"/>
          </ac:spMkLst>
        </pc:spChg>
        <pc:spChg chg="add del mod">
          <ac:chgData name="Anna Duthie-Jung" userId="9167dca74ed6dd25" providerId="LiveId" clId="{D92A7057-B7DE-41EE-A9BA-AD8B0C05596A}" dt="2017-11-28T00:36:20.684" v="3404" actId="1036"/>
          <ac:spMkLst>
            <pc:docMk/>
            <pc:sldMk cId="464381930" sldId="343"/>
            <ac:spMk id="71" creationId="{00000000-0000-0000-0000-000000000000}"/>
          </ac:spMkLst>
        </pc:spChg>
        <pc:grpChg chg="add mod ord">
          <ac:chgData name="Anna Duthie-Jung" userId="9167dca74ed6dd25" providerId="LiveId" clId="{D92A7057-B7DE-41EE-A9BA-AD8B0C05596A}" dt="2017-11-28T00:34:39.108" v="3343" actId="14100"/>
          <ac:grpSpMkLst>
            <pc:docMk/>
            <pc:sldMk cId="464381930" sldId="343"/>
            <ac:grpSpMk id="35" creationId="{2BEC39EB-4C44-42F4-AFAC-2F30DFC8B116}"/>
          </ac:grpSpMkLst>
        </pc:grpChg>
        <pc:picChg chg="add mod ord">
          <ac:chgData name="Anna Duthie-Jung" userId="9167dca74ed6dd25" providerId="LiveId" clId="{D92A7057-B7DE-41EE-A9BA-AD8B0C05596A}" dt="2017-11-28T00:21:11.831" v="3140" actId="1076"/>
          <ac:picMkLst>
            <pc:docMk/>
            <pc:sldMk cId="464381930" sldId="343"/>
            <ac:picMk id="31" creationId="{C4190DD9-88D8-4DED-80A8-C2FFEC33B901}"/>
          </ac:picMkLst>
        </pc:picChg>
        <pc:picChg chg="add mod">
          <ac:chgData name="Anna Duthie-Jung" userId="9167dca74ed6dd25" providerId="LiveId" clId="{D92A7057-B7DE-41EE-A9BA-AD8B0C05596A}" dt="2017-11-28T00:26:04.014" v="3220" actId="1582"/>
          <ac:picMkLst>
            <pc:docMk/>
            <pc:sldMk cId="464381930" sldId="343"/>
            <ac:picMk id="32" creationId="{582769EC-8539-47A9-AE44-6EDAD759C408}"/>
          </ac:picMkLst>
        </pc:picChg>
      </pc:sldChg>
      <pc:sldChg chg="addSp modSp add modAnim modNotesTx">
        <pc:chgData name="Anna Duthie-Jung" userId="9167dca74ed6dd25" providerId="LiveId" clId="{D92A7057-B7DE-41EE-A9BA-AD8B0C05596A}" dt="2017-11-28T01:06:00.766" v="3834" actId="20577"/>
        <pc:sldMkLst>
          <pc:docMk/>
          <pc:sldMk cId="2377104021" sldId="344"/>
        </pc:sldMkLst>
        <pc:spChg chg="mod">
          <ac:chgData name="Anna Duthie-Jung" userId="9167dca74ed6dd25" providerId="LiveId" clId="{D92A7057-B7DE-41EE-A9BA-AD8B0C05596A}" dt="2017-11-28T01:06:00.766" v="3834" actId="20577"/>
          <ac:spMkLst>
            <pc:docMk/>
            <pc:sldMk cId="2377104021" sldId="344"/>
            <ac:spMk id="2" creationId="{00000000-0000-0000-0000-000000000000}"/>
          </ac:spMkLst>
        </pc:spChg>
        <pc:spChg chg="mod">
          <ac:chgData name="Anna Duthie-Jung" userId="9167dca74ed6dd25" providerId="LiveId" clId="{D92A7057-B7DE-41EE-A9BA-AD8B0C05596A}" dt="2017-11-28T01:06:00.766" v="3834" actId="20577"/>
          <ac:spMkLst>
            <pc:docMk/>
            <pc:sldMk cId="2377104021" sldId="344"/>
            <ac:spMk id="6" creationId="{00000000-0000-0000-0000-000000000000}"/>
          </ac:spMkLst>
        </pc:spChg>
        <pc:spChg chg="mod">
          <ac:chgData name="Anna Duthie-Jung" userId="9167dca74ed6dd25" providerId="LiveId" clId="{D92A7057-B7DE-41EE-A9BA-AD8B0C05596A}" dt="2017-11-28T01:06:00.766" v="3834" actId="20577"/>
          <ac:spMkLst>
            <pc:docMk/>
            <pc:sldMk cId="2377104021" sldId="344"/>
            <ac:spMk id="11" creationId="{00000000-0000-0000-0000-000000000000}"/>
          </ac:spMkLst>
        </pc:spChg>
        <pc:spChg chg="mod">
          <ac:chgData name="Anna Duthie-Jung" userId="9167dca74ed6dd25" providerId="LiveId" clId="{D92A7057-B7DE-41EE-A9BA-AD8B0C05596A}" dt="2017-11-28T01:06:00.766" v="3834" actId="20577"/>
          <ac:spMkLst>
            <pc:docMk/>
            <pc:sldMk cId="2377104021" sldId="344"/>
            <ac:spMk id="12" creationId="{00000000-0000-0000-0000-000000000000}"/>
          </ac:spMkLst>
        </pc:spChg>
        <pc:spChg chg="mod">
          <ac:chgData name="Anna Duthie-Jung" userId="9167dca74ed6dd25" providerId="LiveId" clId="{D92A7057-B7DE-41EE-A9BA-AD8B0C05596A}" dt="2017-11-28T01:06:00.766" v="3834" actId="20577"/>
          <ac:spMkLst>
            <pc:docMk/>
            <pc:sldMk cId="2377104021" sldId="344"/>
            <ac:spMk id="13" creationId="{00000000-0000-0000-0000-000000000000}"/>
          </ac:spMkLst>
        </pc:spChg>
        <pc:spChg chg="mod">
          <ac:chgData name="Anna Duthie-Jung" userId="9167dca74ed6dd25" providerId="LiveId" clId="{D92A7057-B7DE-41EE-A9BA-AD8B0C05596A}" dt="2017-11-28T01:06:00.766" v="3834" actId="20577"/>
          <ac:spMkLst>
            <pc:docMk/>
            <pc:sldMk cId="2377104021" sldId="344"/>
            <ac:spMk id="14" creationId="{00000000-0000-0000-0000-000000000000}"/>
          </ac:spMkLst>
        </pc:spChg>
        <pc:spChg chg="mod">
          <ac:chgData name="Anna Duthie-Jung" userId="9167dca74ed6dd25" providerId="LiveId" clId="{D92A7057-B7DE-41EE-A9BA-AD8B0C05596A}" dt="2017-11-28T01:06:00.766" v="3834" actId="20577"/>
          <ac:spMkLst>
            <pc:docMk/>
            <pc:sldMk cId="2377104021" sldId="344"/>
            <ac:spMk id="15" creationId="{00000000-0000-0000-0000-000000000000}"/>
          </ac:spMkLst>
        </pc:spChg>
        <pc:spChg chg="mod">
          <ac:chgData name="Anna Duthie-Jung" userId="9167dca74ed6dd25" providerId="LiveId" clId="{D92A7057-B7DE-41EE-A9BA-AD8B0C05596A}" dt="2017-11-28T01:06:00.766" v="3834" actId="20577"/>
          <ac:spMkLst>
            <pc:docMk/>
            <pc:sldMk cId="2377104021" sldId="344"/>
            <ac:spMk id="16" creationId="{00000000-0000-0000-0000-000000000000}"/>
          </ac:spMkLst>
        </pc:spChg>
        <pc:spChg chg="mod">
          <ac:chgData name="Anna Duthie-Jung" userId="9167dca74ed6dd25" providerId="LiveId" clId="{D92A7057-B7DE-41EE-A9BA-AD8B0C05596A}" dt="2017-11-28T01:06:00.766" v="3834" actId="20577"/>
          <ac:spMkLst>
            <pc:docMk/>
            <pc:sldMk cId="2377104021" sldId="344"/>
            <ac:spMk id="17" creationId="{00000000-0000-0000-0000-000000000000}"/>
          </ac:spMkLst>
        </pc:spChg>
        <pc:spChg chg="mod">
          <ac:chgData name="Anna Duthie-Jung" userId="9167dca74ed6dd25" providerId="LiveId" clId="{D92A7057-B7DE-41EE-A9BA-AD8B0C05596A}" dt="2017-11-28T01:06:00.766" v="3834" actId="20577"/>
          <ac:spMkLst>
            <pc:docMk/>
            <pc:sldMk cId="2377104021" sldId="344"/>
            <ac:spMk id="18" creationId="{00000000-0000-0000-0000-000000000000}"/>
          </ac:spMkLst>
        </pc:spChg>
        <pc:spChg chg="mod">
          <ac:chgData name="Anna Duthie-Jung" userId="9167dca74ed6dd25" providerId="LiveId" clId="{D92A7057-B7DE-41EE-A9BA-AD8B0C05596A}" dt="2017-11-28T01:06:00.766" v="3834" actId="20577"/>
          <ac:spMkLst>
            <pc:docMk/>
            <pc:sldMk cId="2377104021" sldId="344"/>
            <ac:spMk id="19" creationId="{00000000-0000-0000-0000-000000000000}"/>
          </ac:spMkLst>
        </pc:spChg>
        <pc:spChg chg="add mod ord">
          <ac:chgData name="Anna Duthie-Jung" userId="9167dca74ed6dd25" providerId="LiveId" clId="{D92A7057-B7DE-41EE-A9BA-AD8B0C05596A}" dt="2017-11-28T01:06:00.766" v="3834" actId="20577"/>
          <ac:spMkLst>
            <pc:docMk/>
            <pc:sldMk cId="2377104021" sldId="344"/>
            <ac:spMk id="20" creationId="{0812735E-09FE-4DBF-947E-5285B378A420}"/>
          </ac:spMkLst>
        </pc:spChg>
        <pc:spChg chg="add mod ord">
          <ac:chgData name="Anna Duthie-Jung" userId="9167dca74ed6dd25" providerId="LiveId" clId="{D92A7057-B7DE-41EE-A9BA-AD8B0C05596A}" dt="2017-11-28T01:06:00.766" v="3834" actId="20577"/>
          <ac:spMkLst>
            <pc:docMk/>
            <pc:sldMk cId="2377104021" sldId="344"/>
            <ac:spMk id="21" creationId="{E84CC5C9-37B5-492E-A34D-DE3AE7597319}"/>
          </ac:spMkLst>
        </pc:spChg>
        <pc:spChg chg="add mod">
          <ac:chgData name="Anna Duthie-Jung" userId="9167dca74ed6dd25" providerId="LiveId" clId="{D92A7057-B7DE-41EE-A9BA-AD8B0C05596A}" dt="2017-11-28T00:53:53.185" v="3598" actId="571"/>
          <ac:spMkLst>
            <pc:docMk/>
            <pc:sldMk cId="2377104021" sldId="344"/>
            <ac:spMk id="24" creationId="{D7E3D97B-49E7-43B7-A413-AE7E6F9F53C5}"/>
          </ac:spMkLst>
        </pc:spChg>
        <pc:spChg chg="add mod">
          <ac:chgData name="Anna Duthie-Jung" userId="9167dca74ed6dd25" providerId="LiveId" clId="{D92A7057-B7DE-41EE-A9BA-AD8B0C05596A}" dt="2017-11-28T00:53:53.185" v="3598" actId="571"/>
          <ac:spMkLst>
            <pc:docMk/>
            <pc:sldMk cId="2377104021" sldId="344"/>
            <ac:spMk id="25" creationId="{D0FFC9CA-3195-4DE8-881E-BEF49618B2B3}"/>
          </ac:spMkLst>
        </pc:spChg>
        <pc:spChg chg="add mod">
          <ac:chgData name="Anna Duthie-Jung" userId="9167dca74ed6dd25" providerId="LiveId" clId="{D92A7057-B7DE-41EE-A9BA-AD8B0C05596A}" dt="2017-11-28T00:53:53.185" v="3598" actId="571"/>
          <ac:spMkLst>
            <pc:docMk/>
            <pc:sldMk cId="2377104021" sldId="344"/>
            <ac:spMk id="26" creationId="{6BF5278E-E5F6-425B-B636-7B424D66745E}"/>
          </ac:spMkLst>
        </pc:spChg>
        <pc:spChg chg="add mod">
          <ac:chgData name="Anna Duthie-Jung" userId="9167dca74ed6dd25" providerId="LiveId" clId="{D92A7057-B7DE-41EE-A9BA-AD8B0C05596A}" dt="2017-11-28T00:53:53.185" v="3598" actId="571"/>
          <ac:spMkLst>
            <pc:docMk/>
            <pc:sldMk cId="2377104021" sldId="344"/>
            <ac:spMk id="27" creationId="{74C1153F-359E-4416-B277-69AA85396D42}"/>
          </ac:spMkLst>
        </pc:spChg>
        <pc:spChg chg="add mod">
          <ac:chgData name="Anna Duthie-Jung" userId="9167dca74ed6dd25" providerId="LiveId" clId="{D92A7057-B7DE-41EE-A9BA-AD8B0C05596A}" dt="2017-11-28T00:53:53.185" v="3598" actId="571"/>
          <ac:spMkLst>
            <pc:docMk/>
            <pc:sldMk cId="2377104021" sldId="344"/>
            <ac:spMk id="28" creationId="{3FED9067-19C6-4E14-B107-0BDA1C6A5D0A}"/>
          </ac:spMkLst>
        </pc:spChg>
        <pc:grpChg chg="mod">
          <ac:chgData name="Anna Duthie-Jung" userId="9167dca74ed6dd25" providerId="LiveId" clId="{D92A7057-B7DE-41EE-A9BA-AD8B0C05596A}" dt="2017-11-28T01:06:00.766" v="3834" actId="20577"/>
          <ac:grpSpMkLst>
            <pc:docMk/>
            <pc:sldMk cId="2377104021" sldId="344"/>
            <ac:grpSpMk id="1" creationId="{00000000-0000-0000-0000-000000000000}"/>
          </ac:grpSpMkLst>
        </pc:grpChg>
        <pc:picChg chg="add mod">
          <ac:chgData name="Anna Duthie-Jung" userId="9167dca74ed6dd25" providerId="LiveId" clId="{D92A7057-B7DE-41EE-A9BA-AD8B0C05596A}" dt="2017-11-28T01:06:00.766" v="3834" actId="20577"/>
          <ac:picMkLst>
            <pc:docMk/>
            <pc:sldMk cId="2377104021" sldId="344"/>
            <ac:picMk id="22" creationId="{DBBED34F-94CA-496D-8884-A51C3C176056}"/>
          </ac:picMkLst>
        </pc:picChg>
        <pc:picChg chg="add mod ord">
          <ac:chgData name="Anna Duthie-Jung" userId="9167dca74ed6dd25" providerId="LiveId" clId="{D92A7057-B7DE-41EE-A9BA-AD8B0C05596A}" dt="2017-11-28T01:06:00.766" v="3834" actId="20577"/>
          <ac:picMkLst>
            <pc:docMk/>
            <pc:sldMk cId="2377104021" sldId="344"/>
            <ac:picMk id="23" creationId="{F65F7E04-3A86-4EC9-8BDB-A1414866AA8D}"/>
          </ac:picMkLst>
        </pc:picChg>
      </pc:sldChg>
      <pc:sldChg chg="addSp delSp modSp add modNotesTx">
        <pc:chgData name="Anna Duthie-Jung" userId="9167dca74ed6dd25" providerId="LiveId" clId="{D92A7057-B7DE-41EE-A9BA-AD8B0C05596A}" dt="2017-11-28T01:45:27.911" v="4215" actId="20577"/>
        <pc:sldMkLst>
          <pc:docMk/>
          <pc:sldMk cId="1766945684" sldId="345"/>
        </pc:sldMkLst>
        <pc:spChg chg="mod">
          <ac:chgData name="Anna Duthie-Jung" userId="9167dca74ed6dd25" providerId="LiveId" clId="{D92A7057-B7DE-41EE-A9BA-AD8B0C05596A}" dt="2017-11-28T01:45:14.058" v="4212" actId="1038"/>
          <ac:spMkLst>
            <pc:docMk/>
            <pc:sldMk cId="1766945684" sldId="345"/>
            <ac:spMk id="2" creationId="{00000000-0000-0000-0000-000000000000}"/>
          </ac:spMkLst>
        </pc:spChg>
        <pc:spChg chg="add mod">
          <ac:chgData name="Anna Duthie-Jung" userId="9167dca74ed6dd25" providerId="LiveId" clId="{D92A7057-B7DE-41EE-A9BA-AD8B0C05596A}" dt="2017-11-28T01:13:02.358" v="3897" actId="1076"/>
          <ac:spMkLst>
            <pc:docMk/>
            <pc:sldMk cId="1766945684" sldId="345"/>
            <ac:spMk id="3" creationId="{B9076DA7-DC92-4C9C-A1C4-42E96F46EF58}"/>
          </ac:spMkLst>
        </pc:spChg>
        <pc:spChg chg="add del mod ord">
          <ac:chgData name="Anna Duthie-Jung" userId="9167dca74ed6dd25" providerId="LiveId" clId="{D92A7057-B7DE-41EE-A9BA-AD8B0C05596A}" dt="2017-11-28T01:28:45.700" v="4044" actId="478"/>
          <ac:spMkLst>
            <pc:docMk/>
            <pc:sldMk cId="1766945684" sldId="345"/>
            <ac:spMk id="4" creationId="{13A2278B-708D-4582-815B-216A87F66DA9}"/>
          </ac:spMkLst>
        </pc:spChg>
        <pc:spChg chg="mod">
          <ac:chgData name="Anna Duthie-Jung" userId="9167dca74ed6dd25" providerId="LiveId" clId="{D92A7057-B7DE-41EE-A9BA-AD8B0C05596A}" dt="2017-11-28T01:45:14.058" v="4212" actId="1038"/>
          <ac:spMkLst>
            <pc:docMk/>
            <pc:sldMk cId="1766945684" sldId="345"/>
            <ac:spMk id="6" creationId="{00000000-0000-0000-0000-000000000000}"/>
          </ac:spMkLst>
        </pc:spChg>
        <pc:spChg chg="mod">
          <ac:chgData name="Anna Duthie-Jung" userId="9167dca74ed6dd25" providerId="LiveId" clId="{D92A7057-B7DE-41EE-A9BA-AD8B0C05596A}" dt="2017-11-28T01:45:14.058" v="4212" actId="1038"/>
          <ac:spMkLst>
            <pc:docMk/>
            <pc:sldMk cId="1766945684" sldId="345"/>
            <ac:spMk id="7" creationId="{00000000-0000-0000-0000-000000000000}"/>
          </ac:spMkLst>
        </pc:spChg>
        <pc:spChg chg="mod">
          <ac:chgData name="Anna Duthie-Jung" userId="9167dca74ed6dd25" providerId="LiveId" clId="{D92A7057-B7DE-41EE-A9BA-AD8B0C05596A}" dt="2017-11-28T01:45:14.058" v="4212" actId="1038"/>
          <ac:spMkLst>
            <pc:docMk/>
            <pc:sldMk cId="1766945684" sldId="345"/>
            <ac:spMk id="8" creationId="{00000000-0000-0000-0000-000000000000}"/>
          </ac:spMkLst>
        </pc:spChg>
        <pc:spChg chg="mod">
          <ac:chgData name="Anna Duthie-Jung" userId="9167dca74ed6dd25" providerId="LiveId" clId="{D92A7057-B7DE-41EE-A9BA-AD8B0C05596A}" dt="2017-11-28T01:45:27.911" v="4215" actId="20577"/>
          <ac:spMkLst>
            <pc:docMk/>
            <pc:sldMk cId="1766945684" sldId="345"/>
            <ac:spMk id="13" creationId="{00000000-0000-0000-0000-000000000000}"/>
          </ac:spMkLst>
        </pc:spChg>
        <pc:spChg chg="mod">
          <ac:chgData name="Anna Duthie-Jung" userId="9167dca74ed6dd25" providerId="LiveId" clId="{D92A7057-B7DE-41EE-A9BA-AD8B0C05596A}" dt="2017-11-28T01:12:47.756" v="3894" actId="20577"/>
          <ac:spMkLst>
            <pc:docMk/>
            <pc:sldMk cId="1766945684" sldId="345"/>
            <ac:spMk id="15" creationId="{00000000-0000-0000-0000-000000000000}"/>
          </ac:spMkLst>
        </pc:spChg>
        <pc:spChg chg="mod">
          <ac:chgData name="Anna Duthie-Jung" userId="9167dca74ed6dd25" providerId="LiveId" clId="{D92A7057-B7DE-41EE-A9BA-AD8B0C05596A}" dt="2017-11-28T01:45:14.058" v="4212" actId="1038"/>
          <ac:spMkLst>
            <pc:docMk/>
            <pc:sldMk cId="1766945684" sldId="345"/>
            <ac:spMk id="16" creationId="{00000000-0000-0000-0000-000000000000}"/>
          </ac:spMkLst>
        </pc:spChg>
        <pc:spChg chg="mod">
          <ac:chgData name="Anna Duthie-Jung" userId="9167dca74ed6dd25" providerId="LiveId" clId="{D92A7057-B7DE-41EE-A9BA-AD8B0C05596A}" dt="2017-11-28T01:45:14.058" v="4212" actId="1038"/>
          <ac:spMkLst>
            <pc:docMk/>
            <pc:sldMk cId="1766945684" sldId="345"/>
            <ac:spMk id="17" creationId="{00000000-0000-0000-0000-000000000000}"/>
          </ac:spMkLst>
        </pc:spChg>
        <pc:spChg chg="mod">
          <ac:chgData name="Anna Duthie-Jung" userId="9167dca74ed6dd25" providerId="LiveId" clId="{D92A7057-B7DE-41EE-A9BA-AD8B0C05596A}" dt="2017-11-28T01:14:41.713" v="3957" actId="20577"/>
          <ac:spMkLst>
            <pc:docMk/>
            <pc:sldMk cId="1766945684" sldId="345"/>
            <ac:spMk id="18" creationId="{00000000-0000-0000-0000-000000000000}"/>
          </ac:spMkLst>
        </pc:spChg>
        <pc:spChg chg="mod">
          <ac:chgData name="Anna Duthie-Jung" userId="9167dca74ed6dd25" providerId="LiveId" clId="{D92A7057-B7DE-41EE-A9BA-AD8B0C05596A}" dt="2017-11-28T01:45:14.058" v="4212" actId="1038"/>
          <ac:spMkLst>
            <pc:docMk/>
            <pc:sldMk cId="1766945684" sldId="345"/>
            <ac:spMk id="20" creationId="{C371A6B6-BF0A-48A6-8338-A1FB58A23628}"/>
          </ac:spMkLst>
        </pc:spChg>
        <pc:spChg chg="mod">
          <ac:chgData name="Anna Duthie-Jung" userId="9167dca74ed6dd25" providerId="LiveId" clId="{D92A7057-B7DE-41EE-A9BA-AD8B0C05596A}" dt="2017-11-28T01:45:22.450" v="4213" actId="1038"/>
          <ac:spMkLst>
            <pc:docMk/>
            <pc:sldMk cId="1766945684" sldId="345"/>
            <ac:spMk id="21" creationId="{A7D95A9F-4F10-4B96-8AE9-BAF0F67B68B6}"/>
          </ac:spMkLst>
        </pc:spChg>
        <pc:spChg chg="add mod">
          <ac:chgData name="Anna Duthie-Jung" userId="9167dca74ed6dd25" providerId="LiveId" clId="{D92A7057-B7DE-41EE-A9BA-AD8B0C05596A}" dt="2017-11-28T01:13:54.860" v="3900" actId="1076"/>
          <ac:spMkLst>
            <pc:docMk/>
            <pc:sldMk cId="1766945684" sldId="345"/>
            <ac:spMk id="24" creationId="{1C9A26D8-D19D-40AD-876E-DE02F42D4303}"/>
          </ac:spMkLst>
        </pc:spChg>
        <pc:spChg chg="add del mod">
          <ac:chgData name="Anna Duthie-Jung" userId="9167dca74ed6dd25" providerId="LiveId" clId="{D92A7057-B7DE-41EE-A9BA-AD8B0C05596A}" dt="2017-11-28T01:14:49.137" v="3958" actId="478"/>
          <ac:spMkLst>
            <pc:docMk/>
            <pc:sldMk cId="1766945684" sldId="345"/>
            <ac:spMk id="25" creationId="{9B75BA83-05D7-4A79-946E-4EEAB0D1D1E0}"/>
          </ac:spMkLst>
        </pc:spChg>
        <pc:spChg chg="add del mod ord">
          <ac:chgData name="Anna Duthie-Jung" userId="9167dca74ed6dd25" providerId="LiveId" clId="{D92A7057-B7DE-41EE-A9BA-AD8B0C05596A}" dt="2017-11-28T01:28:41.859" v="4043" actId="478"/>
          <ac:spMkLst>
            <pc:docMk/>
            <pc:sldMk cId="1766945684" sldId="345"/>
            <ac:spMk id="26" creationId="{1D733C8B-D93E-4BD6-BF88-865F1458498E}"/>
          </ac:spMkLst>
        </pc:spChg>
        <pc:spChg chg="add del mod ord">
          <ac:chgData name="Anna Duthie-Jung" userId="9167dca74ed6dd25" providerId="LiveId" clId="{D92A7057-B7DE-41EE-A9BA-AD8B0C05596A}" dt="2017-11-28T01:28:47.739" v="4045" actId="478"/>
          <ac:spMkLst>
            <pc:docMk/>
            <pc:sldMk cId="1766945684" sldId="345"/>
            <ac:spMk id="27" creationId="{CC57BBA7-A88C-4D69-8FED-20EF2610F174}"/>
          </ac:spMkLst>
        </pc:spChg>
        <pc:spChg chg="add del mod ord">
          <ac:chgData name="Anna Duthie-Jung" userId="9167dca74ed6dd25" providerId="LiveId" clId="{D92A7057-B7DE-41EE-A9BA-AD8B0C05596A}" dt="2017-11-28T01:28:48.298" v="4046" actId="478"/>
          <ac:spMkLst>
            <pc:docMk/>
            <pc:sldMk cId="1766945684" sldId="345"/>
            <ac:spMk id="28" creationId="{CC069210-9C9F-428E-A270-659AD8393C7B}"/>
          </ac:spMkLst>
        </pc:spChg>
        <pc:picChg chg="add del mod">
          <ac:chgData name="Anna Duthie-Jung" userId="9167dca74ed6dd25" providerId="LiveId" clId="{D92A7057-B7DE-41EE-A9BA-AD8B0C05596A}" dt="2017-11-28T01:12:12.404" v="3889" actId="478"/>
          <ac:picMkLst>
            <pc:docMk/>
            <pc:sldMk cId="1766945684" sldId="345"/>
            <ac:picMk id="22" creationId="{81B064FE-2551-49A7-9327-F65F33ECA08F}"/>
          </ac:picMkLst>
        </pc:picChg>
        <pc:picChg chg="add mod ord">
          <ac:chgData name="Anna Duthie-Jung" userId="9167dca74ed6dd25" providerId="LiveId" clId="{D92A7057-B7DE-41EE-A9BA-AD8B0C05596A}" dt="2017-11-28T01:12:56.677" v="3896" actId="1076"/>
          <ac:picMkLst>
            <pc:docMk/>
            <pc:sldMk cId="1766945684" sldId="345"/>
            <ac:picMk id="23" creationId="{06EC5A93-A865-4DBF-AA0A-00B7D8CD8000}"/>
          </ac:picMkLst>
        </pc:picChg>
      </pc:sldChg>
      <pc:sldChg chg="addSp modSp add">
        <pc:chgData name="Anna Duthie-Jung" userId="9167dca74ed6dd25" providerId="LiveId" clId="{D92A7057-B7DE-41EE-A9BA-AD8B0C05596A}" dt="2017-11-28T02:16:33.092" v="4554" actId="1035"/>
        <pc:sldMkLst>
          <pc:docMk/>
          <pc:sldMk cId="192826829" sldId="346"/>
        </pc:sldMkLst>
        <pc:spChg chg="mod">
          <ac:chgData name="Anna Duthie-Jung" userId="9167dca74ed6dd25" providerId="LiveId" clId="{D92A7057-B7DE-41EE-A9BA-AD8B0C05596A}" dt="2017-11-28T02:15:30.317" v="4494" actId="1035"/>
          <ac:spMkLst>
            <pc:docMk/>
            <pc:sldMk cId="192826829" sldId="346"/>
            <ac:spMk id="6" creationId="{00000000-0000-0000-0000-000000000000}"/>
          </ac:spMkLst>
        </pc:spChg>
        <pc:spChg chg="add">
          <ac:chgData name="Anna Duthie-Jung" userId="9167dca74ed6dd25" providerId="LiveId" clId="{D92A7057-B7DE-41EE-A9BA-AD8B0C05596A}" dt="2017-11-28T01:47:08.975" v="4218" actId="1035"/>
          <ac:spMkLst>
            <pc:docMk/>
            <pc:sldMk cId="192826829" sldId="346"/>
            <ac:spMk id="7" creationId="{BD796236-CC1A-4986-8AFC-E2491CC740E3}"/>
          </ac:spMkLst>
        </pc:spChg>
        <pc:spChg chg="add mod">
          <ac:chgData name="Anna Duthie-Jung" userId="9167dca74ed6dd25" providerId="LiveId" clId="{D92A7057-B7DE-41EE-A9BA-AD8B0C05596A}" dt="2017-11-28T02:15:30.317" v="4494" actId="1035"/>
          <ac:spMkLst>
            <pc:docMk/>
            <pc:sldMk cId="192826829" sldId="346"/>
            <ac:spMk id="8" creationId="{0AB2E0B3-FF5C-4274-99D1-0F3C04F86F09}"/>
          </ac:spMkLst>
        </pc:spChg>
        <pc:spChg chg="mod">
          <ac:chgData name="Anna Duthie-Jung" userId="9167dca74ed6dd25" providerId="LiveId" clId="{D92A7057-B7DE-41EE-A9BA-AD8B0C05596A}" dt="2017-11-28T01:47:51.117" v="4287" actId="20577"/>
          <ac:spMkLst>
            <pc:docMk/>
            <pc:sldMk cId="192826829" sldId="346"/>
            <ac:spMk id="10" creationId="{00000000-0000-0000-0000-000000000000}"/>
          </ac:spMkLst>
        </pc:spChg>
        <pc:spChg chg="add mod">
          <ac:chgData name="Anna Duthie-Jung" userId="9167dca74ed6dd25" providerId="LiveId" clId="{D92A7057-B7DE-41EE-A9BA-AD8B0C05596A}" dt="2017-11-28T02:16:25.704" v="4542" actId="1036"/>
          <ac:spMkLst>
            <pc:docMk/>
            <pc:sldMk cId="192826829" sldId="346"/>
            <ac:spMk id="15" creationId="{14EE0A2F-B034-469C-B54C-C0F6BF414C5F}"/>
          </ac:spMkLst>
        </pc:spChg>
        <pc:graphicFrameChg chg="add mod modGraphic">
          <ac:chgData name="Anna Duthie-Jung" userId="9167dca74ed6dd25" providerId="LiveId" clId="{D92A7057-B7DE-41EE-A9BA-AD8B0C05596A}" dt="2017-11-28T02:16:33.092" v="4554" actId="1035"/>
          <ac:graphicFrameMkLst>
            <pc:docMk/>
            <pc:sldMk cId="192826829" sldId="346"/>
            <ac:graphicFrameMk id="14" creationId="{EB33AC4C-48B0-448C-8EC8-7812B765157A}"/>
          </ac:graphicFrameMkLst>
        </pc:graphicFrameChg>
        <pc:picChg chg="add mod">
          <ac:chgData name="Anna Duthie-Jung" userId="9167dca74ed6dd25" providerId="LiveId" clId="{D92A7057-B7DE-41EE-A9BA-AD8B0C05596A}" dt="2017-11-28T02:14:32.203" v="4484" actId="1076"/>
          <ac:picMkLst>
            <pc:docMk/>
            <pc:sldMk cId="192826829" sldId="346"/>
            <ac:picMk id="9" creationId="{43C7B798-B5C3-467B-8756-0ECA257C915F}"/>
          </ac:picMkLst>
        </pc:picChg>
        <pc:picChg chg="add ord">
          <ac:chgData name="Anna Duthie-Jung" userId="9167dca74ed6dd25" providerId="LiveId" clId="{D92A7057-B7DE-41EE-A9BA-AD8B0C05596A}" dt="2017-11-28T02:13:42.069" v="4472" actId="167"/>
          <ac:picMkLst>
            <pc:docMk/>
            <pc:sldMk cId="192826829" sldId="346"/>
            <ac:picMk id="13" creationId="{621346AA-1E0B-41D8-84EC-B7546032BF30}"/>
          </ac:picMkLst>
        </pc:picChg>
      </pc:sldChg>
      <pc:sldChg chg="addSp delSp modSp add ord modTransition modNotesTx">
        <pc:chgData name="Anna Duthie-Jung" userId="9167dca74ed6dd25" providerId="LiveId" clId="{D92A7057-B7DE-41EE-A9BA-AD8B0C05596A}" dt="2017-11-28T02:31:26.155" v="4724" actId="20577"/>
        <pc:sldMkLst>
          <pc:docMk/>
          <pc:sldMk cId="3777138310" sldId="347"/>
        </pc:sldMkLst>
        <pc:spChg chg="add mod">
          <ac:chgData name="Anna Duthie-Jung" userId="9167dca74ed6dd25" providerId="LiveId" clId="{D92A7057-B7DE-41EE-A9BA-AD8B0C05596A}" dt="2017-11-28T02:13:09.006" v="4459" actId="1076"/>
          <ac:spMkLst>
            <pc:docMk/>
            <pc:sldMk cId="3777138310" sldId="347"/>
            <ac:spMk id="4" creationId="{A97F74BD-B7A5-4BF4-8BE4-EAABD89453D5}"/>
          </ac:spMkLst>
        </pc:spChg>
        <pc:spChg chg="mod">
          <ac:chgData name="Anna Duthie-Jung" userId="9167dca74ed6dd25" providerId="LiveId" clId="{D92A7057-B7DE-41EE-A9BA-AD8B0C05596A}" dt="2017-11-28T02:31:14.345" v="4722" actId="122"/>
          <ac:spMkLst>
            <pc:docMk/>
            <pc:sldMk cId="3777138310" sldId="347"/>
            <ac:spMk id="6" creationId="{00000000-0000-0000-0000-000000000000}"/>
          </ac:spMkLst>
        </pc:spChg>
        <pc:spChg chg="mod">
          <ac:chgData name="Anna Duthie-Jung" userId="9167dca74ed6dd25" providerId="LiveId" clId="{D92A7057-B7DE-41EE-A9BA-AD8B0C05596A}" dt="2017-11-28T02:13:23.795" v="4470" actId="20577"/>
          <ac:spMkLst>
            <pc:docMk/>
            <pc:sldMk cId="3777138310" sldId="347"/>
            <ac:spMk id="7" creationId="{00000000-0000-0000-0000-000000000000}"/>
          </ac:spMkLst>
        </pc:spChg>
        <pc:graphicFrameChg chg="add del mod modGraphic">
          <ac:chgData name="Anna Duthie-Jung" userId="9167dca74ed6dd25" providerId="LiveId" clId="{D92A7057-B7DE-41EE-A9BA-AD8B0C05596A}" dt="2017-11-28T01:50:13.037" v="4308" actId="478"/>
          <ac:graphicFrameMkLst>
            <pc:docMk/>
            <pc:sldMk cId="3777138310" sldId="347"/>
            <ac:graphicFrameMk id="2" creationId="{CB97B178-A59A-4B94-87C7-8449A28FE4A1}"/>
          </ac:graphicFrameMkLst>
        </pc:graphicFrameChg>
        <pc:graphicFrameChg chg="add mod modGraphic">
          <ac:chgData name="Anna Duthie-Jung" userId="9167dca74ed6dd25" providerId="LiveId" clId="{D92A7057-B7DE-41EE-A9BA-AD8B0C05596A}" dt="2017-11-28T02:13:13.477" v="4460" actId="14100"/>
          <ac:graphicFrameMkLst>
            <pc:docMk/>
            <pc:sldMk cId="3777138310" sldId="347"/>
            <ac:graphicFrameMk id="3" creationId="{DE786E83-A3D4-473C-9D48-969DA08FEE6B}"/>
          </ac:graphicFrameMkLst>
        </pc:graphicFrameChg>
      </pc:sldChg>
      <pc:sldChg chg="addSp delSp modSp add">
        <pc:chgData name="Anna Duthie-Jung" userId="9167dca74ed6dd25" providerId="LiveId" clId="{D92A7057-B7DE-41EE-A9BA-AD8B0C05596A}" dt="2017-11-28T02:27:21.890" v="4656" actId="20577"/>
        <pc:sldMkLst>
          <pc:docMk/>
          <pc:sldMk cId="4216246009" sldId="348"/>
        </pc:sldMkLst>
        <pc:spChg chg="mod">
          <ac:chgData name="Anna Duthie-Jung" userId="9167dca74ed6dd25" providerId="LiveId" clId="{D92A7057-B7DE-41EE-A9BA-AD8B0C05596A}" dt="2017-11-28T02:27:21.890" v="4656" actId="20577"/>
          <ac:spMkLst>
            <pc:docMk/>
            <pc:sldMk cId="4216246009" sldId="348"/>
            <ac:spMk id="19" creationId="{00000000-0000-0000-0000-000000000000}"/>
          </ac:spMkLst>
        </pc:spChg>
        <pc:spChg chg="mod">
          <ac:chgData name="Anna Duthie-Jung" userId="9167dca74ed6dd25" providerId="LiveId" clId="{D92A7057-B7DE-41EE-A9BA-AD8B0C05596A}" dt="2017-11-28T02:22:24.010" v="4596" actId="465"/>
          <ac:spMkLst>
            <pc:docMk/>
            <pc:sldMk cId="4216246009" sldId="348"/>
            <ac:spMk id="22" creationId="{00000000-0000-0000-0000-000000000000}"/>
          </ac:spMkLst>
        </pc:spChg>
        <pc:spChg chg="mod">
          <ac:chgData name="Anna Duthie-Jung" userId="9167dca74ed6dd25" providerId="LiveId" clId="{D92A7057-B7DE-41EE-A9BA-AD8B0C05596A}" dt="2017-11-28T02:26:34.235" v="4651" actId="14100"/>
          <ac:spMkLst>
            <pc:docMk/>
            <pc:sldMk cId="4216246009" sldId="348"/>
            <ac:spMk id="23" creationId="{00000000-0000-0000-0000-000000000000}"/>
          </ac:spMkLst>
        </pc:spChg>
        <pc:spChg chg="mod">
          <ac:chgData name="Anna Duthie-Jung" userId="9167dca74ed6dd25" providerId="LiveId" clId="{D92A7057-B7DE-41EE-A9BA-AD8B0C05596A}" dt="2017-11-28T02:22:24.010" v="4596" actId="465"/>
          <ac:spMkLst>
            <pc:docMk/>
            <pc:sldMk cId="4216246009" sldId="348"/>
            <ac:spMk id="25" creationId="{00000000-0000-0000-0000-000000000000}"/>
          </ac:spMkLst>
        </pc:spChg>
        <pc:spChg chg="mod">
          <ac:chgData name="Anna Duthie-Jung" userId="9167dca74ed6dd25" providerId="LiveId" clId="{D92A7057-B7DE-41EE-A9BA-AD8B0C05596A}" dt="2017-11-28T02:26:16.777" v="4650" actId="465"/>
          <ac:spMkLst>
            <pc:docMk/>
            <pc:sldMk cId="4216246009" sldId="348"/>
            <ac:spMk id="26" creationId="{00000000-0000-0000-0000-000000000000}"/>
          </ac:spMkLst>
        </pc:spChg>
        <pc:spChg chg="del">
          <ac:chgData name="Anna Duthie-Jung" userId="9167dca74ed6dd25" providerId="LiveId" clId="{D92A7057-B7DE-41EE-A9BA-AD8B0C05596A}" dt="2017-11-28T02:19:02.769" v="4556" actId="478"/>
          <ac:spMkLst>
            <pc:docMk/>
            <pc:sldMk cId="4216246009" sldId="348"/>
            <ac:spMk id="29" creationId="{FE271347-FEFE-4A69-A492-D63B4FF8622D}"/>
          </ac:spMkLst>
        </pc:spChg>
        <pc:spChg chg="mod">
          <ac:chgData name="Anna Duthie-Jung" userId="9167dca74ed6dd25" providerId="LiveId" clId="{D92A7057-B7DE-41EE-A9BA-AD8B0C05596A}" dt="2017-11-28T02:26:34.235" v="4651" actId="14100"/>
          <ac:spMkLst>
            <pc:docMk/>
            <pc:sldMk cId="4216246009" sldId="348"/>
            <ac:spMk id="31" creationId="{00000000-0000-0000-0000-000000000000}"/>
          </ac:spMkLst>
        </pc:spChg>
        <pc:spChg chg="mod">
          <ac:chgData name="Anna Duthie-Jung" userId="9167dca74ed6dd25" providerId="LiveId" clId="{D92A7057-B7DE-41EE-A9BA-AD8B0C05596A}" dt="2017-11-28T02:26:16.777" v="4650" actId="465"/>
          <ac:spMkLst>
            <pc:docMk/>
            <pc:sldMk cId="4216246009" sldId="348"/>
            <ac:spMk id="32" creationId="{00000000-0000-0000-0000-000000000000}"/>
          </ac:spMkLst>
        </pc:spChg>
        <pc:spChg chg="mod">
          <ac:chgData name="Anna Duthie-Jung" userId="9167dca74ed6dd25" providerId="LiveId" clId="{D92A7057-B7DE-41EE-A9BA-AD8B0C05596A}" dt="2017-11-28T02:22:24.010" v="4596" actId="465"/>
          <ac:spMkLst>
            <pc:docMk/>
            <pc:sldMk cId="4216246009" sldId="348"/>
            <ac:spMk id="33" creationId="{00000000-0000-0000-0000-000000000000}"/>
          </ac:spMkLst>
        </pc:spChg>
        <pc:spChg chg="mod">
          <ac:chgData name="Anna Duthie-Jung" userId="9167dca74ed6dd25" providerId="LiveId" clId="{D92A7057-B7DE-41EE-A9BA-AD8B0C05596A}" dt="2017-11-28T02:22:24.010" v="4596" actId="465"/>
          <ac:spMkLst>
            <pc:docMk/>
            <pc:sldMk cId="4216246009" sldId="348"/>
            <ac:spMk id="34" creationId="{00000000-0000-0000-0000-000000000000}"/>
          </ac:spMkLst>
        </pc:spChg>
        <pc:spChg chg="mod">
          <ac:chgData name="Anna Duthie-Jung" userId="9167dca74ed6dd25" providerId="LiveId" clId="{D92A7057-B7DE-41EE-A9BA-AD8B0C05596A}" dt="2017-11-28T02:22:24.010" v="4596" actId="465"/>
          <ac:spMkLst>
            <pc:docMk/>
            <pc:sldMk cId="4216246009" sldId="348"/>
            <ac:spMk id="35" creationId="{00000000-0000-0000-0000-000000000000}"/>
          </ac:spMkLst>
        </pc:spChg>
        <pc:spChg chg="mod">
          <ac:chgData name="Anna Duthie-Jung" userId="9167dca74ed6dd25" providerId="LiveId" clId="{D92A7057-B7DE-41EE-A9BA-AD8B0C05596A}" dt="2017-11-28T02:22:24.010" v="4596" actId="465"/>
          <ac:spMkLst>
            <pc:docMk/>
            <pc:sldMk cId="4216246009" sldId="348"/>
            <ac:spMk id="36" creationId="{00000000-0000-0000-0000-000000000000}"/>
          </ac:spMkLst>
        </pc:spChg>
        <pc:spChg chg="mod">
          <ac:chgData name="Anna Duthie-Jung" userId="9167dca74ed6dd25" providerId="LiveId" clId="{D92A7057-B7DE-41EE-A9BA-AD8B0C05596A}" dt="2017-11-28T02:26:34.235" v="4651" actId="14100"/>
          <ac:spMkLst>
            <pc:docMk/>
            <pc:sldMk cId="4216246009" sldId="348"/>
            <ac:spMk id="37" creationId="{00000000-0000-0000-0000-000000000000}"/>
          </ac:spMkLst>
        </pc:spChg>
        <pc:spChg chg="mod">
          <ac:chgData name="Anna Duthie-Jung" userId="9167dca74ed6dd25" providerId="LiveId" clId="{D92A7057-B7DE-41EE-A9BA-AD8B0C05596A}" dt="2017-11-28T02:26:34.235" v="4651" actId="14100"/>
          <ac:spMkLst>
            <pc:docMk/>
            <pc:sldMk cId="4216246009" sldId="348"/>
            <ac:spMk id="38" creationId="{00000000-0000-0000-0000-000000000000}"/>
          </ac:spMkLst>
        </pc:spChg>
        <pc:spChg chg="mod">
          <ac:chgData name="Anna Duthie-Jung" userId="9167dca74ed6dd25" providerId="LiveId" clId="{D92A7057-B7DE-41EE-A9BA-AD8B0C05596A}" dt="2017-11-28T02:26:34.235" v="4651" actId="14100"/>
          <ac:spMkLst>
            <pc:docMk/>
            <pc:sldMk cId="4216246009" sldId="348"/>
            <ac:spMk id="39" creationId="{00000000-0000-0000-0000-000000000000}"/>
          </ac:spMkLst>
        </pc:spChg>
        <pc:spChg chg="mod">
          <ac:chgData name="Anna Duthie-Jung" userId="9167dca74ed6dd25" providerId="LiveId" clId="{D92A7057-B7DE-41EE-A9BA-AD8B0C05596A}" dt="2017-11-28T02:26:34.235" v="4651" actId="14100"/>
          <ac:spMkLst>
            <pc:docMk/>
            <pc:sldMk cId="4216246009" sldId="348"/>
            <ac:spMk id="40" creationId="{00000000-0000-0000-0000-000000000000}"/>
          </ac:spMkLst>
        </pc:spChg>
        <pc:spChg chg="mod">
          <ac:chgData name="Anna Duthie-Jung" userId="9167dca74ed6dd25" providerId="LiveId" clId="{D92A7057-B7DE-41EE-A9BA-AD8B0C05596A}" dt="2017-11-28T02:26:16.777" v="4650" actId="465"/>
          <ac:spMkLst>
            <pc:docMk/>
            <pc:sldMk cId="4216246009" sldId="348"/>
            <ac:spMk id="41" creationId="{00000000-0000-0000-0000-000000000000}"/>
          </ac:spMkLst>
        </pc:spChg>
        <pc:spChg chg="mod">
          <ac:chgData name="Anna Duthie-Jung" userId="9167dca74ed6dd25" providerId="LiveId" clId="{D92A7057-B7DE-41EE-A9BA-AD8B0C05596A}" dt="2017-11-28T02:26:16.777" v="4650" actId="465"/>
          <ac:spMkLst>
            <pc:docMk/>
            <pc:sldMk cId="4216246009" sldId="348"/>
            <ac:spMk id="42" creationId="{00000000-0000-0000-0000-000000000000}"/>
          </ac:spMkLst>
        </pc:spChg>
        <pc:spChg chg="mod">
          <ac:chgData name="Anna Duthie-Jung" userId="9167dca74ed6dd25" providerId="LiveId" clId="{D92A7057-B7DE-41EE-A9BA-AD8B0C05596A}" dt="2017-11-28T02:26:16.777" v="4650" actId="465"/>
          <ac:spMkLst>
            <pc:docMk/>
            <pc:sldMk cId="4216246009" sldId="348"/>
            <ac:spMk id="43" creationId="{00000000-0000-0000-0000-000000000000}"/>
          </ac:spMkLst>
        </pc:spChg>
        <pc:spChg chg="mod">
          <ac:chgData name="Anna Duthie-Jung" userId="9167dca74ed6dd25" providerId="LiveId" clId="{D92A7057-B7DE-41EE-A9BA-AD8B0C05596A}" dt="2017-11-28T02:26:16.777" v="4650" actId="465"/>
          <ac:spMkLst>
            <pc:docMk/>
            <pc:sldMk cId="4216246009" sldId="348"/>
            <ac:spMk id="44" creationId="{00000000-0000-0000-0000-000000000000}"/>
          </ac:spMkLst>
        </pc:spChg>
        <pc:picChg chg="add mod">
          <ac:chgData name="Anna Duthie-Jung" userId="9167dca74ed6dd25" providerId="LiveId" clId="{D92A7057-B7DE-41EE-A9BA-AD8B0C05596A}" dt="2017-11-28T02:27:05.709" v="4654" actId="1037"/>
          <ac:picMkLst>
            <pc:docMk/>
            <pc:sldMk cId="4216246009" sldId="348"/>
            <ac:picMk id="27" creationId="{8F9F67C6-1C56-46E9-9044-1F0125CB4D75}"/>
          </ac:picMkLst>
        </pc:picChg>
        <pc:picChg chg="add ord">
          <ac:chgData name="Anna Duthie-Jung" userId="9167dca74ed6dd25" providerId="LiveId" clId="{D92A7057-B7DE-41EE-A9BA-AD8B0C05596A}" dt="2017-11-28T02:25:02.814" v="4640" actId="167"/>
          <ac:picMkLst>
            <pc:docMk/>
            <pc:sldMk cId="4216246009" sldId="348"/>
            <ac:picMk id="28" creationId="{CE78DB0F-A546-4EF5-A4FE-A4A6EF33FAE9}"/>
          </ac:picMkLst>
        </pc:picChg>
        <pc:picChg chg="del">
          <ac:chgData name="Anna Duthie-Jung" userId="9167dca74ed6dd25" providerId="LiveId" clId="{D92A7057-B7DE-41EE-A9BA-AD8B0C05596A}" dt="2017-11-28T02:20:45.408" v="4571" actId="478"/>
          <ac:picMkLst>
            <pc:docMk/>
            <pc:sldMk cId="4216246009" sldId="348"/>
            <ac:picMk id="30" creationId="{140A599C-36DD-4BC9-B04A-96900F7BDC59}"/>
          </ac:picMkLst>
        </pc:picChg>
      </pc:sldChg>
      <pc:sldChg chg="addSp delSp modSp add">
        <pc:chgData name="Anna Duthie-Jung" userId="9167dca74ed6dd25" providerId="LiveId" clId="{D92A7057-B7DE-41EE-A9BA-AD8B0C05596A}" dt="2017-11-28T02:28:24.788" v="4665" actId="1036"/>
        <pc:sldMkLst>
          <pc:docMk/>
          <pc:sldMk cId="4047287628" sldId="349"/>
        </pc:sldMkLst>
        <pc:spChg chg="mod">
          <ac:chgData name="Anna Duthie-Jung" userId="9167dca74ed6dd25" providerId="LiveId" clId="{D92A7057-B7DE-41EE-A9BA-AD8B0C05596A}" dt="2017-11-28T02:28:24.788" v="4665" actId="1036"/>
          <ac:spMkLst>
            <pc:docMk/>
            <pc:sldMk cId="4047287628" sldId="349"/>
            <ac:spMk id="6" creationId="{00000000-0000-0000-0000-000000000000}"/>
          </ac:spMkLst>
        </pc:spChg>
        <pc:spChg chg="del">
          <ac:chgData name="Anna Duthie-Jung" userId="9167dca74ed6dd25" providerId="LiveId" clId="{D92A7057-B7DE-41EE-A9BA-AD8B0C05596A}" dt="2017-11-28T02:27:49.588" v="4658" actId="478"/>
          <ac:spMkLst>
            <pc:docMk/>
            <pc:sldMk cId="4047287628" sldId="349"/>
            <ac:spMk id="9" creationId="{AE4E6CED-25FB-40E8-B68B-2940BAD31718}"/>
          </ac:spMkLst>
        </pc:spChg>
        <pc:spChg chg="mod">
          <ac:chgData name="Anna Duthie-Jung" userId="9167dca74ed6dd25" providerId="LiveId" clId="{D92A7057-B7DE-41EE-A9BA-AD8B0C05596A}" dt="2017-11-28T02:28:17.826" v="4663" actId="1036"/>
          <ac:spMkLst>
            <pc:docMk/>
            <pc:sldMk cId="4047287628" sldId="349"/>
            <ac:spMk id="14" creationId="{00000000-0000-0000-0000-000000000000}"/>
          </ac:spMkLst>
        </pc:spChg>
        <pc:picChg chg="add ord">
          <ac:chgData name="Anna Duthie-Jung" userId="9167dca74ed6dd25" providerId="LiveId" clId="{D92A7057-B7DE-41EE-A9BA-AD8B0C05596A}" dt="2017-11-28T02:27:58.383" v="4660" actId="167"/>
          <ac:picMkLst>
            <pc:docMk/>
            <pc:sldMk cId="4047287628" sldId="349"/>
            <ac:picMk id="11" creationId="{0BA035E6-C375-41AF-9C22-683119E949CC}"/>
          </ac:picMkLst>
        </pc:picChg>
      </pc:sldChg>
      <pc:sldMasterChg chg="delSldLayout">
        <pc:chgData name="Anna Duthie-Jung" userId="9167dca74ed6dd25" providerId="LiveId" clId="{D92A7057-B7DE-41EE-A9BA-AD8B0C05596A}" dt="2017-11-28T02:30:16.767" v="4692" actId="2696"/>
        <pc:sldMasterMkLst>
          <pc:docMk/>
          <pc:sldMasterMk cId="3664914182" sldId="2147483648"/>
        </pc:sldMasterMkLst>
        <pc:sldLayoutChg chg="del">
          <pc:chgData name="Anna Duthie-Jung" userId="9167dca74ed6dd25" providerId="LiveId" clId="{D92A7057-B7DE-41EE-A9BA-AD8B0C05596A}" dt="2017-11-28T02:30:16.767" v="4692" actId="2696"/>
          <pc:sldLayoutMkLst>
            <pc:docMk/>
            <pc:sldMasterMk cId="3664914182" sldId="2147483648"/>
            <pc:sldLayoutMk cId="171231433" sldId="2147483651"/>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01/03/2018</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vScHI_fxJG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The Washing of the Feet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resource topic. Read the title together and invite children to share something they know about when Jesus washed the disciples’ feet just before the Last Supper.</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Give children an experience of washing each other’s feet or hands – ask them to say how it feels to have someone do this for them.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Give children some special ‘close to Jesus’ time of quiet.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Look at the images on the slides and talk about them with the children.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Explain that Easter Sunday is not really in Holy Week because it is the beginning of the Easter Season. Mention that Good Friday and Easter Sunday are holidays so they learn about them before they celebrate them. Encourage the children to share what they are learning about Holy Week with their family. You may like to provide them with a copy of the parish bulletin with the times of the Easter ceremonies they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could attend.</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049370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children have achieved the Learning Intentions of the resource.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children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a:t>
            </a:r>
          </a:p>
          <a:p>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p>
        </p:txBody>
      </p:sp>
    </p:spTree>
    <p:extLst>
      <p:ext uri="{BB962C8B-B14F-4D97-AF65-F5344CB8AC3E}">
        <p14:creationId xmlns:p14="http://schemas.microsoft.com/office/powerpoint/2010/main" val="1525463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Time for Reflection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 plan a way they can love and care for someone they know who needs some love and kindness today.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49007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12</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100326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57824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Intentions </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Read through the Learning Intentions with the class and identify some ideas/questions that might be explored in the resource.</a:t>
            </a:r>
            <a:endParaRPr lang="en-NZ" dirty="0"/>
          </a:p>
        </p:txBody>
      </p:sp>
    </p:spTree>
    <p:extLst>
      <p:ext uri="{BB962C8B-B14F-4D97-AF65-F5344CB8AC3E}">
        <p14:creationId xmlns:p14="http://schemas.microsoft.com/office/powerpoint/2010/main" val="3704980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Our Journey through Holy Week continues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Invite children to share what they know about Holy Week and type their ideas in the white space.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To help children with the order of the events ask them to name what they think happened next. Read back what is written.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36812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Remembering the Palm Sunday</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story</a:t>
            </a:r>
            <a:r>
              <a:rPr lang="en-GB" sz="1200" kern="1200" dirty="0" smtClean="0">
                <a:solidFill>
                  <a:schemeClr val="tx1"/>
                </a:solidFill>
                <a:effectLst/>
                <a:latin typeface="+mn-lt"/>
                <a:ea typeface="+mn-ea"/>
                <a:cs typeface="+mn-cs"/>
              </a:rPr>
              <a:t>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ANSWERS Jesus, palms, donkey, Jerusalem, Hosanna, Hosanna</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Print a copy of the worksheet for each child to complete and add to their RE Learning Journal.</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937270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On Holy Thursday Jesus washed the Disciples’ feet.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 the clip</a:t>
            </a:r>
            <a:endParaRPr lang="en-NZ"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3"/>
              </a:rPr>
              <a:t>https://www.youtube.com/watch?v=vScHI_fxJGM</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Last Supper (3:49 MINUTES) – </a:t>
            </a:r>
            <a:r>
              <a:rPr lang="en-GB" sz="1200" u="sng" kern="1200" dirty="0" smtClean="0">
                <a:solidFill>
                  <a:schemeClr val="tx1"/>
                </a:solidFill>
                <a:effectLst/>
                <a:latin typeface="+mn-lt"/>
                <a:ea typeface="+mn-ea"/>
                <a:cs typeface="+mn-cs"/>
              </a:rPr>
              <a:t>pause clip at 2:00</a:t>
            </a:r>
            <a:r>
              <a:rPr lang="en-GB" sz="1200" kern="1200" dirty="0" smtClean="0">
                <a:solidFill>
                  <a:schemeClr val="tx1"/>
                </a:solidFill>
                <a:effectLst/>
                <a:latin typeface="+mn-lt"/>
                <a:ea typeface="+mn-ea"/>
                <a:cs typeface="+mn-cs"/>
              </a:rPr>
              <a:t> minutes after the washing of the feet.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Explain Jesus washed the disciples’ feet just before the Last Supper. While the clip is paused give children time to share something they learned from the clip and any questions they have about it.  Adapt Teaching and Learning Experience 3</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Invite children to name what happened next in the Holy Week story and continue the clip.</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034861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Jesus taught the disciples a special lesson when he washed their feet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Show the children where the story of the washing of the feet is in the bible.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Read the story. Ask them to imagine they were looking in the window watching Jesus washing the feet of his friends – what would they be wondering about? What was the special lesson Jesus was teaching the disciples and all the people who follow him today?</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26151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Why feet washing was important</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Read the flip cards and</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use them to generate questions and comments from the children. Question: Would people wash people’s feet today after a journey?</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Why? Why not? How does your family care for others after they have travelled a long journey?</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950269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On the first Holy Thursday Jesus taught all his followers that washing people’s feet is a sign of serving them</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4.</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Make this a quiet reflective time when children focus on what is happening and connect it with what Jesus did with his disciples. Take time to listen to children’s reactions to what it felt like.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Play reflective music during the washing of the feet.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MP3 </a:t>
            </a:r>
            <a:r>
              <a:rPr lang="en-GB" sz="1200" kern="1200" dirty="0" smtClean="0">
                <a:solidFill>
                  <a:schemeClr val="tx1"/>
                </a:solidFill>
                <a:effectLst/>
                <a:latin typeface="+mn-lt"/>
                <a:ea typeface="+mn-ea"/>
                <a:cs typeface="+mn-cs"/>
              </a:rPr>
              <a:t>Adagio for strings 6:59 </a:t>
            </a:r>
            <a:r>
              <a:rPr lang="en-GB" sz="1200" kern="1200" dirty="0" smtClean="0">
                <a:solidFill>
                  <a:schemeClr val="tx1"/>
                </a:solidFill>
                <a:effectLst/>
                <a:latin typeface="+mn-lt"/>
                <a:ea typeface="+mn-ea"/>
                <a:cs typeface="+mn-cs"/>
              </a:rPr>
              <a:t>minutes</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223663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Other ways children of our age can show love and care for others as Jesus wants us to</a:t>
            </a:r>
            <a:r>
              <a:rPr lang="en-GB" sz="1200" kern="1200" dirty="0" smtClean="0">
                <a:solidFill>
                  <a:schemeClr val="tx1"/>
                </a:solidFill>
                <a:effectLst/>
                <a:latin typeface="+mn-lt"/>
                <a:ea typeface="+mn-ea"/>
                <a:cs typeface="+mn-cs"/>
              </a:rPr>
              <a:t>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Print a copy of the worksheet for each child to complete and add to their RE Learning Journal.</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Children can complete the sentence in each box and draw a small illustration to match.</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They can include the example of washing the feet of someone.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Experiences 5 &amp;6</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002811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33390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1.xml"/><Relationship Id="rId7" Type="http://schemas.openxmlformats.org/officeDocument/2006/relationships/image" Target="../media/image17.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jpeg"/><Relationship Id="rId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notesSlide" Target="../notesSlides/notesSlide11.xml"/><Relationship Id="rId9" Type="http://schemas.openxmlformats.org/officeDocument/2006/relationships/hyperlink" Target="http://www.tinyurl.com/NCRSfeedback" TargetMode="Externa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jpe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slide" Target="slide1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hyperlink" Target="https://www.youtube.com/watch?v=vScHI_fxJG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11" Type="http://schemas.openxmlformats.org/officeDocument/2006/relationships/audio" Target="../media/audio1.wav"/><Relationship Id="rId5" Type="http://schemas.openxmlformats.org/officeDocument/2006/relationships/image" Target="../media/image11.png"/><Relationship Id="rId10" Type="http://schemas.openxmlformats.org/officeDocument/2006/relationships/image" Target="../media/image15.jpeg"/><Relationship Id="rId4" Type="http://schemas.openxmlformats.org/officeDocument/2006/relationships/notesSlide" Target="../notesSlides/notesSlide8.xml"/><Relationship Id="rId9"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slide" Target="slide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Red, Brick, Texture, Wall, House, Brick Wall">
            <a:extLst>
              <a:ext uri="{FF2B5EF4-FFF2-40B4-BE49-F238E27FC236}">
                <a16:creationId xmlns:a16="http://schemas.microsoft.com/office/drawing/2014/main" id="{0F0811B7-3064-4CF0-9C0A-8C36DA40AF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385"/>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158117"/>
            <a:ext cx="9144000" cy="830997"/>
          </a:xfrm>
          <a:prstGeom prst="rect">
            <a:avLst/>
          </a:prstGeom>
          <a:solidFill>
            <a:schemeClr val="bg1">
              <a:alpha val="50000"/>
            </a:schemeClr>
          </a:solidFill>
        </p:spPr>
        <p:txBody>
          <a:bodyPr wrap="square" rtlCol="0">
            <a:spAutoFit/>
          </a:bodyPr>
          <a:lstStyle/>
          <a:p>
            <a:pPr algn="ctr"/>
            <a:r>
              <a:rPr lang="en-NZ" sz="4800" dirty="0"/>
              <a:t>The Washing of the Feet</a:t>
            </a:r>
            <a:endParaRPr lang="en-GB" sz="8000" b="1" dirty="0">
              <a:solidFill>
                <a:srgbClr val="00B050"/>
              </a:solidFill>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S-01</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Image result for Jesus washes the feet of the disciples">
            <a:extLst>
              <a:ext uri="{FF2B5EF4-FFF2-40B4-BE49-F238E27FC236}">
                <a16:creationId xmlns:a16="http://schemas.microsoft.com/office/drawing/2014/main" id="{BEE6FE64-4DEE-4783-B548-A98A5C42A1B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597397" y="1158954"/>
            <a:ext cx="5949203" cy="3770232"/>
          </a:xfrm>
          <a:prstGeom prst="rect">
            <a:avLst/>
          </a:prstGeom>
          <a:noFill/>
          <a:ln>
            <a:noFill/>
          </a:ln>
        </p:spPr>
      </p:pic>
    </p:spTree>
    <p:extLst>
      <p:ext uri="{BB962C8B-B14F-4D97-AF65-F5344CB8AC3E}">
        <p14:creationId xmlns:p14="http://schemas.microsoft.com/office/powerpoint/2010/main" val="723328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Red, Brick, Texture, Wall, House, Brick Wall">
            <a:extLst>
              <a:ext uri="{FF2B5EF4-FFF2-40B4-BE49-F238E27FC236}">
                <a16:creationId xmlns:a16="http://schemas.microsoft.com/office/drawing/2014/main" id="{CE78DB0F-A546-4EF5-A4FE-A4A6EF33FA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385"/>
          <a:stretch/>
        </p:blipFill>
        <p:spPr bwMode="auto">
          <a:xfrm>
            <a:off x="3557"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MOVE THIS OBJECT"/>
          <p:cNvSpPr txBox="1"/>
          <p:nvPr/>
        </p:nvSpPr>
        <p:spPr>
          <a:xfrm>
            <a:off x="3557" y="3375"/>
            <a:ext cx="9144000" cy="707886"/>
          </a:xfrm>
          <a:prstGeom prst="rect">
            <a:avLst/>
          </a:prstGeom>
          <a:solidFill>
            <a:schemeClr val="bg1">
              <a:alpha val="50000"/>
            </a:schemeClr>
          </a:solidFill>
        </p:spPr>
        <p:txBody>
          <a:bodyPr wrap="square" rtlCol="0">
            <a:spAutoFit/>
          </a:bodyPr>
          <a:lstStyle/>
          <a:p>
            <a:pPr algn="ctr"/>
            <a:r>
              <a:rPr lang="en-GB" sz="4000" b="1" dirty="0"/>
              <a:t>Check Up</a:t>
            </a:r>
          </a:p>
        </p:txBody>
      </p:sp>
      <p:sp>
        <p:nvSpPr>
          <p:cNvPr id="23" name="Shape: Border 5"/>
          <p:cNvSpPr/>
          <p:nvPr/>
        </p:nvSpPr>
        <p:spPr>
          <a:xfrm>
            <a:off x="874698" y="3611715"/>
            <a:ext cx="7922205" cy="447177"/>
          </a:xfrm>
          <a:prstGeom prst="rect">
            <a:avLst/>
          </a:prstGeom>
          <a:solidFill>
            <a:schemeClr val="bg1">
              <a:alpha val="50000"/>
            </a:schemeClr>
          </a:solidFill>
          <a:ln>
            <a:solidFill>
              <a:srgbClr val="00206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Shape: Border 4"/>
          <p:cNvSpPr/>
          <p:nvPr/>
        </p:nvSpPr>
        <p:spPr>
          <a:xfrm>
            <a:off x="874699" y="3069733"/>
            <a:ext cx="7915191" cy="446400"/>
          </a:xfrm>
          <a:prstGeom prst="rect">
            <a:avLst/>
          </a:prstGeom>
          <a:solidFill>
            <a:schemeClr val="bg1">
              <a:alpha val="50000"/>
            </a:schemeClr>
          </a:solidFill>
          <a:ln>
            <a:solidFill>
              <a:srgbClr val="00206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Shape: Border 3"/>
          <p:cNvSpPr/>
          <p:nvPr/>
        </p:nvSpPr>
        <p:spPr>
          <a:xfrm>
            <a:off x="874699" y="2526974"/>
            <a:ext cx="7915191" cy="447177"/>
          </a:xfrm>
          <a:prstGeom prst="rect">
            <a:avLst/>
          </a:prstGeom>
          <a:solidFill>
            <a:schemeClr val="bg1">
              <a:alpha val="50000"/>
            </a:schemeClr>
          </a:solidFill>
          <a:ln>
            <a:solidFill>
              <a:srgbClr val="00206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Shape: Border 2"/>
          <p:cNvSpPr/>
          <p:nvPr/>
        </p:nvSpPr>
        <p:spPr>
          <a:xfrm>
            <a:off x="867624" y="1984215"/>
            <a:ext cx="7922204" cy="447177"/>
          </a:xfrm>
          <a:prstGeom prst="rect">
            <a:avLst/>
          </a:prstGeom>
          <a:solidFill>
            <a:schemeClr val="bg1">
              <a:alpha val="50000"/>
            </a:schemeClr>
          </a:solidFill>
          <a:ln>
            <a:solidFill>
              <a:srgbClr val="00206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Shape: Border 1"/>
          <p:cNvSpPr/>
          <p:nvPr/>
        </p:nvSpPr>
        <p:spPr>
          <a:xfrm>
            <a:off x="867623" y="1441456"/>
            <a:ext cx="7922203" cy="447177"/>
          </a:xfrm>
          <a:prstGeom prst="rect">
            <a:avLst/>
          </a:prstGeom>
          <a:solidFill>
            <a:schemeClr val="bg1">
              <a:alpha val="50000"/>
            </a:schemeClr>
          </a:solidFill>
          <a:ln>
            <a:solidFill>
              <a:srgbClr val="00206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Line 5"/>
          <p:cNvSpPr txBox="1"/>
          <p:nvPr/>
        </p:nvSpPr>
        <p:spPr>
          <a:xfrm>
            <a:off x="878256" y="3633780"/>
            <a:ext cx="7467973" cy="400110"/>
          </a:xfrm>
          <a:prstGeom prst="rect">
            <a:avLst/>
          </a:prstGeom>
          <a:noFill/>
        </p:spPr>
        <p:txBody>
          <a:bodyPr wrap="square" rtlCol="0">
            <a:spAutoFit/>
          </a:bodyPr>
          <a:lstStyle/>
          <a:p>
            <a:pPr lvl="0"/>
            <a:r>
              <a:rPr lang="en-NZ" sz="2000" dirty="0"/>
              <a:t>Which activity do you think helped you to learn best in this resource?</a:t>
            </a:r>
          </a:p>
        </p:txBody>
      </p:sp>
      <p:sp>
        <p:nvSpPr>
          <p:cNvPr id="33" name="Textbox: Line 4"/>
          <p:cNvSpPr txBox="1"/>
          <p:nvPr/>
        </p:nvSpPr>
        <p:spPr>
          <a:xfrm>
            <a:off x="867624" y="3091729"/>
            <a:ext cx="7761744" cy="400110"/>
          </a:xfrm>
          <a:prstGeom prst="rect">
            <a:avLst/>
          </a:prstGeom>
          <a:noFill/>
        </p:spPr>
        <p:txBody>
          <a:bodyPr wrap="square" rtlCol="0">
            <a:spAutoFit/>
          </a:bodyPr>
          <a:lstStyle/>
          <a:p>
            <a:pPr lvl="0"/>
            <a:r>
              <a:rPr lang="en-NZ" sz="2000" dirty="0"/>
              <a:t>What happened after Jesus had washed the disciples’ feet?</a:t>
            </a:r>
          </a:p>
        </p:txBody>
      </p:sp>
      <p:sp>
        <p:nvSpPr>
          <p:cNvPr id="34" name="Textbox: Line 3"/>
          <p:cNvSpPr txBox="1"/>
          <p:nvPr/>
        </p:nvSpPr>
        <p:spPr>
          <a:xfrm>
            <a:off x="886422" y="2549678"/>
            <a:ext cx="7654184" cy="400110"/>
          </a:xfrm>
          <a:prstGeom prst="rect">
            <a:avLst/>
          </a:prstGeom>
          <a:noFill/>
        </p:spPr>
        <p:txBody>
          <a:bodyPr wrap="square" rtlCol="0">
            <a:spAutoFit/>
          </a:bodyPr>
          <a:lstStyle/>
          <a:p>
            <a:pPr lvl="0"/>
            <a:r>
              <a:rPr lang="en-NZ" sz="2000" dirty="0"/>
              <a:t>What was Jesus teaching the disciples when he washed their feet?</a:t>
            </a:r>
          </a:p>
        </p:txBody>
      </p:sp>
      <p:sp>
        <p:nvSpPr>
          <p:cNvPr id="35" name="Textbox: Line 2"/>
          <p:cNvSpPr txBox="1"/>
          <p:nvPr/>
        </p:nvSpPr>
        <p:spPr>
          <a:xfrm>
            <a:off x="878256" y="2007627"/>
            <a:ext cx="7654184" cy="400110"/>
          </a:xfrm>
          <a:prstGeom prst="rect">
            <a:avLst/>
          </a:prstGeom>
          <a:noFill/>
        </p:spPr>
        <p:txBody>
          <a:bodyPr wrap="square" rtlCol="0">
            <a:spAutoFit/>
          </a:bodyPr>
          <a:lstStyle/>
          <a:p>
            <a:pPr lvl="0"/>
            <a:r>
              <a:rPr lang="en-NZ" sz="2000" dirty="0"/>
              <a:t>Name the day Jesus washed the feet of his friends.</a:t>
            </a:r>
          </a:p>
        </p:txBody>
      </p:sp>
      <p:sp>
        <p:nvSpPr>
          <p:cNvPr id="36" name="Textbox: Line 1"/>
          <p:cNvSpPr txBox="1"/>
          <p:nvPr/>
        </p:nvSpPr>
        <p:spPr>
          <a:xfrm>
            <a:off x="878256" y="1465576"/>
            <a:ext cx="7992057" cy="400110"/>
          </a:xfrm>
          <a:prstGeom prst="rect">
            <a:avLst/>
          </a:prstGeom>
          <a:noFill/>
        </p:spPr>
        <p:txBody>
          <a:bodyPr wrap="square" rtlCol="0">
            <a:spAutoFit/>
          </a:bodyPr>
          <a:lstStyle/>
          <a:p>
            <a:pPr lvl="0"/>
            <a:r>
              <a:rPr lang="en-NZ" sz="2000" dirty="0"/>
              <a:t>What is the name of this special week and why is it special?</a:t>
            </a:r>
          </a:p>
        </p:txBody>
      </p:sp>
      <p:sp>
        <p:nvSpPr>
          <p:cNvPr id="41" name="Shape: number 4"/>
          <p:cNvSpPr txBox="1"/>
          <p:nvPr/>
        </p:nvSpPr>
        <p:spPr>
          <a:xfrm>
            <a:off x="354172" y="3086344"/>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4)</a:t>
            </a:r>
          </a:p>
        </p:txBody>
      </p:sp>
      <p:sp>
        <p:nvSpPr>
          <p:cNvPr id="42" name="Shape: Number 3"/>
          <p:cNvSpPr txBox="1"/>
          <p:nvPr/>
        </p:nvSpPr>
        <p:spPr>
          <a:xfrm>
            <a:off x="354172" y="2536586"/>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3)</a:t>
            </a:r>
          </a:p>
        </p:txBody>
      </p:sp>
      <p:sp>
        <p:nvSpPr>
          <p:cNvPr id="43" name="Shape: Number 2"/>
          <p:cNvSpPr txBox="1"/>
          <p:nvPr/>
        </p:nvSpPr>
        <p:spPr>
          <a:xfrm>
            <a:off x="354172" y="1986828"/>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2)</a:t>
            </a:r>
          </a:p>
        </p:txBody>
      </p:sp>
      <p:sp>
        <p:nvSpPr>
          <p:cNvPr id="44" name="Shape: Number 1"/>
          <p:cNvSpPr txBox="1"/>
          <p:nvPr/>
        </p:nvSpPr>
        <p:spPr>
          <a:xfrm>
            <a:off x="354172" y="1437070"/>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1)</a:t>
            </a:r>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S-10</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3700607" y="4912668"/>
            <a:ext cx="1742786"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the borders to reveal text</a:t>
            </a:r>
          </a:p>
        </p:txBody>
      </p:sp>
      <p:sp>
        <p:nvSpPr>
          <p:cNvPr id="26" name="Shape: number 4"/>
          <p:cNvSpPr txBox="1"/>
          <p:nvPr/>
        </p:nvSpPr>
        <p:spPr>
          <a:xfrm>
            <a:off x="354172" y="3636102"/>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5)</a:t>
            </a:r>
          </a:p>
        </p:txBody>
      </p:sp>
      <p:sp>
        <p:nvSpPr>
          <p:cNvPr id="31" name="Shape: Border 6"/>
          <p:cNvSpPr/>
          <p:nvPr/>
        </p:nvSpPr>
        <p:spPr>
          <a:xfrm>
            <a:off x="875953" y="4154475"/>
            <a:ext cx="7924543" cy="447177"/>
          </a:xfrm>
          <a:prstGeom prst="rect">
            <a:avLst/>
          </a:prstGeom>
          <a:solidFill>
            <a:schemeClr val="bg1">
              <a:alpha val="50000"/>
            </a:schemeClr>
          </a:solidFill>
          <a:ln>
            <a:solidFill>
              <a:srgbClr val="00206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Line 6"/>
          <p:cNvSpPr txBox="1"/>
          <p:nvPr/>
        </p:nvSpPr>
        <p:spPr>
          <a:xfrm>
            <a:off x="867624" y="4175831"/>
            <a:ext cx="7467973" cy="400110"/>
          </a:xfrm>
          <a:prstGeom prst="rect">
            <a:avLst/>
          </a:prstGeom>
          <a:noFill/>
        </p:spPr>
        <p:txBody>
          <a:bodyPr wrap="square" rtlCol="0">
            <a:spAutoFit/>
          </a:bodyPr>
          <a:lstStyle/>
          <a:p>
            <a:pPr lvl="0"/>
            <a:r>
              <a:rPr lang="en-NZ" sz="2000" dirty="0"/>
              <a:t>Questions I would like to ask about the topics in this resource are …</a:t>
            </a:r>
          </a:p>
        </p:txBody>
      </p:sp>
      <p:sp>
        <p:nvSpPr>
          <p:cNvPr id="32" name="Shape: number 4"/>
          <p:cNvSpPr txBox="1"/>
          <p:nvPr/>
        </p:nvSpPr>
        <p:spPr>
          <a:xfrm>
            <a:off x="354172" y="4185858"/>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6)</a:t>
            </a:r>
          </a:p>
        </p:txBody>
      </p:sp>
      <p:pic>
        <p:nvPicPr>
          <p:cNvPr id="27" name="Picture 26" descr="Image result for Jesus washes the feet of the disciples">
            <a:extLst>
              <a:ext uri="{FF2B5EF4-FFF2-40B4-BE49-F238E27FC236}">
                <a16:creationId xmlns:a16="http://schemas.microsoft.com/office/drawing/2014/main" id="{8F9F67C6-1C56-46E9-9044-1F0125CB4D7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2450" y="112519"/>
            <a:ext cx="1958498" cy="1241173"/>
          </a:xfrm>
          <a:prstGeom prst="rect">
            <a:avLst/>
          </a:prstGeom>
          <a:noFill/>
          <a:ln>
            <a:solidFill>
              <a:schemeClr val="bg1"/>
            </a:solidFill>
          </a:ln>
        </p:spPr>
      </p:pic>
    </p:spTree>
    <p:extLst>
      <p:ext uri="{BB962C8B-B14F-4D97-AF65-F5344CB8AC3E}">
        <p14:creationId xmlns:p14="http://schemas.microsoft.com/office/powerpoint/2010/main" val="42162460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36"/>
                                        </p:tgtEl>
                                        <p:attrNameLst>
                                          <p:attrName>style.color</p:attrName>
                                        </p:attrNameLst>
                                      </p:cBhvr>
                                      <p:to>
                                        <a:srgbClr val="969696"/>
                                      </p:to>
                                    </p:animClr>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38"/>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35"/>
                                        </p:tgtEl>
                                        <p:attrNameLst>
                                          <p:attrName>style.color</p:attrName>
                                        </p:attrNameLst>
                                      </p:cBhvr>
                                      <p:to>
                                        <a:srgbClr val="969696"/>
                                      </p:to>
                                    </p:animClr>
                                  </p:childTnLst>
                                </p:cTn>
                              </p:par>
                            </p:childTnLst>
                          </p:cTn>
                        </p:par>
                      </p:childTnLst>
                    </p:cTn>
                  </p:par>
                </p:childTnLst>
              </p:cTn>
              <p:nextCondLst>
                <p:cond evt="onClick" delay="0">
                  <p:tgtEl>
                    <p:spTgt spid="38"/>
                  </p:tgtEl>
                </p:cond>
              </p:nextCondLst>
            </p:seq>
            <p:seq concurrent="1" nextAc="seek">
              <p:cTn id="18" restart="whenNotActive" fill="hold" evtFilter="cancelBubble" nodeType="interactiveSeq">
                <p:stCondLst>
                  <p:cond evt="onClick" delay="0">
                    <p:tgtEl>
                      <p:spTgt spid="37"/>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childTnLst>
                                </p:cTn>
                              </p:par>
                              <p:par>
                                <p:cTn id="24" presetID="3" presetClass="emph" presetSubtype="2" fill="hold" grpId="1" nodeType="withEffect">
                                  <p:stCondLst>
                                    <p:cond delay="0"/>
                                  </p:stCondLst>
                                  <p:childTnLst>
                                    <p:animClr clrSpc="rgb" dir="cw">
                                      <p:cBhvr override="childStyle">
                                        <p:cTn id="25" dur="1000" fill="hold"/>
                                        <p:tgtEl>
                                          <p:spTgt spid="34"/>
                                        </p:tgtEl>
                                        <p:attrNameLst>
                                          <p:attrName>style.color</p:attrName>
                                        </p:attrNameLst>
                                      </p:cBhvr>
                                      <p:to>
                                        <a:srgbClr val="969696"/>
                                      </p:to>
                                    </p:animClr>
                                  </p:childTnLst>
                                </p:cTn>
                              </p:par>
                            </p:childTnLst>
                          </p:cTn>
                        </p:par>
                      </p:childTnLst>
                    </p:cTn>
                  </p:par>
                </p:childTnLst>
              </p:cTn>
              <p:nextCondLst>
                <p:cond evt="onClick" delay="0">
                  <p:tgtEl>
                    <p:spTgt spid="37"/>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childTnLst>
                                </p:cTn>
                              </p:par>
                              <p:par>
                                <p:cTn id="32" presetID="3" presetClass="emph" presetSubtype="2" fill="hold" grpId="5" nodeType="withEffect">
                                  <p:stCondLst>
                                    <p:cond delay="0"/>
                                  </p:stCondLst>
                                  <p:childTnLst>
                                    <p:animClr clrSpc="rgb" dir="cw">
                                      <p:cBhvr override="childStyle">
                                        <p:cTn id="33" dur="1000" fill="hold"/>
                                        <p:tgtEl>
                                          <p:spTgt spid="33"/>
                                        </p:tgtEl>
                                        <p:attrNameLst>
                                          <p:attrName>style.color</p:attrName>
                                        </p:attrNameLst>
                                      </p:cBhvr>
                                      <p:to>
                                        <a:srgbClr val="969696"/>
                                      </p:to>
                                    </p:animClr>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31"/>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childTnLst>
                                </p:cTn>
                              </p:par>
                              <p:par>
                                <p:cTn id="40" presetID="3" presetClass="emph" presetSubtype="2" fill="hold" grpId="6" nodeType="withEffect">
                                  <p:stCondLst>
                                    <p:cond delay="0"/>
                                  </p:stCondLst>
                                  <p:childTnLst>
                                    <p:animClr clrSpc="rgb" dir="cw">
                                      <p:cBhvr override="childStyle">
                                        <p:cTn id="41" dur="1000" fill="hold"/>
                                        <p:tgtEl>
                                          <p:spTgt spid="22"/>
                                        </p:tgtEl>
                                        <p:attrNameLst>
                                          <p:attrName>style.color</p:attrName>
                                        </p:attrNameLst>
                                      </p:cBhvr>
                                      <p:to>
                                        <a:srgbClr val="969696"/>
                                      </p:to>
                                    </p:animClr>
                                  </p:childTnLst>
                                </p:cTn>
                              </p:par>
                            </p:childTnLst>
                          </p:cTn>
                        </p:par>
                      </p:childTnLst>
                    </p:cTn>
                  </p:par>
                </p:childTnLst>
              </p:cTn>
              <p:nextCondLst>
                <p:cond evt="onClick" delay="0">
                  <p:tgtEl>
                    <p:spTgt spid="31"/>
                  </p:tgtEl>
                </p:cond>
              </p:nextCondLst>
            </p:seq>
            <p:seq concurrent="1" nextAc="seek">
              <p:cTn id="42" restart="whenNotActive" fill="hold" evtFilter="cancelBubble" nodeType="interactiveSeq">
                <p:stCondLst>
                  <p:cond evt="onClick" delay="0">
                    <p:tgtEl>
                      <p:spTgt spid="20"/>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2" nodeType="clickEffect">
                                  <p:stCondLst>
                                    <p:cond delay="0"/>
                                  </p:stCondLst>
                                  <p:childTnLst>
                                    <p:animClr clrSpc="rgb" dir="cw">
                                      <p:cBhvr override="childStyle">
                                        <p:cTn id="46" dur="500" fill="hold"/>
                                        <p:tgtEl>
                                          <p:spTgt spid="35"/>
                                        </p:tgtEl>
                                        <p:attrNameLst>
                                          <p:attrName>style.color</p:attrName>
                                        </p:attrNameLst>
                                      </p:cBhvr>
                                      <p:to>
                                        <a:schemeClr val="tx1"/>
                                      </p:to>
                                    </p:animClr>
                                  </p:childTnLst>
                                </p:cTn>
                              </p:par>
                              <p:par>
                                <p:cTn id="47" presetID="3" presetClass="emph" presetSubtype="2" fill="hold" grpId="2" nodeType="withEffect">
                                  <p:stCondLst>
                                    <p:cond delay="0"/>
                                  </p:stCondLst>
                                  <p:childTnLst>
                                    <p:animClr clrSpc="rgb" dir="cw">
                                      <p:cBhvr override="childStyle">
                                        <p:cTn id="48" dur="500" fill="hold"/>
                                        <p:tgtEl>
                                          <p:spTgt spid="34"/>
                                        </p:tgtEl>
                                        <p:attrNameLst>
                                          <p:attrName>style.color</p:attrName>
                                        </p:attrNameLst>
                                      </p:cBhvr>
                                      <p:to>
                                        <a:schemeClr val="tx1"/>
                                      </p:to>
                                    </p:animClr>
                                  </p:childTnLst>
                                </p:cTn>
                              </p:par>
                              <p:par>
                                <p:cTn id="49" presetID="3" presetClass="emph" presetSubtype="2" fill="hold" grpId="1" nodeType="withEffect">
                                  <p:stCondLst>
                                    <p:cond delay="0"/>
                                  </p:stCondLst>
                                  <p:childTnLst>
                                    <p:animClr clrSpc="rgb" dir="cw">
                                      <p:cBhvr override="childStyle">
                                        <p:cTn id="50" dur="500" fill="hold"/>
                                        <p:tgtEl>
                                          <p:spTgt spid="33"/>
                                        </p:tgtEl>
                                        <p:attrNameLst>
                                          <p:attrName>style.color</p:attrName>
                                        </p:attrNameLst>
                                      </p:cBhvr>
                                      <p:to>
                                        <a:schemeClr val="tx1"/>
                                      </p:to>
                                    </p:animClr>
                                  </p:childTnLst>
                                </p:cTn>
                              </p:par>
                              <p:par>
                                <p:cTn id="51" presetID="3" presetClass="emph" presetSubtype="2" fill="hold" grpId="1" nodeType="withEffect">
                                  <p:stCondLst>
                                    <p:cond delay="0"/>
                                  </p:stCondLst>
                                  <p:childTnLst>
                                    <p:animClr clrSpc="rgb" dir="cw">
                                      <p:cBhvr override="childStyle">
                                        <p:cTn id="52" dur="500" fill="hold"/>
                                        <p:tgtEl>
                                          <p:spTgt spid="36"/>
                                        </p:tgtEl>
                                        <p:attrNameLst>
                                          <p:attrName>style.color</p:attrName>
                                        </p:attrNameLst>
                                      </p:cBhvr>
                                      <p:to>
                                        <a:schemeClr val="tx1"/>
                                      </p:to>
                                    </p:animClr>
                                  </p:childTnLst>
                                </p:cTn>
                              </p:par>
                              <p:par>
                                <p:cTn id="53" presetID="3" presetClass="emph" presetSubtype="2" fill="hold" grpId="0" nodeType="withEffect">
                                  <p:stCondLst>
                                    <p:cond delay="0"/>
                                  </p:stCondLst>
                                  <p:childTnLst>
                                    <p:animClr clrSpc="rgb" dir="cw">
                                      <p:cBhvr override="childStyle">
                                        <p:cTn id="54" dur="500" fill="hold"/>
                                        <p:tgtEl>
                                          <p:spTgt spid="22"/>
                                        </p:tgtEl>
                                        <p:attrNameLst>
                                          <p:attrName>style.color</p:attrName>
                                        </p:attrNameLst>
                                      </p:cBhvr>
                                      <p:to>
                                        <a:schemeClr val="tx1"/>
                                      </p:to>
                                    </p:animClr>
                                  </p:childTnLst>
                                </p:cTn>
                              </p:par>
                              <p:par>
                                <p:cTn id="55" presetID="1" presetClass="exit" presetSubtype="0" fill="hold" grpId="4" nodeType="withEffect">
                                  <p:stCondLst>
                                    <p:cond delay="0"/>
                                  </p:stCondLst>
                                  <p:childTnLst>
                                    <p:set>
                                      <p:cBhvr>
                                        <p:cTn id="56" dur="1" fill="hold">
                                          <p:stCondLst>
                                            <p:cond delay="0"/>
                                          </p:stCondLst>
                                        </p:cTn>
                                        <p:tgtEl>
                                          <p:spTgt spid="35"/>
                                        </p:tgtEl>
                                        <p:attrNameLst>
                                          <p:attrName>style.visibility</p:attrName>
                                        </p:attrNameLst>
                                      </p:cBhvr>
                                      <p:to>
                                        <p:strVal val="hidden"/>
                                      </p:to>
                                    </p:set>
                                  </p:childTnLst>
                                </p:cTn>
                              </p:par>
                              <p:par>
                                <p:cTn id="57" presetID="1" presetClass="exit" presetSubtype="0" fill="hold" grpId="4" nodeType="withEffect">
                                  <p:stCondLst>
                                    <p:cond delay="0"/>
                                  </p:stCondLst>
                                  <p:childTnLst>
                                    <p:set>
                                      <p:cBhvr>
                                        <p:cTn id="58" dur="1" fill="hold">
                                          <p:stCondLst>
                                            <p:cond delay="0"/>
                                          </p:stCondLst>
                                        </p:cTn>
                                        <p:tgtEl>
                                          <p:spTgt spid="34"/>
                                        </p:tgtEl>
                                        <p:attrNameLst>
                                          <p:attrName>style.visibility</p:attrName>
                                        </p:attrNameLst>
                                      </p:cBhvr>
                                      <p:to>
                                        <p:strVal val="hidden"/>
                                      </p:to>
                                    </p:set>
                                  </p:childTnLst>
                                </p:cTn>
                              </p:par>
                              <p:par>
                                <p:cTn id="59" presetID="1" presetClass="exit" presetSubtype="0" fill="hold" grpId="3" nodeType="withEffect">
                                  <p:stCondLst>
                                    <p:cond delay="0"/>
                                  </p:stCondLst>
                                  <p:childTnLst>
                                    <p:set>
                                      <p:cBhvr>
                                        <p:cTn id="60" dur="1" fill="hold">
                                          <p:stCondLst>
                                            <p:cond delay="0"/>
                                          </p:stCondLst>
                                        </p:cTn>
                                        <p:tgtEl>
                                          <p:spTgt spid="33"/>
                                        </p:tgtEl>
                                        <p:attrNameLst>
                                          <p:attrName>style.visibility</p:attrName>
                                        </p:attrNameLst>
                                      </p:cBhvr>
                                      <p:to>
                                        <p:strVal val="hidden"/>
                                      </p:to>
                                    </p:set>
                                  </p:childTnLst>
                                </p:cTn>
                              </p:par>
                              <p:par>
                                <p:cTn id="61" presetID="1" presetClass="exit" presetSubtype="0" fill="hold" grpId="2" nodeType="withEffect">
                                  <p:stCondLst>
                                    <p:cond delay="0"/>
                                  </p:stCondLst>
                                  <p:childTnLst>
                                    <p:set>
                                      <p:cBhvr>
                                        <p:cTn id="62" dur="1" fill="hold">
                                          <p:stCondLst>
                                            <p:cond delay="0"/>
                                          </p:stCondLst>
                                        </p:cTn>
                                        <p:tgtEl>
                                          <p:spTgt spid="22"/>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1"/>
                    </p:tgtEl>
                  </p:cond>
                </p:stCondLst>
                <p:endSync evt="end" delay="0">
                  <p:rtn val="all"/>
                </p:endSync>
                <p:childTnLst>
                  <p:par>
                    <p:cTn id="66" fill="hold">
                      <p:stCondLst>
                        <p:cond delay="0"/>
                      </p:stCondLst>
                      <p:childTnLst>
                        <p:par>
                          <p:cTn id="67" fill="hold">
                            <p:stCondLst>
                              <p:cond delay="0"/>
                            </p:stCondLst>
                            <p:childTnLst>
                              <p:par>
                                <p:cTn id="68" presetID="3" presetClass="emph" presetSubtype="2" fill="hold" grpId="3" nodeType="clickEffect">
                                  <p:stCondLst>
                                    <p:cond delay="0"/>
                                  </p:stCondLst>
                                  <p:childTnLst>
                                    <p:animClr clrSpc="rgb" dir="cw">
                                      <p:cBhvr override="childStyle">
                                        <p:cTn id="69" dur="500" fill="hold"/>
                                        <p:tgtEl>
                                          <p:spTgt spid="35"/>
                                        </p:tgtEl>
                                        <p:attrNameLst>
                                          <p:attrName>style.color</p:attrName>
                                        </p:attrNameLst>
                                      </p:cBhvr>
                                      <p:to>
                                        <a:schemeClr val="tx1"/>
                                      </p:to>
                                    </p:animClr>
                                  </p:childTnLst>
                                </p:cTn>
                              </p:par>
                              <p:par>
                                <p:cTn id="70" presetID="3" presetClass="emph" presetSubtype="2" fill="hold" grpId="3" nodeType="withEffect">
                                  <p:stCondLst>
                                    <p:cond delay="0"/>
                                  </p:stCondLst>
                                  <p:childTnLst>
                                    <p:animClr clrSpc="rgb" dir="cw">
                                      <p:cBhvr override="childStyle">
                                        <p:cTn id="71" dur="500" fill="hold"/>
                                        <p:tgtEl>
                                          <p:spTgt spid="34"/>
                                        </p:tgtEl>
                                        <p:attrNameLst>
                                          <p:attrName>style.color</p:attrName>
                                        </p:attrNameLst>
                                      </p:cBhvr>
                                      <p:to>
                                        <a:schemeClr val="tx1"/>
                                      </p:to>
                                    </p:animClr>
                                  </p:childTnLst>
                                </p:cTn>
                              </p:par>
                              <p:par>
                                <p:cTn id="72" presetID="3" presetClass="emph" presetSubtype="2" fill="hold" grpId="2" nodeType="withEffect">
                                  <p:stCondLst>
                                    <p:cond delay="0"/>
                                  </p:stCondLst>
                                  <p:childTnLst>
                                    <p:animClr clrSpc="rgb" dir="cw">
                                      <p:cBhvr override="childStyle">
                                        <p:cTn id="73" dur="500" fill="hold"/>
                                        <p:tgtEl>
                                          <p:spTgt spid="33"/>
                                        </p:tgtEl>
                                        <p:attrNameLst>
                                          <p:attrName>style.color</p:attrName>
                                        </p:attrNameLst>
                                      </p:cBhvr>
                                      <p:to>
                                        <a:schemeClr val="tx1"/>
                                      </p:to>
                                    </p:animClr>
                                  </p:childTnLst>
                                </p:cTn>
                              </p:par>
                              <p:par>
                                <p:cTn id="74" presetID="3" presetClass="emph" presetSubtype="2" fill="hold" grpId="2" nodeType="withEffect">
                                  <p:stCondLst>
                                    <p:cond delay="0"/>
                                  </p:stCondLst>
                                  <p:childTnLst>
                                    <p:animClr clrSpc="rgb" dir="cw">
                                      <p:cBhvr override="childStyle">
                                        <p:cTn id="75" dur="500" fill="hold"/>
                                        <p:tgtEl>
                                          <p:spTgt spid="36"/>
                                        </p:tgtEl>
                                        <p:attrNameLst>
                                          <p:attrName>style.color</p:attrName>
                                        </p:attrNameLst>
                                      </p:cBhvr>
                                      <p:to>
                                        <a:schemeClr val="tx1"/>
                                      </p:to>
                                    </p:animClr>
                                  </p:childTnLst>
                                </p:cTn>
                              </p:par>
                              <p:par>
                                <p:cTn id="76" presetID="3" presetClass="emph" presetSubtype="2" fill="hold" grpId="5" nodeType="withEffect">
                                  <p:stCondLst>
                                    <p:cond delay="0"/>
                                  </p:stCondLst>
                                  <p:childTnLst>
                                    <p:animClr clrSpc="rgb" dir="cw">
                                      <p:cBhvr override="childStyle">
                                        <p:cTn id="77" dur="500" fill="hold"/>
                                        <p:tgtEl>
                                          <p:spTgt spid="22"/>
                                        </p:tgtEl>
                                        <p:attrNameLst>
                                          <p:attrName>style.color</p:attrName>
                                        </p:attrNameLst>
                                      </p:cBhvr>
                                      <p:to>
                                        <a:schemeClr val="tx1"/>
                                      </p:to>
                                    </p:animClr>
                                  </p:childTnLst>
                                </p:cTn>
                              </p:par>
                              <p:par>
                                <p:cTn id="78" presetID="1" presetClass="exit" presetSubtype="0" fill="hold" grpId="5" nodeType="withEffect">
                                  <p:stCondLst>
                                    <p:cond delay="0"/>
                                  </p:stCondLst>
                                  <p:childTnLst>
                                    <p:set>
                                      <p:cBhvr>
                                        <p:cTn id="79" dur="1" fill="hold">
                                          <p:stCondLst>
                                            <p:cond delay="0"/>
                                          </p:stCondLst>
                                        </p:cTn>
                                        <p:tgtEl>
                                          <p:spTgt spid="35"/>
                                        </p:tgtEl>
                                        <p:attrNameLst>
                                          <p:attrName>style.visibility</p:attrName>
                                        </p:attrNameLst>
                                      </p:cBhvr>
                                      <p:to>
                                        <p:strVal val="hidden"/>
                                      </p:to>
                                    </p:set>
                                  </p:childTnLst>
                                </p:cTn>
                              </p:par>
                              <p:par>
                                <p:cTn id="80" presetID="1" presetClass="exit" presetSubtype="0" fill="hold" grpId="5" nodeType="withEffect">
                                  <p:stCondLst>
                                    <p:cond delay="0"/>
                                  </p:stCondLst>
                                  <p:childTnLst>
                                    <p:set>
                                      <p:cBhvr>
                                        <p:cTn id="81" dur="1" fill="hold">
                                          <p:stCondLst>
                                            <p:cond delay="0"/>
                                          </p:stCondLst>
                                        </p:cTn>
                                        <p:tgtEl>
                                          <p:spTgt spid="34"/>
                                        </p:tgtEl>
                                        <p:attrNameLst>
                                          <p:attrName>style.visibility</p:attrName>
                                        </p:attrNameLst>
                                      </p:cBhvr>
                                      <p:to>
                                        <p:strVal val="hidden"/>
                                      </p:to>
                                    </p:set>
                                  </p:childTnLst>
                                </p:cTn>
                              </p:par>
                              <p:par>
                                <p:cTn id="82" presetID="1" presetClass="exit" presetSubtype="0" fill="hold" grpId="4" nodeType="withEffect">
                                  <p:stCondLst>
                                    <p:cond delay="0"/>
                                  </p:stCondLst>
                                  <p:childTnLst>
                                    <p:set>
                                      <p:cBhvr>
                                        <p:cTn id="83" dur="1" fill="hold">
                                          <p:stCondLst>
                                            <p:cond delay="0"/>
                                          </p:stCondLst>
                                        </p:cTn>
                                        <p:tgtEl>
                                          <p:spTgt spid="33"/>
                                        </p:tgtEl>
                                        <p:attrNameLst>
                                          <p:attrName>style.visibility</p:attrName>
                                        </p:attrNameLst>
                                      </p:cBhvr>
                                      <p:to>
                                        <p:strVal val="hidden"/>
                                      </p:to>
                                    </p:set>
                                  </p:childTnLst>
                                </p:cTn>
                              </p:par>
                              <p:par>
                                <p:cTn id="84" presetID="1" presetClass="exit" presetSubtype="0" fill="hold" grpId="4" nodeType="withEffect">
                                  <p:stCondLst>
                                    <p:cond delay="0"/>
                                  </p:stCondLst>
                                  <p:childTnLst>
                                    <p:set>
                                      <p:cBhvr>
                                        <p:cTn id="85" dur="1" fill="hold">
                                          <p:stCondLst>
                                            <p:cond delay="0"/>
                                          </p:stCondLst>
                                        </p:cTn>
                                        <p:tgtEl>
                                          <p:spTgt spid="22"/>
                                        </p:tgtEl>
                                        <p:attrNameLst>
                                          <p:attrName>style.visibility</p:attrName>
                                        </p:attrNameLst>
                                      </p:cBhvr>
                                      <p:to>
                                        <p:strVal val="hidden"/>
                                      </p:to>
                                    </p:set>
                                  </p:childTnLst>
                                </p:cTn>
                              </p:par>
                              <p:par>
                                <p:cTn id="86" presetID="1" presetClass="exit" presetSubtype="0" fill="hold" grpId="5" nodeType="withEffect">
                                  <p:stCondLst>
                                    <p:cond delay="0"/>
                                  </p:stCondLst>
                                  <p:childTnLst>
                                    <p:set>
                                      <p:cBhvr>
                                        <p:cTn id="87"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2" grpId="0"/>
      <p:bldP spid="22" grpId="1"/>
      <p:bldP spid="22" grpId="2"/>
      <p:bldP spid="22" grpId="3"/>
      <p:bldP spid="22" grpId="4"/>
      <p:bldP spid="22" grpId="5"/>
      <p:bldP spid="22" grpId="6"/>
      <p:bldP spid="33" grpId="0"/>
      <p:bldP spid="33" grpId="1"/>
      <p:bldP spid="33" grpId="2"/>
      <p:bldP spid="33" grpId="3"/>
      <p:bldP spid="33" grpId="4"/>
      <p:bldP spid="33" grpId="5"/>
      <p:bldP spid="34" grpId="0"/>
      <p:bldP spid="34" grpId="1"/>
      <p:bldP spid="34" grpId="2"/>
      <p:bldP spid="34" grpId="3"/>
      <p:bldP spid="34" grpId="4"/>
      <p:bldP spid="34" grpId="5"/>
      <p:bldP spid="35" grpId="0"/>
      <p:bldP spid="35" grpId="1"/>
      <p:bldP spid="35" grpId="2"/>
      <p:bldP spid="35" grpId="3"/>
      <p:bldP spid="35" grpId="4"/>
      <p:bldP spid="35" grpId="5"/>
      <p:bldP spid="36" grpId="0"/>
      <p:bldP spid="36" grpId="1"/>
      <p:bldP spid="36" grpId="2"/>
      <p:bldP spid="25" grpId="0"/>
      <p:bldP spid="25" grpId="1"/>
      <p:bldP spid="25" grpId="2"/>
      <p:bldP spid="25" grpId="3"/>
      <p:bldP spid="25" grpId="4"/>
      <p:bldP spid="25" grpId="5"/>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flective Music - Holy Week (1.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pic>
        <p:nvPicPr>
          <p:cNvPr id="11" name="Picture 10" descr="Red, Brick, Texture, Wall, House, Brick Wall">
            <a:extLst>
              <a:ext uri="{FF2B5EF4-FFF2-40B4-BE49-F238E27FC236}">
                <a16:creationId xmlns:a16="http://schemas.microsoft.com/office/drawing/2014/main" id="{0BA035E6-C375-41AF-9C22-683119E949C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0385"/>
          <a:stretch/>
        </p:blipFill>
        <p:spPr bwMode="auto">
          <a:xfrm>
            <a:off x="3557"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5422"/>
            <a:ext cx="9144000" cy="707886"/>
          </a:xfrm>
          <a:prstGeom prst="rect">
            <a:avLst/>
          </a:prstGeom>
          <a:solidFill>
            <a:schemeClr val="bg1">
              <a:alpha val="50000"/>
            </a:schemeClr>
          </a:solidFill>
        </p:spPr>
        <p:txBody>
          <a:bodyPr wrap="square" rtlCol="0">
            <a:spAutoFit/>
          </a:bodyPr>
          <a:lstStyle/>
          <a:p>
            <a:pPr algn="ctr"/>
            <a:r>
              <a:rPr lang="en-GB" sz="4000" b="1" dirty="0"/>
              <a:t>Time for Reflection</a:t>
            </a: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S-12</a:t>
            </a:r>
          </a:p>
        </p:txBody>
      </p:sp>
      <p:sp>
        <p:nvSpPr>
          <p:cNvPr id="15" name="Action Button: Back">
            <a:hlinkClick r:id="" action="ppaction://hlinkshowjump?jump=previousslide" highlightClick="1"/>
            <a:extLst>
              <a:ext uri="{FF2B5EF4-FFF2-40B4-BE49-F238E27FC236}">
                <a16:creationId xmlns:a16="http://schemas.microsoft.com/office/drawing/2014/main" id="{83F455D9-12D0-4987-8FC7-3BC17216F59F}"/>
              </a:ext>
            </a:extLst>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C:\Users\AnneKennedy\AppData\Local\Microsoft\Windows\INetCache\Content.Word\IMG_2975.jpg">
            <a:extLst>
              <a:ext uri="{FF2B5EF4-FFF2-40B4-BE49-F238E27FC236}">
                <a16:creationId xmlns:a16="http://schemas.microsoft.com/office/drawing/2014/main" id="{93FE2D66-D66E-4C8F-B19A-277E075E003A}"/>
              </a:ext>
            </a:extLst>
          </p:cNvPr>
          <p:cNvPicPr/>
          <p:nvPr/>
        </p:nvPicPr>
        <p:blipFill rotWithShape="1">
          <a:blip r:embed="rId7" cstate="print">
            <a:extLst>
              <a:ext uri="{28A0092B-C50C-407E-A947-70E740481C1C}">
                <a14:useLocalDpi xmlns:a14="http://schemas.microsoft.com/office/drawing/2010/main" val="0"/>
              </a:ext>
            </a:extLst>
          </a:blip>
          <a:srcRect l="9500" t="6873" r="7832" b="15615"/>
          <a:stretch/>
        </p:blipFill>
        <p:spPr bwMode="auto">
          <a:xfrm>
            <a:off x="1887869" y="835135"/>
            <a:ext cx="2482215" cy="3864610"/>
          </a:xfrm>
          <a:prstGeom prst="roundRect">
            <a:avLst/>
          </a:prstGeom>
          <a:noFill/>
          <a:ln>
            <a:noFill/>
          </a:ln>
          <a:extLst>
            <a:ext uri="{53640926-AAD7-44D8-BBD7-CCE9431645EC}">
              <a14:shadowObscured xmlns:a14="http://schemas.microsoft.com/office/drawing/2010/main"/>
            </a:ext>
          </a:extLst>
        </p:spPr>
      </p:pic>
      <p:pic>
        <p:nvPicPr>
          <p:cNvPr id="16" name="Picture 15" descr="C:\Users\AnneKennedy\AppData\Local\Microsoft\Windows\INetCache\Content.Word\IMG_2970.jpg">
            <a:extLst>
              <a:ext uri="{FF2B5EF4-FFF2-40B4-BE49-F238E27FC236}">
                <a16:creationId xmlns:a16="http://schemas.microsoft.com/office/drawing/2014/main" id="{C0273363-2845-4B48-AAB4-08DD007864FC}"/>
              </a:ext>
            </a:extLst>
          </p:cNvPr>
          <p:cNvPicPr/>
          <p:nvPr/>
        </p:nvPicPr>
        <p:blipFill rotWithShape="1">
          <a:blip r:embed="rId8" cstate="print">
            <a:extLst>
              <a:ext uri="{28A0092B-C50C-407E-A947-70E740481C1C}">
                <a14:useLocalDpi xmlns:a14="http://schemas.microsoft.com/office/drawing/2010/main" val="0"/>
              </a:ext>
            </a:extLst>
          </a:blip>
          <a:srcRect l="13472" t="1915" r="8688" b="7042"/>
          <a:stretch/>
        </p:blipFill>
        <p:spPr bwMode="auto">
          <a:xfrm>
            <a:off x="4679576" y="835135"/>
            <a:ext cx="2409825" cy="3864610"/>
          </a:xfrm>
          <a:prstGeom prst="roundRect">
            <a:avLst/>
          </a:prstGeom>
          <a:noFill/>
          <a:ln>
            <a:noFill/>
          </a:ln>
          <a:extLst>
            <a:ext uri="{53640926-AAD7-44D8-BBD7-CCE9431645EC}">
              <a14:shadowObscured xmlns:a14="http://schemas.microsoft.com/office/drawing/2010/main"/>
            </a:ext>
          </a:extLst>
        </p:spPr>
      </p:pic>
      <p:sp>
        <p:nvSpPr>
          <p:cNvPr id="17"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Tool instructions stop"/>
          <p:cNvSpPr txBox="1"/>
          <p:nvPr/>
        </p:nvSpPr>
        <p:spPr>
          <a:xfrm>
            <a:off x="3398508" y="4909873"/>
            <a:ext cx="2499402" cy="230832"/>
          </a:xfrm>
          <a:prstGeom prst="rect">
            <a:avLst/>
          </a:prstGeom>
          <a:solidFill>
            <a:schemeClr val="bg1">
              <a:alpha val="50000"/>
            </a:schemeClr>
          </a:solidFill>
        </p:spPr>
        <p:txBody>
          <a:bodyPr wrap="none" rtlCol="0">
            <a:spAutoFit/>
          </a:bodyPr>
          <a:lstStyle>
            <a:defPPr>
              <a:defRPr lang="en-US"/>
            </a:defPPr>
            <a:lvl1pPr algn="ctr">
              <a:defRPr sz="900">
                <a:latin typeface="Arial" panose="020B0604020202020204" pitchFamily="34" charset="0"/>
                <a:cs typeface="Arial" panose="020B0604020202020204" pitchFamily="34" charset="0"/>
              </a:defRPr>
            </a:lvl1pPr>
          </a:lstStyle>
          <a:p>
            <a:r>
              <a:rPr lang="en-GB" dirty="0"/>
              <a:t>Click the audio button to stop reflective music</a:t>
            </a:r>
          </a:p>
        </p:txBody>
      </p:sp>
      <p:sp>
        <p:nvSpPr>
          <p:cNvPr id="19" name="TextBox: Tool instructions start"/>
          <p:cNvSpPr txBox="1"/>
          <p:nvPr/>
        </p:nvSpPr>
        <p:spPr>
          <a:xfrm>
            <a:off x="3398508" y="4909873"/>
            <a:ext cx="2492990" cy="230832"/>
          </a:xfrm>
          <a:prstGeom prst="rect">
            <a:avLst/>
          </a:prstGeom>
          <a:solidFill>
            <a:schemeClr val="bg1">
              <a:alpha val="50000"/>
            </a:schemeClr>
          </a:solidFill>
        </p:spPr>
        <p:txBody>
          <a:bodyPr wrap="none" rtlCol="0">
            <a:spAutoFit/>
          </a:bodyPr>
          <a:lstStyle>
            <a:defPPr>
              <a:defRPr lang="en-US"/>
            </a:defPPr>
            <a:lvl1pPr algn="ctr">
              <a:defRPr sz="900">
                <a:latin typeface="Arial" panose="020B0604020202020204" pitchFamily="34" charset="0"/>
                <a:cs typeface="Arial" panose="020B0604020202020204" pitchFamily="34" charset="0"/>
              </a:defRPr>
            </a:lvl1pPr>
          </a:lstStyle>
          <a:p>
            <a:r>
              <a:rPr lang="en-GB" dirty="0"/>
              <a:t>Click the audio button to play reflective music</a:t>
            </a:r>
          </a:p>
        </p:txBody>
      </p:sp>
      <p:pic>
        <p:nvPicPr>
          <p:cNvPr id="20" name="Feedback">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spTree>
    <p:extLst>
      <p:ext uri="{BB962C8B-B14F-4D97-AF65-F5344CB8AC3E}">
        <p14:creationId xmlns:p14="http://schemas.microsoft.com/office/powerpoint/2010/main" val="4047287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xit" presetSubtype="0" fill="hold" grpId="1" nodeType="with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33061" fill="hold"/>
                                        <p:tgtEl>
                                          <p:spTgt spid="2"/>
                                        </p:tgtEl>
                                      </p:cBhvr>
                                    </p:cmd>
                                  </p:childTnLst>
                                </p:cTn>
                              </p:par>
                              <p:par>
                                <p:cTn id="18" presetID="1" presetClass="emph" presetSubtype="2" fill="hold" nodeType="withEffect">
                                  <p:stCondLst>
                                    <p:cond delay="0"/>
                                  </p:stCondLst>
                                  <p:childTnLst>
                                    <p:animClr clrSpc="rgb" dir="cw">
                                      <p:cBhvr>
                                        <p:cTn id="19" dur="1000" fill="hold"/>
                                        <p:tgtEl>
                                          <p:spTgt spid="17"/>
                                        </p:tgtEl>
                                        <p:attrNameLst>
                                          <p:attrName>fillcolor</p:attrName>
                                        </p:attrNameLst>
                                      </p:cBhvr>
                                      <p:to>
                                        <a:schemeClr val="accent2"/>
                                      </p:to>
                                    </p:animClr>
                                    <p:set>
                                      <p:cBhvr>
                                        <p:cTn id="20" dur="1000" fill="hold"/>
                                        <p:tgtEl>
                                          <p:spTgt spid="17"/>
                                        </p:tgtEl>
                                        <p:attrNameLst>
                                          <p:attrName>fill.type</p:attrName>
                                        </p:attrNameLst>
                                      </p:cBhvr>
                                      <p:to>
                                        <p:strVal val="solid"/>
                                      </p:to>
                                    </p:set>
                                    <p:set>
                                      <p:cBhvr>
                                        <p:cTn id="21" dur="1000" fill="hold"/>
                                        <p:tgtEl>
                                          <p:spTgt spid="17"/>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2"/>
                                        </p:tgtEl>
                                      </p:cBhvr>
                                    </p:cmd>
                                  </p:childTnLst>
                                </p:cTn>
                              </p:par>
                              <p:par>
                                <p:cTn id="26" presetID="10" presetClass="exit" presetSubtype="0" fill="hold" grpId="1" nodeType="with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 presetClass="emph" presetSubtype="2" fill="hold" nodeType="withEffect">
                                  <p:stCondLst>
                                    <p:cond delay="0"/>
                                  </p:stCondLst>
                                  <p:childTnLst>
                                    <p:animClr clrSpc="rgb" dir="cw">
                                      <p:cBhvr>
                                        <p:cTn id="33" dur="2000" fill="hold"/>
                                        <p:tgtEl>
                                          <p:spTgt spid="17"/>
                                        </p:tgtEl>
                                        <p:attrNameLst>
                                          <p:attrName>fillcolor</p:attrName>
                                        </p:attrNameLst>
                                      </p:cBhvr>
                                      <p:to>
                                        <a:schemeClr val="bg1"/>
                                      </p:to>
                                    </p:animClr>
                                    <p:set>
                                      <p:cBhvr>
                                        <p:cTn id="34" dur="2000" fill="hold"/>
                                        <p:tgtEl>
                                          <p:spTgt spid="17"/>
                                        </p:tgtEl>
                                        <p:attrNameLst>
                                          <p:attrName>fill.type</p:attrName>
                                        </p:attrNameLst>
                                      </p:cBhvr>
                                      <p:to>
                                        <p:strVal val="solid"/>
                                      </p:to>
                                    </p:set>
                                    <p:set>
                                      <p:cBhvr>
                                        <p:cTn id="35" dur="2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18" grpId="0" animBg="1"/>
      <p:bldP spid="18" grpId="1" animBg="1"/>
      <p:bldP spid="19" grpId="0" animBg="1"/>
      <p:bldP spid="19" grpId="1" animBg="1"/>
      <p:bldP spid="19" grpId="2"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R-2</a:t>
            </a:r>
          </a:p>
          <a:p>
            <a:pPr algn="ctr"/>
            <a:r>
              <a:rPr lang="en-GB" sz="900" b="1" dirty="0">
                <a:solidFill>
                  <a:sysClr val="windowText" lastClr="000000"/>
                </a:solidFill>
                <a:latin typeface="Arial" pitchFamily="34" charset="0"/>
                <a:cs typeface="Arial" pitchFamily="34" charset="0"/>
              </a:rPr>
              <a:t>S-04</a:t>
            </a:r>
          </a:p>
        </p:txBody>
      </p:sp>
      <p:sp>
        <p:nvSpPr>
          <p:cNvPr id="13" name="Action Button: Up">
            <a:hlinkClick r:id="rId3" action="ppaction://hlinksldjump" highlightClick="1"/>
          </p:cNvPr>
          <p:cNvSpPr/>
          <p:nvPr/>
        </p:nvSpPr>
        <p:spPr>
          <a:xfrm rot="16200000">
            <a:off x="8100000" y="4680000"/>
            <a:ext cx="360000" cy="36004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sp>
        <p:nvSpPr>
          <p:cNvPr id="8"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9" name="REMOVE THIS OBJECT">
            <a:extLst>
              <a:ext uri="{FF2B5EF4-FFF2-40B4-BE49-F238E27FC236}">
                <a16:creationId xmlns:a16="http://schemas.microsoft.com/office/drawing/2014/main" id="{556C4CFA-78F5-4FAA-8540-81467F61AFAF}"/>
              </a:ext>
            </a:extLst>
          </p:cNvPr>
          <p:cNvSpPr txBox="1"/>
          <p:nvPr/>
        </p:nvSpPr>
        <p:spPr>
          <a:xfrm>
            <a:off x="-2" y="12789"/>
            <a:ext cx="9144000" cy="584775"/>
          </a:xfrm>
          <a:prstGeom prst="rect">
            <a:avLst/>
          </a:prstGeom>
          <a:solidFill>
            <a:schemeClr val="bg1">
              <a:alpha val="58000"/>
            </a:schemeClr>
          </a:solidFill>
        </p:spPr>
        <p:txBody>
          <a:bodyPr wrap="square" rtlCol="0">
            <a:spAutoFit/>
          </a:bodyPr>
          <a:lstStyle/>
          <a:p>
            <a:pPr algn="ctr"/>
            <a:r>
              <a:rPr lang="en-NZ" sz="3200" dirty="0"/>
              <a:t>Remembering the Palm Sunday story</a:t>
            </a:r>
            <a:endParaRPr lang="en-GB" sz="5400" b="1" dirty="0">
              <a:solidFill>
                <a:srgbClr val="FF0000"/>
              </a:solidFill>
            </a:endParaRPr>
          </a:p>
        </p:txBody>
      </p:sp>
      <p:pic>
        <p:nvPicPr>
          <p:cNvPr id="10" name="Picture 9" descr="Image result for Palm Sunday images">
            <a:extLst>
              <a:ext uri="{FF2B5EF4-FFF2-40B4-BE49-F238E27FC236}">
                <a16:creationId xmlns:a16="http://schemas.microsoft.com/office/drawing/2014/main" id="{C77C10B6-BAFF-469D-A29B-6D845665D1C9}"/>
              </a:ext>
            </a:extLst>
          </p:cNvPr>
          <p:cNvPicPr/>
          <p:nvPr/>
        </p:nvPicPr>
        <p:blipFill>
          <a:blip r:embed="rId4">
            <a:grayscl/>
            <a:extLst>
              <a:ext uri="{28A0092B-C50C-407E-A947-70E740481C1C}">
                <a14:useLocalDpi xmlns:a14="http://schemas.microsoft.com/office/drawing/2010/main" val="0"/>
              </a:ext>
            </a:extLst>
          </a:blip>
          <a:srcRect/>
          <a:stretch>
            <a:fillRect/>
          </a:stretch>
        </p:blipFill>
        <p:spPr bwMode="auto">
          <a:xfrm>
            <a:off x="6671842" y="1456599"/>
            <a:ext cx="2056000" cy="2791552"/>
          </a:xfrm>
          <a:prstGeom prst="rect">
            <a:avLst/>
          </a:prstGeom>
          <a:noFill/>
          <a:ln>
            <a:noFill/>
          </a:ln>
        </p:spPr>
      </p:pic>
      <p:sp>
        <p:nvSpPr>
          <p:cNvPr id="11" name="Rectangle 10">
            <a:extLst>
              <a:ext uri="{FF2B5EF4-FFF2-40B4-BE49-F238E27FC236}">
                <a16:creationId xmlns:a16="http://schemas.microsoft.com/office/drawing/2014/main" id="{51B04F98-877A-4A8F-9382-79F0E65F7C98}"/>
              </a:ext>
            </a:extLst>
          </p:cNvPr>
          <p:cNvSpPr/>
          <p:nvPr/>
        </p:nvSpPr>
        <p:spPr>
          <a:xfrm>
            <a:off x="2535223" y="505901"/>
            <a:ext cx="4073551" cy="338554"/>
          </a:xfrm>
          <a:prstGeom prst="rect">
            <a:avLst/>
          </a:prstGeom>
          <a:noFill/>
        </p:spPr>
        <p:txBody>
          <a:bodyPr wrap="none">
            <a:spAutoFit/>
          </a:bodyPr>
          <a:lstStyle/>
          <a:p>
            <a:r>
              <a:rPr lang="en-NZ" sz="1600" b="1" dirty="0">
                <a:latin typeface="Calibri" panose="020F0502020204030204" pitchFamily="34" charset="0"/>
                <a:ea typeface="Calibri" panose="020F0502020204030204" pitchFamily="34" charset="0"/>
                <a:cs typeface="Times New Roman" panose="02020603050405020304" pitchFamily="18" charset="0"/>
              </a:rPr>
              <a:t>Highlight the correct answer from the options</a:t>
            </a:r>
            <a:endParaRPr lang="en-NZ" sz="1600" b="1" dirty="0"/>
          </a:p>
        </p:txBody>
      </p:sp>
      <p:sp>
        <p:nvSpPr>
          <p:cNvPr id="12" name="Rectangle 11">
            <a:extLst>
              <a:ext uri="{FF2B5EF4-FFF2-40B4-BE49-F238E27FC236}">
                <a16:creationId xmlns:a16="http://schemas.microsoft.com/office/drawing/2014/main" id="{19CC3B15-06CC-4A2D-8875-DF2AD4E298F0}"/>
              </a:ext>
            </a:extLst>
          </p:cNvPr>
          <p:cNvSpPr/>
          <p:nvPr/>
        </p:nvSpPr>
        <p:spPr>
          <a:xfrm>
            <a:off x="926118" y="810758"/>
            <a:ext cx="5509846" cy="392159"/>
          </a:xfrm>
          <a:prstGeom prst="rect">
            <a:avLst/>
          </a:prstGeom>
          <a:noFill/>
        </p:spPr>
        <p:txBody>
          <a:bodyPr wrap="square">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The main character in the Palm Sunday story is</a:t>
            </a:r>
            <a:endParaRPr lang="en-N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BE198ADE-AC9F-4F82-8698-170E70767CF3}"/>
              </a:ext>
            </a:extLst>
          </p:cNvPr>
          <p:cNvSpPr/>
          <p:nvPr/>
        </p:nvSpPr>
        <p:spPr>
          <a:xfrm>
            <a:off x="926118" y="1595883"/>
            <a:ext cx="4572000" cy="392159"/>
          </a:xfrm>
          <a:prstGeom prst="rect">
            <a:avLst/>
          </a:prstGeom>
          <a:noFill/>
        </p:spPr>
        <p:txBody>
          <a:bodyPr>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The people welcomed Jesus by waving</a:t>
            </a:r>
            <a:endParaRPr lang="en-N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1EFA442C-35D3-4564-9399-CE323C23C8F1}"/>
              </a:ext>
            </a:extLst>
          </p:cNvPr>
          <p:cNvSpPr/>
          <p:nvPr/>
        </p:nvSpPr>
        <p:spPr>
          <a:xfrm>
            <a:off x="926118" y="2381008"/>
            <a:ext cx="5215872" cy="392159"/>
          </a:xfrm>
          <a:prstGeom prst="rect">
            <a:avLst/>
          </a:prstGeom>
          <a:noFill/>
        </p:spPr>
        <p:txBody>
          <a:bodyPr wrap="square">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Jesus was riding a </a:t>
            </a:r>
            <a:endParaRPr lang="en-N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151B5E19-C789-4215-9E5C-3B25572F41EE}"/>
              </a:ext>
            </a:extLst>
          </p:cNvPr>
          <p:cNvSpPr/>
          <p:nvPr/>
        </p:nvSpPr>
        <p:spPr>
          <a:xfrm>
            <a:off x="926118" y="3147410"/>
            <a:ext cx="5994401" cy="410882"/>
          </a:xfrm>
          <a:prstGeom prst="rect">
            <a:avLst/>
          </a:prstGeom>
          <a:noFill/>
        </p:spPr>
        <p:txBody>
          <a:bodyPr wrap="square">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Jesus was on his way to</a:t>
            </a:r>
            <a:endParaRPr lang="en-N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67C7A19E-66B7-4733-81C2-7D8EB98D3CA5}"/>
              </a:ext>
            </a:extLst>
          </p:cNvPr>
          <p:cNvSpPr/>
          <p:nvPr/>
        </p:nvSpPr>
        <p:spPr>
          <a:xfrm>
            <a:off x="926118" y="3932535"/>
            <a:ext cx="5744307" cy="392159"/>
          </a:xfrm>
          <a:prstGeom prst="rect">
            <a:avLst/>
          </a:prstGeom>
          <a:noFill/>
        </p:spPr>
        <p:txBody>
          <a:bodyPr wrap="square">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The people shouted, “Welcome to our King” </a:t>
            </a:r>
            <a:endParaRPr lang="en-N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28B6899D-1ADA-4A9B-B686-269983844686}"/>
              </a:ext>
            </a:extLst>
          </p:cNvPr>
          <p:cNvSpPr/>
          <p:nvPr/>
        </p:nvSpPr>
        <p:spPr>
          <a:xfrm>
            <a:off x="926118" y="1193959"/>
            <a:ext cx="6307015" cy="410882"/>
          </a:xfrm>
          <a:prstGeom prst="rect">
            <a:avLst/>
          </a:prstGeom>
          <a:noFill/>
        </p:spPr>
        <p:txBody>
          <a:bodyPr wrap="squar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Peter		Mary		Jesus</a:t>
            </a:r>
            <a:endParaRPr lang="en-N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C5D46CF4-D300-40B6-BF9A-F0E776977415}"/>
              </a:ext>
            </a:extLst>
          </p:cNvPr>
          <p:cNvSpPr/>
          <p:nvPr/>
        </p:nvSpPr>
        <p:spPr>
          <a:xfrm>
            <a:off x="926118" y="1979084"/>
            <a:ext cx="5509846" cy="410882"/>
          </a:xfrm>
          <a:prstGeom prst="rect">
            <a:avLst/>
          </a:prstGeom>
          <a:noFill/>
        </p:spPr>
        <p:txBody>
          <a:bodyPr wrap="squar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Flags		Palms		Hats</a:t>
            </a:r>
            <a:endParaRPr lang="en-N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217B4134-E0CA-4697-9138-53E58719B1E0}"/>
              </a:ext>
            </a:extLst>
          </p:cNvPr>
          <p:cNvSpPr/>
          <p:nvPr/>
        </p:nvSpPr>
        <p:spPr>
          <a:xfrm>
            <a:off x="926118" y="3549334"/>
            <a:ext cx="5509846" cy="392159"/>
          </a:xfrm>
          <a:prstGeom prst="rect">
            <a:avLst/>
          </a:prstGeom>
          <a:noFill/>
        </p:spPr>
        <p:txBody>
          <a:bodyPr wrap="squar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Wellington	Jerusalem	London</a:t>
            </a:r>
            <a:endParaRPr lang="en-N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1389E132-E0B2-490E-B2F2-386782C0F0D8}"/>
              </a:ext>
            </a:extLst>
          </p:cNvPr>
          <p:cNvSpPr/>
          <p:nvPr/>
        </p:nvSpPr>
        <p:spPr>
          <a:xfrm>
            <a:off x="926118" y="2764209"/>
            <a:ext cx="5509846" cy="392159"/>
          </a:xfrm>
          <a:prstGeom prst="rect">
            <a:avLst/>
          </a:prstGeom>
          <a:noFill/>
        </p:spPr>
        <p:txBody>
          <a:bodyPr wrap="squar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Motor Bike	Skateboard	Donkey</a:t>
            </a:r>
            <a:endParaRPr lang="en-NZ"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E3939166-5062-44B3-86A5-335A25450112}"/>
              </a:ext>
            </a:extLst>
          </p:cNvPr>
          <p:cNvSpPr/>
          <p:nvPr/>
        </p:nvSpPr>
        <p:spPr>
          <a:xfrm>
            <a:off x="926118" y="4315736"/>
            <a:ext cx="6482863" cy="410882"/>
          </a:xfrm>
          <a:prstGeom prst="rect">
            <a:avLst/>
          </a:prstGeom>
          <a:noFill/>
        </p:spPr>
        <p:txBody>
          <a:bodyPr wrap="squar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Hooray!		Hosanna! Hosanna!		Jesus is the best!</a:t>
            </a:r>
            <a:endParaRPr lang="en-N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4" name="palm 1">
            <a:extLst>
              <a:ext uri="{FF2B5EF4-FFF2-40B4-BE49-F238E27FC236}">
                <a16:creationId xmlns:a16="http://schemas.microsoft.com/office/drawing/2014/main" id="{235E8987-01D0-4274-96E1-F727B771B6C3}"/>
              </a:ext>
            </a:extLst>
          </p:cNvPr>
          <p:cNvSpPr/>
          <p:nvPr/>
        </p:nvSpPr>
        <p:spPr>
          <a:xfrm>
            <a:off x="141644" y="795951"/>
            <a:ext cx="617589" cy="620982"/>
          </a:xfrm>
          <a:prstGeom prst="ellipse">
            <a:avLst/>
          </a:prstGeom>
          <a:blipFill dpi="0" rotWithShape="1">
            <a:blip r:embed="rId5">
              <a:grayscl/>
              <a:extLst>
                <a:ext uri="{BEBA8EAE-BF5A-486C-A8C5-ECC9F3942E4B}">
                  <a14:imgProps xmlns:a14="http://schemas.microsoft.com/office/drawing/2010/main">
                    <a14:imgLayer r:embed="rId6">
                      <a14:imgEffect>
                        <a14:backgroundRemoval t="6186" b="93814" l="2128" r="92553">
                          <a14:foregroundMark x1="6383" y1="52577" x2="6383" y2="52577"/>
                          <a14:foregroundMark x1="39362" y1="88660" x2="39362" y2="88660"/>
                          <a14:foregroundMark x1="52128" y1="95876" x2="52128" y2="95876"/>
                          <a14:foregroundMark x1="3191" y1="76289" x2="3191" y2="76289"/>
                          <a14:foregroundMark x1="44681" y1="83505" x2="44681" y2="83505"/>
                          <a14:foregroundMark x1="42553" y1="88660" x2="42553" y2="88660"/>
                          <a14:foregroundMark x1="63830" y1="23711" x2="63830" y2="23711"/>
                          <a14:foregroundMark x1="92553" y1="9278" x2="92553" y2="9278"/>
                        </a14:backgroundRemoval>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palm 2">
            <a:extLst>
              <a:ext uri="{FF2B5EF4-FFF2-40B4-BE49-F238E27FC236}">
                <a16:creationId xmlns:a16="http://schemas.microsoft.com/office/drawing/2014/main" id="{336AE6A5-7F77-43BC-A6D5-B533E7DFDDE3}"/>
              </a:ext>
            </a:extLst>
          </p:cNvPr>
          <p:cNvSpPr/>
          <p:nvPr/>
        </p:nvSpPr>
        <p:spPr>
          <a:xfrm>
            <a:off x="140228" y="1581831"/>
            <a:ext cx="617589" cy="620982"/>
          </a:xfrm>
          <a:prstGeom prst="ellipse">
            <a:avLst/>
          </a:prstGeom>
          <a:blipFill dpi="0" rotWithShape="1">
            <a:blip r:embed="rId5">
              <a:grayscl/>
              <a:extLst>
                <a:ext uri="{BEBA8EAE-BF5A-486C-A8C5-ECC9F3942E4B}">
                  <a14:imgProps xmlns:a14="http://schemas.microsoft.com/office/drawing/2010/main">
                    <a14:imgLayer r:embed="rId6">
                      <a14:imgEffect>
                        <a14:backgroundRemoval t="6186" b="93814" l="2128" r="92553">
                          <a14:foregroundMark x1="6383" y1="52577" x2="6383" y2="52577"/>
                          <a14:foregroundMark x1="39362" y1="88660" x2="39362" y2="88660"/>
                          <a14:foregroundMark x1="52128" y1="95876" x2="52128" y2="95876"/>
                          <a14:foregroundMark x1="3191" y1="76289" x2="3191" y2="76289"/>
                          <a14:foregroundMark x1="44681" y1="83505" x2="44681" y2="83505"/>
                          <a14:foregroundMark x1="42553" y1="88660" x2="42553" y2="88660"/>
                          <a14:foregroundMark x1="63830" y1="23711" x2="63830" y2="23711"/>
                          <a14:foregroundMark x1="92553" y1="9278" x2="92553" y2="9278"/>
                        </a14:backgroundRemoval>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palm 3">
            <a:extLst>
              <a:ext uri="{FF2B5EF4-FFF2-40B4-BE49-F238E27FC236}">
                <a16:creationId xmlns:a16="http://schemas.microsoft.com/office/drawing/2014/main" id="{F50CA380-8F4A-46A0-AAB4-08DD82EC2A91}"/>
              </a:ext>
            </a:extLst>
          </p:cNvPr>
          <p:cNvSpPr/>
          <p:nvPr/>
        </p:nvSpPr>
        <p:spPr>
          <a:xfrm>
            <a:off x="141990" y="2367711"/>
            <a:ext cx="617589" cy="620982"/>
          </a:xfrm>
          <a:prstGeom prst="ellipse">
            <a:avLst/>
          </a:prstGeom>
          <a:blipFill dpi="0" rotWithShape="1">
            <a:blip r:embed="rId5">
              <a:grayscl/>
              <a:extLst>
                <a:ext uri="{BEBA8EAE-BF5A-486C-A8C5-ECC9F3942E4B}">
                  <a14:imgProps xmlns:a14="http://schemas.microsoft.com/office/drawing/2010/main">
                    <a14:imgLayer r:embed="rId6">
                      <a14:imgEffect>
                        <a14:backgroundRemoval t="6186" b="93814" l="2128" r="92553">
                          <a14:foregroundMark x1="6383" y1="52577" x2="6383" y2="52577"/>
                          <a14:foregroundMark x1="39362" y1="88660" x2="39362" y2="88660"/>
                          <a14:foregroundMark x1="52128" y1="95876" x2="52128" y2="95876"/>
                          <a14:foregroundMark x1="3191" y1="76289" x2="3191" y2="76289"/>
                          <a14:foregroundMark x1="44681" y1="83505" x2="44681" y2="83505"/>
                          <a14:foregroundMark x1="42553" y1="88660" x2="42553" y2="88660"/>
                          <a14:foregroundMark x1="63830" y1="23711" x2="63830" y2="23711"/>
                          <a14:foregroundMark x1="92553" y1="9278" x2="92553" y2="9278"/>
                        </a14:backgroundRemoval>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palm 4">
            <a:extLst>
              <a:ext uri="{FF2B5EF4-FFF2-40B4-BE49-F238E27FC236}">
                <a16:creationId xmlns:a16="http://schemas.microsoft.com/office/drawing/2014/main" id="{0B3EDA06-8E3B-493F-83EF-3CCE37E8534A}"/>
              </a:ext>
            </a:extLst>
          </p:cNvPr>
          <p:cNvSpPr/>
          <p:nvPr/>
        </p:nvSpPr>
        <p:spPr>
          <a:xfrm>
            <a:off x="141989" y="3153591"/>
            <a:ext cx="617589" cy="620982"/>
          </a:xfrm>
          <a:prstGeom prst="ellipse">
            <a:avLst/>
          </a:prstGeom>
          <a:blipFill dpi="0" rotWithShape="1">
            <a:blip r:embed="rId5">
              <a:grayscl/>
              <a:extLst>
                <a:ext uri="{BEBA8EAE-BF5A-486C-A8C5-ECC9F3942E4B}">
                  <a14:imgProps xmlns:a14="http://schemas.microsoft.com/office/drawing/2010/main">
                    <a14:imgLayer r:embed="rId6">
                      <a14:imgEffect>
                        <a14:backgroundRemoval t="6186" b="93814" l="2128" r="92553">
                          <a14:foregroundMark x1="6383" y1="52577" x2="6383" y2="52577"/>
                          <a14:foregroundMark x1="39362" y1="88660" x2="39362" y2="88660"/>
                          <a14:foregroundMark x1="52128" y1="95876" x2="52128" y2="95876"/>
                          <a14:foregroundMark x1="3191" y1="76289" x2="3191" y2="76289"/>
                          <a14:foregroundMark x1="44681" y1="83505" x2="44681" y2="83505"/>
                          <a14:foregroundMark x1="42553" y1="88660" x2="42553" y2="88660"/>
                          <a14:foregroundMark x1="63830" y1="23711" x2="63830" y2="23711"/>
                          <a14:foregroundMark x1="92553" y1="9278" x2="92553" y2="9278"/>
                        </a14:backgroundRemoval>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palm 5">
            <a:extLst>
              <a:ext uri="{FF2B5EF4-FFF2-40B4-BE49-F238E27FC236}">
                <a16:creationId xmlns:a16="http://schemas.microsoft.com/office/drawing/2014/main" id="{B9576B82-F2FE-4B37-8706-2227943B6CBA}"/>
              </a:ext>
            </a:extLst>
          </p:cNvPr>
          <p:cNvSpPr/>
          <p:nvPr/>
        </p:nvSpPr>
        <p:spPr>
          <a:xfrm>
            <a:off x="141990" y="3939470"/>
            <a:ext cx="617589" cy="620982"/>
          </a:xfrm>
          <a:prstGeom prst="ellipse">
            <a:avLst/>
          </a:prstGeom>
          <a:blipFill dpi="0" rotWithShape="1">
            <a:blip r:embed="rId5">
              <a:grayscl/>
              <a:extLst>
                <a:ext uri="{BEBA8EAE-BF5A-486C-A8C5-ECC9F3942E4B}">
                  <a14:imgProps xmlns:a14="http://schemas.microsoft.com/office/drawing/2010/main">
                    <a14:imgLayer r:embed="rId6">
                      <a14:imgEffect>
                        <a14:backgroundRemoval t="6186" b="93814" l="2128" r="92553">
                          <a14:foregroundMark x1="6383" y1="52577" x2="6383" y2="52577"/>
                          <a14:foregroundMark x1="39362" y1="88660" x2="39362" y2="88660"/>
                          <a14:foregroundMark x1="52128" y1="95876" x2="52128" y2="95876"/>
                          <a14:foregroundMark x1="3191" y1="76289" x2="3191" y2="76289"/>
                          <a14:foregroundMark x1="44681" y1="83505" x2="44681" y2="83505"/>
                          <a14:foregroundMark x1="42553" y1="88660" x2="42553" y2="88660"/>
                          <a14:foregroundMark x1="63830" y1="23711" x2="63830" y2="23711"/>
                          <a14:foregroundMark x1="92553" y1="9278" x2="92553" y2="9278"/>
                        </a14:backgroundRemoval>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F49717ED-142F-43F2-BA6A-8BA2F70C0FF8}"/>
              </a:ext>
            </a:extLst>
          </p:cNvPr>
          <p:cNvSpPr/>
          <p:nvPr/>
        </p:nvSpPr>
        <p:spPr>
          <a:xfrm>
            <a:off x="5988250" y="976063"/>
            <a:ext cx="3984475" cy="340093"/>
          </a:xfrm>
          <a:prstGeom prst="rect">
            <a:avLst/>
          </a:prstGeom>
        </p:spPr>
        <p:txBody>
          <a:bodyPr wrap="square">
            <a:spAutoFit/>
          </a:bodyPr>
          <a:lstStyle/>
          <a:p>
            <a:pPr>
              <a:lnSpc>
                <a:spcPct val="115000"/>
              </a:lnSpc>
              <a:spcAft>
                <a:spcPts val="1000"/>
              </a:spcAft>
            </a:pPr>
            <a:r>
              <a:rPr lang="en-NZ" sz="1400" b="1" dirty="0">
                <a:latin typeface="Calibri" panose="020F0502020204030204" pitchFamily="34" charset="0"/>
                <a:ea typeface="Calibri" panose="020F0502020204030204" pitchFamily="34" charset="0"/>
                <a:cs typeface="Times New Roman" panose="02020603050405020304" pitchFamily="18" charset="0"/>
              </a:rPr>
              <a:t>Name___________ Date_________</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3755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MOVE THIS OBJECT"/>
          <p:cNvSpPr txBox="1"/>
          <p:nvPr/>
        </p:nvSpPr>
        <p:spPr>
          <a:xfrm>
            <a:off x="0" y="5422"/>
            <a:ext cx="9144000" cy="523220"/>
          </a:xfrm>
          <a:prstGeom prst="rect">
            <a:avLst/>
          </a:prstGeom>
          <a:noFill/>
        </p:spPr>
        <p:txBody>
          <a:bodyPr wrap="square" rtlCol="0">
            <a:spAutoFit/>
          </a:bodyPr>
          <a:lstStyle/>
          <a:p>
            <a:pPr algn="ctr"/>
            <a:r>
              <a:rPr lang="en-NZ" sz="2800" dirty="0"/>
              <a:t>6 Ways we can show love aroha and care </a:t>
            </a:r>
            <a:r>
              <a:rPr lang="en-NZ" sz="2800" dirty="0" err="1"/>
              <a:t>manaaki</a:t>
            </a:r>
            <a:r>
              <a:rPr lang="en-NZ" sz="2800" dirty="0"/>
              <a:t> for others</a:t>
            </a: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R-2</a:t>
            </a:r>
          </a:p>
          <a:p>
            <a:pPr algn="ctr"/>
            <a:r>
              <a:rPr lang="en-GB" sz="900" b="1" dirty="0">
                <a:solidFill>
                  <a:sysClr val="windowText" lastClr="000000"/>
                </a:solidFill>
                <a:latin typeface="Arial" pitchFamily="34" charset="0"/>
                <a:cs typeface="Arial" pitchFamily="34" charset="0"/>
              </a:rPr>
              <a:t>S-09</a:t>
            </a:r>
          </a:p>
        </p:txBody>
      </p:sp>
      <p:sp>
        <p:nvSpPr>
          <p:cNvPr id="13" name="Action Button: Up">
            <a:hlinkClick r:id="rId3" action="ppaction://hlinksldjump" highlightClick="1"/>
          </p:cNvPr>
          <p:cNvSpPr/>
          <p:nvPr/>
        </p:nvSpPr>
        <p:spPr>
          <a:xfrm rot="16200000">
            <a:off x="8100000" y="4680000"/>
            <a:ext cx="360000" cy="36004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sp>
        <p:nvSpPr>
          <p:cNvPr id="8"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graphicFrame>
        <p:nvGraphicFramePr>
          <p:cNvPr id="3" name="Table 2">
            <a:extLst>
              <a:ext uri="{FF2B5EF4-FFF2-40B4-BE49-F238E27FC236}">
                <a16:creationId xmlns:a16="http://schemas.microsoft.com/office/drawing/2014/main" id="{DE786E83-A3D4-473C-9D48-969DA08FEE6B}"/>
              </a:ext>
            </a:extLst>
          </p:cNvPr>
          <p:cNvGraphicFramePr>
            <a:graphicFrameLocks noGrp="1"/>
          </p:cNvGraphicFramePr>
          <p:nvPr>
            <p:extLst>
              <p:ext uri="{D42A27DB-BD31-4B8C-83A1-F6EECF244321}">
                <p14:modId xmlns:p14="http://schemas.microsoft.com/office/powerpoint/2010/main" val="1403628736"/>
              </p:ext>
            </p:extLst>
          </p:nvPr>
        </p:nvGraphicFramePr>
        <p:xfrm>
          <a:off x="138896" y="733837"/>
          <a:ext cx="8861106" cy="3861312"/>
        </p:xfrm>
        <a:graphic>
          <a:graphicData uri="http://schemas.openxmlformats.org/drawingml/2006/table">
            <a:tbl>
              <a:tblPr firstRow="1" bandRow="1">
                <a:tableStyleId>{2D5ABB26-0587-4C30-8999-92F81FD0307C}</a:tableStyleId>
              </a:tblPr>
              <a:tblGrid>
                <a:gridCol w="2953702">
                  <a:extLst>
                    <a:ext uri="{9D8B030D-6E8A-4147-A177-3AD203B41FA5}">
                      <a16:colId xmlns:a16="http://schemas.microsoft.com/office/drawing/2014/main" val="2424359526"/>
                    </a:ext>
                  </a:extLst>
                </a:gridCol>
                <a:gridCol w="2953702">
                  <a:extLst>
                    <a:ext uri="{9D8B030D-6E8A-4147-A177-3AD203B41FA5}">
                      <a16:colId xmlns:a16="http://schemas.microsoft.com/office/drawing/2014/main" val="3100102308"/>
                    </a:ext>
                  </a:extLst>
                </a:gridCol>
                <a:gridCol w="2953702">
                  <a:extLst>
                    <a:ext uri="{9D8B030D-6E8A-4147-A177-3AD203B41FA5}">
                      <a16:colId xmlns:a16="http://schemas.microsoft.com/office/drawing/2014/main" val="3155009162"/>
                    </a:ext>
                  </a:extLst>
                </a:gridCol>
              </a:tblGrid>
              <a:tr h="19306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600" kern="1200" dirty="0">
                          <a:solidFill>
                            <a:schemeClr val="tx1"/>
                          </a:solidFill>
                          <a:effectLst/>
                          <a:latin typeface="+mn-lt"/>
                          <a:ea typeface="+mn-ea"/>
                          <a:cs typeface="+mn-cs"/>
                        </a:rPr>
                        <a:t>Jesus wants me to show love and care for others by …</a:t>
                      </a:r>
                    </a:p>
                    <a:p>
                      <a:endParaRPr lang="en-NZ"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600" kern="1200" dirty="0">
                          <a:solidFill>
                            <a:schemeClr val="tx1"/>
                          </a:solidFill>
                          <a:effectLst/>
                          <a:latin typeface="+mn-lt"/>
                          <a:ea typeface="+mn-ea"/>
                          <a:cs typeface="+mn-cs"/>
                        </a:rPr>
                        <a:t>Jesus wants me to show love and care for others by …</a:t>
                      </a:r>
                    </a:p>
                    <a:p>
                      <a:endParaRPr lang="en-NZ"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600" kern="1200" dirty="0">
                          <a:solidFill>
                            <a:schemeClr val="tx1"/>
                          </a:solidFill>
                          <a:effectLst/>
                          <a:latin typeface="+mn-lt"/>
                          <a:ea typeface="+mn-ea"/>
                          <a:cs typeface="+mn-cs"/>
                        </a:rPr>
                        <a:t>Jesus wants me to show love and care for others by …</a:t>
                      </a:r>
                    </a:p>
                    <a:p>
                      <a:endParaRPr lang="en-NZ"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2917644"/>
                  </a:ext>
                </a:extLst>
              </a:tr>
              <a:tr h="19306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600" kern="1200" dirty="0">
                          <a:solidFill>
                            <a:schemeClr val="tx1"/>
                          </a:solidFill>
                          <a:effectLst/>
                          <a:latin typeface="+mn-lt"/>
                          <a:ea typeface="+mn-ea"/>
                          <a:cs typeface="+mn-cs"/>
                        </a:rPr>
                        <a:t>Jesus wants me to show love and care for others by …</a:t>
                      </a:r>
                    </a:p>
                    <a:p>
                      <a:endParaRPr lang="en-NZ"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600" kern="1200" dirty="0">
                          <a:solidFill>
                            <a:schemeClr val="tx1"/>
                          </a:solidFill>
                          <a:effectLst/>
                          <a:latin typeface="+mn-lt"/>
                          <a:ea typeface="+mn-ea"/>
                          <a:cs typeface="+mn-cs"/>
                        </a:rPr>
                        <a:t>Jesus wants me to show love and care for others by …</a:t>
                      </a:r>
                    </a:p>
                    <a:p>
                      <a:endParaRPr lang="en-NZ"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600" kern="1200" dirty="0">
                          <a:solidFill>
                            <a:schemeClr val="tx1"/>
                          </a:solidFill>
                          <a:effectLst/>
                          <a:latin typeface="+mn-lt"/>
                          <a:ea typeface="+mn-ea"/>
                          <a:cs typeface="+mn-cs"/>
                        </a:rPr>
                        <a:t>Jesus wants me to show love and care for others by …</a:t>
                      </a:r>
                    </a:p>
                    <a:p>
                      <a:endParaRPr lang="en-NZ"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3953588"/>
                  </a:ext>
                </a:extLst>
              </a:tr>
            </a:tbl>
          </a:graphicData>
        </a:graphic>
      </p:graphicFrame>
      <p:sp>
        <p:nvSpPr>
          <p:cNvPr id="4" name="Rectangle 3">
            <a:extLst>
              <a:ext uri="{FF2B5EF4-FFF2-40B4-BE49-F238E27FC236}">
                <a16:creationId xmlns:a16="http://schemas.microsoft.com/office/drawing/2014/main" id="{A97F74BD-B7A5-4BF4-8BE4-EAABD89453D5}"/>
              </a:ext>
            </a:extLst>
          </p:cNvPr>
          <p:cNvSpPr/>
          <p:nvPr/>
        </p:nvSpPr>
        <p:spPr>
          <a:xfrm>
            <a:off x="5137616" y="416318"/>
            <a:ext cx="4006384" cy="340093"/>
          </a:xfrm>
          <a:prstGeom prst="rect">
            <a:avLst/>
          </a:prstGeom>
        </p:spPr>
        <p:txBody>
          <a:bodyPr wrap="square">
            <a:spAutoFit/>
          </a:bodyPr>
          <a:lstStyle/>
          <a:p>
            <a:pPr>
              <a:lnSpc>
                <a:spcPct val="115000"/>
              </a:lnSpc>
              <a:spcAft>
                <a:spcPts val="1000"/>
              </a:spcAft>
            </a:pPr>
            <a:r>
              <a:rPr lang="en-NZ" sz="1400" b="1" dirty="0">
                <a:latin typeface="Calibri" panose="020F0502020204030204" pitchFamily="34" charset="0"/>
                <a:ea typeface="Calibri" panose="020F0502020204030204" pitchFamily="34" charset="0"/>
                <a:cs typeface="Times New Roman" panose="02020603050405020304" pitchFamily="18" charset="0"/>
              </a:rPr>
              <a:t>Name____________________ Date_____________</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7138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8" descr="Red, Brick, Texture, Wall, House, Brick Wall">
            <a:extLst>
              <a:ext uri="{FF2B5EF4-FFF2-40B4-BE49-F238E27FC236}">
                <a16:creationId xmlns:a16="http://schemas.microsoft.com/office/drawing/2014/main" id="{B39AB279-6E59-49E4-A66C-B21CDBFDBF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385"/>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MOVE THIS OBJECT"/>
          <p:cNvSpPr txBox="1"/>
          <p:nvPr/>
        </p:nvSpPr>
        <p:spPr>
          <a:xfrm>
            <a:off x="2555064" y="490847"/>
            <a:ext cx="4033872" cy="646331"/>
          </a:xfrm>
          <a:prstGeom prst="rect">
            <a:avLst/>
          </a:prstGeom>
          <a:solidFill>
            <a:schemeClr val="bg1">
              <a:alpha val="50000"/>
            </a:schemeClr>
          </a:solidFill>
        </p:spPr>
        <p:txBody>
          <a:bodyPr wrap="square" rtlCol="0">
            <a:spAutoFit/>
          </a:bodyPr>
          <a:lstStyle/>
          <a:p>
            <a:pPr algn="ctr"/>
            <a:r>
              <a:rPr lang="en-GB" sz="3600" b="1" dirty="0"/>
              <a:t>Learning Intentions</a:t>
            </a:r>
          </a:p>
        </p:txBody>
      </p:sp>
      <p:sp>
        <p:nvSpPr>
          <p:cNvPr id="39" name="Shape: Border 2"/>
          <p:cNvSpPr/>
          <p:nvPr/>
        </p:nvSpPr>
        <p:spPr>
          <a:xfrm>
            <a:off x="864401" y="3384129"/>
            <a:ext cx="7975709" cy="873027"/>
          </a:xfrm>
          <a:prstGeom prst="rect">
            <a:avLst/>
          </a:prstGeom>
          <a:solidFill>
            <a:schemeClr val="bg1">
              <a:alpha val="50000"/>
            </a:schemeClr>
          </a:solidFill>
          <a:ln>
            <a:solidFill>
              <a:srgbClr val="00206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Shape: Border 1"/>
          <p:cNvSpPr/>
          <p:nvPr/>
        </p:nvSpPr>
        <p:spPr>
          <a:xfrm>
            <a:off x="864401" y="2442037"/>
            <a:ext cx="7992057" cy="830996"/>
          </a:xfrm>
          <a:prstGeom prst="rect">
            <a:avLst/>
          </a:prstGeom>
          <a:solidFill>
            <a:schemeClr val="bg1">
              <a:alpha val="50000"/>
            </a:schemeClr>
          </a:solidFill>
          <a:ln>
            <a:solidFill>
              <a:srgbClr val="00206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Textbox: Line 2"/>
          <p:cNvSpPr txBox="1"/>
          <p:nvPr/>
        </p:nvSpPr>
        <p:spPr>
          <a:xfrm>
            <a:off x="848052" y="3399394"/>
            <a:ext cx="7901143" cy="830997"/>
          </a:xfrm>
          <a:prstGeom prst="rect">
            <a:avLst/>
          </a:prstGeom>
          <a:noFill/>
        </p:spPr>
        <p:txBody>
          <a:bodyPr wrap="square" rtlCol="0">
            <a:spAutoFit/>
          </a:bodyPr>
          <a:lstStyle>
            <a:defPPr>
              <a:defRPr lang="en-US"/>
            </a:defPPr>
            <a:lvl1pPr>
              <a:spcAft>
                <a:spcPts val="1200"/>
              </a:spcAft>
              <a:defRPr sz="2400" b="1"/>
            </a:lvl1pPr>
          </a:lstStyle>
          <a:p>
            <a:pPr lvl="0"/>
            <a:r>
              <a:rPr lang="en-NZ" b="0" dirty="0"/>
              <a:t>recognise the washing of the feet by Jesus shows us that people must help and </a:t>
            </a:r>
            <a:r>
              <a:rPr lang="en-NZ" b="0" dirty="0" err="1"/>
              <a:t>manaaki</a:t>
            </a:r>
            <a:r>
              <a:rPr lang="en-NZ" b="0" dirty="0"/>
              <a:t> care for others.</a:t>
            </a:r>
          </a:p>
        </p:txBody>
      </p:sp>
      <p:sp>
        <p:nvSpPr>
          <p:cNvPr id="36" name="Textbox: Line 1"/>
          <p:cNvSpPr txBox="1"/>
          <p:nvPr/>
        </p:nvSpPr>
        <p:spPr>
          <a:xfrm>
            <a:off x="848053" y="2466169"/>
            <a:ext cx="7791947" cy="830997"/>
          </a:xfrm>
          <a:prstGeom prst="rect">
            <a:avLst/>
          </a:prstGeom>
          <a:noFill/>
        </p:spPr>
        <p:txBody>
          <a:bodyPr wrap="square" rtlCol="0">
            <a:spAutoFit/>
          </a:bodyPr>
          <a:lstStyle/>
          <a:p>
            <a:pPr lvl="0"/>
            <a:r>
              <a:rPr lang="en-NZ" sz="2400" dirty="0"/>
              <a:t>identify Holy Thursday as the day Jesus washed the feet of his friends</a:t>
            </a:r>
          </a:p>
        </p:txBody>
      </p:sp>
      <p:sp>
        <p:nvSpPr>
          <p:cNvPr id="43" name="Shape: Number 2"/>
          <p:cNvSpPr txBox="1"/>
          <p:nvPr/>
        </p:nvSpPr>
        <p:spPr>
          <a:xfrm>
            <a:off x="394805" y="3397360"/>
            <a:ext cx="427684" cy="400110"/>
          </a:xfrm>
          <a:prstGeom prst="rect">
            <a:avLst/>
          </a:prstGeom>
          <a:solidFill>
            <a:schemeClr val="bg1">
              <a:alpha val="50000"/>
            </a:schemeClr>
          </a:solidFill>
        </p:spPr>
        <p:txBody>
          <a:bodyPr wrap="square" rtlCol="0">
            <a:spAutoFit/>
          </a:bodyPr>
          <a:lstStyle/>
          <a:p>
            <a:r>
              <a:rPr lang="en-GB" sz="2000" b="1" dirty="0">
                <a:latin typeface="Segoe UI" pitchFamily="34" charset="0"/>
                <a:ea typeface="Segoe UI" pitchFamily="34" charset="0"/>
                <a:cs typeface="Segoe UI" pitchFamily="34" charset="0"/>
              </a:rPr>
              <a:t>2)</a:t>
            </a:r>
          </a:p>
        </p:txBody>
      </p:sp>
      <p:sp>
        <p:nvSpPr>
          <p:cNvPr id="44" name="Shape: Number 1"/>
          <p:cNvSpPr txBox="1"/>
          <p:nvPr/>
        </p:nvSpPr>
        <p:spPr>
          <a:xfrm>
            <a:off x="408873" y="2459466"/>
            <a:ext cx="427684" cy="400110"/>
          </a:xfrm>
          <a:prstGeom prst="rect">
            <a:avLst/>
          </a:prstGeom>
          <a:solidFill>
            <a:schemeClr val="bg1">
              <a:alpha val="50000"/>
            </a:schemeClr>
          </a:solidFill>
        </p:spPr>
        <p:txBody>
          <a:bodyPr wrap="square" rtlCol="0">
            <a:spAutoFit/>
          </a:bodyPr>
          <a:lstStyle/>
          <a:p>
            <a:r>
              <a:rPr lang="en-GB" sz="2000" b="1" dirty="0">
                <a:latin typeface="Segoe UI" pitchFamily="34" charset="0"/>
                <a:ea typeface="Segoe UI" pitchFamily="34" charset="0"/>
                <a:cs typeface="Segoe UI" pitchFamily="34" charset="0"/>
              </a:rPr>
              <a:t>1)</a:t>
            </a:r>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S-02</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3700607" y="4912668"/>
            <a:ext cx="1742786" cy="230832"/>
          </a:xfrm>
          <a:prstGeom prst="rect">
            <a:avLst/>
          </a:prstGeom>
          <a:solidFill>
            <a:schemeClr val="bg1">
              <a:alpha val="50000"/>
            </a:schemeClr>
          </a:solidFill>
        </p:spPr>
        <p:txBody>
          <a:bodyPr wrap="none" rtlCol="0">
            <a:spAutoFit/>
          </a:bodyPr>
          <a:lstStyle/>
          <a:p>
            <a:pPr algn="ctr"/>
            <a:r>
              <a:rPr lang="en-GB" sz="900">
                <a:latin typeface="Arial" pitchFamily="34" charset="0"/>
                <a:ea typeface="Segoe UI" pitchFamily="34" charset="0"/>
                <a:cs typeface="Arial" pitchFamily="34" charset="0"/>
              </a:rPr>
              <a:t>Click the borders to reveal text</a:t>
            </a:r>
          </a:p>
        </p:txBody>
      </p:sp>
      <p:sp>
        <p:nvSpPr>
          <p:cNvPr id="2" name="TextBox 1"/>
          <p:cNvSpPr txBox="1"/>
          <p:nvPr/>
        </p:nvSpPr>
        <p:spPr>
          <a:xfrm>
            <a:off x="408873" y="1486024"/>
            <a:ext cx="1951884" cy="379828"/>
          </a:xfrm>
          <a:prstGeom prst="rect">
            <a:avLst/>
          </a:prstGeom>
          <a:solidFill>
            <a:schemeClr val="bg1">
              <a:alpha val="50000"/>
            </a:schemeClr>
          </a:solidFill>
        </p:spPr>
        <p:txBody>
          <a:bodyPr wrap="square" rtlCol="0">
            <a:spAutoFit/>
          </a:bodyPr>
          <a:lstStyle/>
          <a:p>
            <a:r>
              <a:rPr lang="en-NZ" b="1" dirty="0"/>
              <a:t>The children will:</a:t>
            </a:r>
          </a:p>
        </p:txBody>
      </p:sp>
      <p:pic>
        <p:nvPicPr>
          <p:cNvPr id="23" name="Picture 22" descr="Image result for Jesus washes the feet of the disciples">
            <a:extLst>
              <a:ext uri="{FF2B5EF4-FFF2-40B4-BE49-F238E27FC236}">
                <a16:creationId xmlns:a16="http://schemas.microsoft.com/office/drawing/2014/main" id="{2C235244-7ACB-448E-ABEA-ABFECAF9643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6114" y="506345"/>
            <a:ext cx="1958498" cy="1241173"/>
          </a:xfrm>
          <a:prstGeom prst="rect">
            <a:avLst/>
          </a:prstGeom>
          <a:noFill/>
          <a:ln w="28575">
            <a:solidFill>
              <a:schemeClr val="bg1"/>
            </a:solidFill>
          </a:ln>
        </p:spPr>
      </p:pic>
    </p:spTree>
    <p:extLst>
      <p:ext uri="{BB962C8B-B14F-4D97-AF65-F5344CB8AC3E}">
        <p14:creationId xmlns:p14="http://schemas.microsoft.com/office/powerpoint/2010/main" val="12635632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36"/>
                                        </p:tgtEl>
                                        <p:attrNameLst>
                                          <p:attrName>style.color</p:attrName>
                                        </p:attrNameLst>
                                      </p:cBhvr>
                                      <p:to>
                                        <a:srgbClr val="969696"/>
                                      </p:to>
                                    </p:animClr>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2" nodeType="clickEffect">
                                  <p:stCondLst>
                                    <p:cond delay="0"/>
                                  </p:stCondLst>
                                  <p:childTnLst>
                                    <p:animClr clrSpc="rgb" dir="cw">
                                      <p:cBhvr override="childStyle">
                                        <p:cTn id="14" dur="500" fill="hold"/>
                                        <p:tgtEl>
                                          <p:spTgt spid="35"/>
                                        </p:tgtEl>
                                        <p:attrNameLst>
                                          <p:attrName>style.color</p:attrName>
                                        </p:attrNameLst>
                                      </p:cBhvr>
                                      <p:to>
                                        <a:schemeClr val="tx1"/>
                                      </p:to>
                                    </p:animClr>
                                  </p:childTnLst>
                                </p:cTn>
                              </p:par>
                              <p:par>
                                <p:cTn id="15" presetID="3" presetClass="emph" presetSubtype="2" fill="hold" grpId="1" nodeType="withEffect">
                                  <p:stCondLst>
                                    <p:cond delay="0"/>
                                  </p:stCondLst>
                                  <p:childTnLst>
                                    <p:animClr clrSpc="rgb" dir="cw">
                                      <p:cBhvr override="childStyle">
                                        <p:cTn id="16" dur="500" fill="hold"/>
                                        <p:tgtEl>
                                          <p:spTgt spid="36"/>
                                        </p:tgtEl>
                                        <p:attrNameLst>
                                          <p:attrName>style.color</p:attrName>
                                        </p:attrNameLst>
                                      </p:cBhvr>
                                      <p:to>
                                        <a:schemeClr val="tx1"/>
                                      </p:to>
                                    </p:animClr>
                                  </p:childTnLst>
                                </p:cTn>
                              </p:par>
                              <p:par>
                                <p:cTn id="17" presetID="1" presetClass="exit" presetSubtype="0" fill="hold" grpId="4" nodeType="with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9" restart="whenNotActive" fill="hold" evtFilter="cancelBubble" nodeType="interactiveSeq">
                <p:stCondLst>
                  <p:cond evt="onClick" delay="0">
                    <p:tgtEl>
                      <p:spTgt spid="21"/>
                    </p:tgtEl>
                  </p:cond>
                </p:stCondLst>
                <p:endSync evt="end" delay="0">
                  <p:rtn val="all"/>
                </p:endSync>
                <p:childTnLst>
                  <p:par>
                    <p:cTn id="20" fill="hold">
                      <p:stCondLst>
                        <p:cond delay="0"/>
                      </p:stCondLst>
                      <p:childTnLst>
                        <p:par>
                          <p:cTn id="21" fill="hold">
                            <p:stCondLst>
                              <p:cond delay="0"/>
                            </p:stCondLst>
                            <p:childTnLst>
                              <p:par>
                                <p:cTn id="22" presetID="3" presetClass="emph" presetSubtype="2" fill="hold" grpId="3" nodeType="clickEffect">
                                  <p:stCondLst>
                                    <p:cond delay="0"/>
                                  </p:stCondLst>
                                  <p:childTnLst>
                                    <p:animClr clrSpc="rgb" dir="cw">
                                      <p:cBhvr override="childStyle">
                                        <p:cTn id="23" dur="500" fill="hold"/>
                                        <p:tgtEl>
                                          <p:spTgt spid="35"/>
                                        </p:tgtEl>
                                        <p:attrNameLst>
                                          <p:attrName>style.color</p:attrName>
                                        </p:attrNameLst>
                                      </p:cBhvr>
                                      <p:to>
                                        <a:schemeClr val="tx1"/>
                                      </p:to>
                                    </p:animClr>
                                  </p:childTnLst>
                                </p:cTn>
                              </p:par>
                              <p:par>
                                <p:cTn id="24" presetID="3" presetClass="emph" presetSubtype="2" fill="hold" grpId="2" nodeType="withEffect">
                                  <p:stCondLst>
                                    <p:cond delay="0"/>
                                  </p:stCondLst>
                                  <p:childTnLst>
                                    <p:animClr clrSpc="rgb" dir="cw">
                                      <p:cBhvr override="childStyle">
                                        <p:cTn id="25" dur="500" fill="hold"/>
                                        <p:tgtEl>
                                          <p:spTgt spid="36"/>
                                        </p:tgtEl>
                                        <p:attrNameLst>
                                          <p:attrName>style.color</p:attrName>
                                        </p:attrNameLst>
                                      </p:cBhvr>
                                      <p:to>
                                        <a:schemeClr val="tx1"/>
                                      </p:to>
                                    </p:animClr>
                                  </p:childTnLst>
                                </p:cTn>
                              </p:par>
                              <p:par>
                                <p:cTn id="26" presetID="1" presetClass="exit" presetSubtype="0" fill="hold" grpId="5" nodeType="withEffect">
                                  <p:stCondLst>
                                    <p:cond delay="0"/>
                                  </p:stCondLst>
                                  <p:childTnLst>
                                    <p:set>
                                      <p:cBhvr>
                                        <p:cTn id="27"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35" grpId="0"/>
      <p:bldP spid="35" grpId="2"/>
      <p:bldP spid="35" grpId="3"/>
      <p:bldP spid="35" grpId="4"/>
      <p:bldP spid="35" grpId="5"/>
      <p:bldP spid="36" grpId="0"/>
      <p:bldP spid="36" grpId="1"/>
      <p:bldP spid="36"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descr="Red, Brick, Texture, Wall, House, Brick Wall">
            <a:extLst>
              <a:ext uri="{FF2B5EF4-FFF2-40B4-BE49-F238E27FC236}">
                <a16:creationId xmlns:a16="http://schemas.microsoft.com/office/drawing/2014/main" id="{E47C78DC-D339-46E7-A65E-94739A07FB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0385"/>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MOVE THIS OBJECT"/>
          <p:cNvSpPr txBox="1"/>
          <p:nvPr/>
        </p:nvSpPr>
        <p:spPr>
          <a:xfrm>
            <a:off x="3557" y="3375"/>
            <a:ext cx="9144000" cy="584775"/>
          </a:xfrm>
          <a:prstGeom prst="rect">
            <a:avLst/>
          </a:prstGeom>
          <a:solidFill>
            <a:schemeClr val="bg1">
              <a:alpha val="50000"/>
            </a:schemeClr>
          </a:solidFill>
        </p:spPr>
        <p:txBody>
          <a:bodyPr wrap="square" rtlCol="0">
            <a:spAutoFit/>
          </a:bodyPr>
          <a:lstStyle/>
          <a:p>
            <a:pPr algn="ctr"/>
            <a:r>
              <a:rPr lang="en-NZ" sz="3200" dirty="0"/>
              <a:t>Our Journey through Holy Week continues</a:t>
            </a:r>
            <a:endParaRPr lang="en-GB" sz="5400" dirty="0">
              <a:solidFill>
                <a:srgbClr val="FF0000"/>
              </a:solidFill>
            </a:endParaRPr>
          </a:p>
        </p:txBody>
      </p:sp>
      <p:sp>
        <p:nvSpPr>
          <p:cNvPr id="1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S-03</a:t>
            </a:r>
          </a:p>
        </p:txBody>
      </p:sp>
      <p:sp>
        <p:nvSpPr>
          <p:cNvPr id="1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Tool instructions"/>
          <p:cNvSpPr txBox="1"/>
          <p:nvPr/>
        </p:nvSpPr>
        <p:spPr>
          <a:xfrm>
            <a:off x="3453744" y="4912668"/>
            <a:ext cx="2236511"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in </a:t>
            </a:r>
            <a:r>
              <a:rPr lang="en-GB" sz="900">
                <a:latin typeface="Arial" pitchFamily="34" charset="0"/>
                <a:ea typeface="Segoe UI" pitchFamily="34" charset="0"/>
                <a:cs typeface="Arial" pitchFamily="34" charset="0"/>
              </a:rPr>
              <a:t>the white </a:t>
            </a:r>
            <a:r>
              <a:rPr lang="en-GB" sz="900" dirty="0">
                <a:latin typeface="Arial" pitchFamily="34" charset="0"/>
                <a:ea typeface="Segoe UI" pitchFamily="34" charset="0"/>
                <a:cs typeface="Arial" pitchFamily="34" charset="0"/>
              </a:rPr>
              <a:t>box and write your text</a:t>
            </a:r>
          </a:p>
        </p:txBody>
      </p:sp>
      <p:pic>
        <p:nvPicPr>
          <p:cNvPr id="14" name="Picture 13" descr="JourneyThroughHolyWeek">
            <a:extLst>
              <a:ext uri="{FF2B5EF4-FFF2-40B4-BE49-F238E27FC236}">
                <a16:creationId xmlns:a16="http://schemas.microsoft.com/office/drawing/2014/main" id="{FCF6C81B-F48E-4C92-97E5-0A422F710CF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608194" y="1657399"/>
            <a:ext cx="3274022" cy="1882563"/>
          </a:xfrm>
          <a:prstGeom prst="rect">
            <a:avLst/>
          </a:prstGeom>
          <a:noFill/>
          <a:ln>
            <a:solidFill>
              <a:schemeClr val="bg1"/>
            </a:solidFill>
          </a:ln>
        </p:spPr>
      </p:pic>
      <p:sp>
        <p:nvSpPr>
          <p:cNvPr id="7" name="Rectangle 6">
            <a:extLst>
              <a:ext uri="{FF2B5EF4-FFF2-40B4-BE49-F238E27FC236}">
                <a16:creationId xmlns:a16="http://schemas.microsoft.com/office/drawing/2014/main" id="{1DE896E8-1973-4E47-9CF0-3543CDE4E3F3}"/>
              </a:ext>
            </a:extLst>
          </p:cNvPr>
          <p:cNvSpPr/>
          <p:nvPr/>
        </p:nvSpPr>
        <p:spPr>
          <a:xfrm>
            <a:off x="143765" y="653138"/>
            <a:ext cx="5719386" cy="587853"/>
          </a:xfrm>
          <a:prstGeom prst="rect">
            <a:avLst/>
          </a:prstGeom>
          <a:solidFill>
            <a:schemeClr val="bg1">
              <a:alpha val="50000"/>
            </a:schemeClr>
          </a:solidFill>
        </p:spPr>
        <p:txBody>
          <a:bodyPr wrap="square">
            <a:spAutoFit/>
          </a:bodyPr>
          <a:lstStyle/>
          <a:p>
            <a:pPr algn="ctr">
              <a:lnSpc>
                <a:spcPct val="115000"/>
              </a:lnSpc>
              <a:spcAft>
                <a:spcPts val="1000"/>
              </a:spcAft>
            </a:pPr>
            <a:r>
              <a:rPr lang="en-NZ" sz="2800" b="1" dirty="0">
                <a:latin typeface="Calibri" panose="020F0502020204030204" pitchFamily="34" charset="0"/>
                <a:ea typeface="Calibri" panose="020F0502020204030204" pitchFamily="34" charset="0"/>
                <a:cs typeface="Times New Roman" panose="02020603050405020304" pitchFamily="18" charset="0"/>
              </a:rPr>
              <a:t>What do we know about Holy Week?</a:t>
            </a:r>
            <a:endParaRPr lang="en-NZ"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controls>
      <mc:AlternateContent xmlns:mc="http://schemas.openxmlformats.org/markup-compatibility/2006">
        <mc:Choice xmlns:v="urn:schemas-microsoft-com:vml" Requires="v">
          <p:control spid="9253" name="TextBox1" r:id="rId2" imgW="5057640" imgH="3543480"/>
        </mc:Choice>
        <mc:Fallback>
          <p:control name="TextBox1" r:id="rId2" imgW="5057640" imgH="3543480">
            <p:pic>
              <p:nvPicPr>
                <p:cNvPr id="18" name="TextBox1">
                  <a:extLst>
                    <a:ext uri="{FF2B5EF4-FFF2-40B4-BE49-F238E27FC236}">
                      <a16:creationId xmlns:a16="http://schemas.microsoft.com/office/drawing/2014/main" id="{0AB30645-3040-4AE4-A411-C52A4B7E6142}"/>
                    </a:ext>
                  </a:extLst>
                </p:cNvPr>
                <p:cNvPicPr preferRelativeResize="0">
                  <a:picLocks noChangeArrowheads="1" noChangeShapeType="1"/>
                </p:cNvPicPr>
                <p:nvPr/>
              </p:nvPicPr>
              <p:blipFill>
                <a:blip r:embed="rId7"/>
                <a:srcRect/>
                <a:stretch>
                  <a:fillRect/>
                </a:stretch>
              </p:blipFill>
              <p:spPr bwMode="auto">
                <a:xfrm>
                  <a:off x="319850" y="1296163"/>
                  <a:ext cx="5053115" cy="354043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42545210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 name="Picture 8" descr="Red, Brick, Texture, Wall, House, Brick Wall">
            <a:extLst>
              <a:ext uri="{FF2B5EF4-FFF2-40B4-BE49-F238E27FC236}">
                <a16:creationId xmlns:a16="http://schemas.microsoft.com/office/drawing/2014/main" id="{F8B1139C-41D1-4E2D-9089-43EDBB4880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385"/>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REMOVE THIS OBJECT"/>
          <p:cNvSpPr txBox="1"/>
          <p:nvPr/>
        </p:nvSpPr>
        <p:spPr>
          <a:xfrm>
            <a:off x="3557" y="3375"/>
            <a:ext cx="9144000" cy="584775"/>
          </a:xfrm>
          <a:prstGeom prst="rect">
            <a:avLst/>
          </a:prstGeom>
          <a:solidFill>
            <a:schemeClr val="bg1">
              <a:alpha val="58000"/>
            </a:schemeClr>
          </a:solidFill>
        </p:spPr>
        <p:txBody>
          <a:bodyPr wrap="square" rtlCol="0">
            <a:spAutoFit/>
          </a:bodyPr>
          <a:lstStyle/>
          <a:p>
            <a:pPr algn="ctr"/>
            <a:r>
              <a:rPr lang="en-NZ" sz="3200" dirty="0"/>
              <a:t>Remembering the Palm Sunday story</a:t>
            </a:r>
            <a:endParaRPr lang="en-GB" sz="5400" b="1" dirty="0">
              <a:solidFill>
                <a:srgbClr val="FF0000"/>
              </a:solidFill>
            </a:endParaRPr>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S-04</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367187" y="4912668"/>
            <a:ext cx="2409635"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each palm to highlight correct answer.</a:t>
            </a:r>
          </a:p>
        </p:txBody>
      </p:sp>
      <p:sp>
        <p:nvSpPr>
          <p:cNvPr id="28" name="Rectangle 27">
            <a:extLst>
              <a:ext uri="{FF2B5EF4-FFF2-40B4-BE49-F238E27FC236}">
                <a16:creationId xmlns:a16="http://schemas.microsoft.com/office/drawing/2014/main" id="{AD711794-F282-4E35-B839-123D875CBE30}"/>
              </a:ext>
            </a:extLst>
          </p:cNvPr>
          <p:cNvSpPr/>
          <p:nvPr/>
        </p:nvSpPr>
        <p:spPr>
          <a:xfrm>
            <a:off x="69934" y="588150"/>
            <a:ext cx="7174502" cy="4239214"/>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pic>
        <p:nvPicPr>
          <p:cNvPr id="20" name="Picture 19" descr="Image result for Palm Sunday images">
            <a:extLst>
              <a:ext uri="{FF2B5EF4-FFF2-40B4-BE49-F238E27FC236}">
                <a16:creationId xmlns:a16="http://schemas.microsoft.com/office/drawing/2014/main" id="{3895BDDA-681D-4706-86A0-39552AA5D13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313887" y="1300492"/>
            <a:ext cx="1753078" cy="2380257"/>
          </a:xfrm>
          <a:prstGeom prst="rect">
            <a:avLst/>
          </a:prstGeom>
          <a:noFill/>
          <a:ln>
            <a:noFill/>
          </a:ln>
        </p:spPr>
      </p:pic>
      <p:sp>
        <p:nvSpPr>
          <p:cNvPr id="21" name="Rectangle 20">
            <a:extLst>
              <a:ext uri="{FF2B5EF4-FFF2-40B4-BE49-F238E27FC236}">
                <a16:creationId xmlns:a16="http://schemas.microsoft.com/office/drawing/2014/main" id="{F9DAAF47-A2BE-4F41-A170-402A202B2F10}"/>
              </a:ext>
            </a:extLst>
          </p:cNvPr>
          <p:cNvSpPr/>
          <p:nvPr/>
        </p:nvSpPr>
        <p:spPr>
          <a:xfrm>
            <a:off x="926118" y="678524"/>
            <a:ext cx="5509846" cy="392159"/>
          </a:xfrm>
          <a:prstGeom prst="rect">
            <a:avLst/>
          </a:prstGeom>
          <a:noFill/>
        </p:spPr>
        <p:txBody>
          <a:bodyPr wrap="square">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The main character in the Palm Sunday story is</a:t>
            </a:r>
            <a:endParaRPr lang="en-N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A3ED6489-4779-4D05-9518-3DE868315951}"/>
              </a:ext>
            </a:extLst>
          </p:cNvPr>
          <p:cNvSpPr/>
          <p:nvPr/>
        </p:nvSpPr>
        <p:spPr>
          <a:xfrm>
            <a:off x="926118" y="1463649"/>
            <a:ext cx="4572000" cy="392159"/>
          </a:xfrm>
          <a:prstGeom prst="rect">
            <a:avLst/>
          </a:prstGeom>
          <a:noFill/>
        </p:spPr>
        <p:txBody>
          <a:bodyPr>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The people welcomed Jesus by waving</a:t>
            </a:r>
            <a:endParaRPr lang="en-N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8039250F-DB4C-4A33-B63E-B9512B67880F}"/>
              </a:ext>
            </a:extLst>
          </p:cNvPr>
          <p:cNvSpPr/>
          <p:nvPr/>
        </p:nvSpPr>
        <p:spPr>
          <a:xfrm>
            <a:off x="926118" y="2248774"/>
            <a:ext cx="5215872" cy="392159"/>
          </a:xfrm>
          <a:prstGeom prst="rect">
            <a:avLst/>
          </a:prstGeom>
          <a:noFill/>
        </p:spPr>
        <p:txBody>
          <a:bodyPr wrap="square">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Jesus was riding a </a:t>
            </a:r>
            <a:endParaRPr lang="en-N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AC2798DD-BDB8-4645-9409-DF210908117B}"/>
              </a:ext>
            </a:extLst>
          </p:cNvPr>
          <p:cNvSpPr/>
          <p:nvPr/>
        </p:nvSpPr>
        <p:spPr>
          <a:xfrm>
            <a:off x="926118" y="3015176"/>
            <a:ext cx="5994401" cy="410882"/>
          </a:xfrm>
          <a:prstGeom prst="rect">
            <a:avLst/>
          </a:prstGeom>
          <a:noFill/>
        </p:spPr>
        <p:txBody>
          <a:bodyPr wrap="square">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Jesus was on his way to</a:t>
            </a:r>
            <a:endParaRPr lang="en-N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9" name="Highlight Jesus">
            <a:extLst>
              <a:ext uri="{FF2B5EF4-FFF2-40B4-BE49-F238E27FC236}">
                <a16:creationId xmlns:a16="http://schemas.microsoft.com/office/drawing/2014/main" id="{CF8C7A1B-B00E-4607-810E-4086B4817D6B}"/>
              </a:ext>
            </a:extLst>
          </p:cNvPr>
          <p:cNvSpPr/>
          <p:nvPr/>
        </p:nvSpPr>
        <p:spPr>
          <a:xfrm>
            <a:off x="4548554" y="1089078"/>
            <a:ext cx="762000" cy="322024"/>
          </a:xfrm>
          <a:prstGeom prst="rect">
            <a:avLst/>
          </a:prstGeom>
          <a:solidFill>
            <a:srgbClr val="FFFF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5" name="Rectangle 24">
            <a:extLst>
              <a:ext uri="{FF2B5EF4-FFF2-40B4-BE49-F238E27FC236}">
                <a16:creationId xmlns:a16="http://schemas.microsoft.com/office/drawing/2014/main" id="{49EBB2FC-ED72-4764-B49F-0B49F87C3138}"/>
              </a:ext>
            </a:extLst>
          </p:cNvPr>
          <p:cNvSpPr/>
          <p:nvPr/>
        </p:nvSpPr>
        <p:spPr>
          <a:xfrm>
            <a:off x="926118" y="3800301"/>
            <a:ext cx="5744307" cy="392159"/>
          </a:xfrm>
          <a:prstGeom prst="rect">
            <a:avLst/>
          </a:prstGeom>
          <a:noFill/>
        </p:spPr>
        <p:txBody>
          <a:bodyPr wrap="square">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The people shouted, “Welcome to our King” </a:t>
            </a:r>
            <a:endParaRPr lang="en-N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1" name="Rectangle 30">
            <a:extLst>
              <a:ext uri="{FF2B5EF4-FFF2-40B4-BE49-F238E27FC236}">
                <a16:creationId xmlns:a16="http://schemas.microsoft.com/office/drawing/2014/main" id="{C9447B52-01BE-4003-AC5C-5F2E2B09A1FD}"/>
              </a:ext>
            </a:extLst>
          </p:cNvPr>
          <p:cNvSpPr/>
          <p:nvPr/>
        </p:nvSpPr>
        <p:spPr>
          <a:xfrm>
            <a:off x="926118" y="1061725"/>
            <a:ext cx="6307015" cy="410882"/>
          </a:xfrm>
          <a:prstGeom prst="rect">
            <a:avLst/>
          </a:prstGeom>
          <a:noFill/>
        </p:spPr>
        <p:txBody>
          <a:bodyPr wrap="squar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Peter		Mary		Jesus</a:t>
            </a:r>
            <a:endParaRPr lang="en-N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3" name="highlight donkey">
            <a:extLst>
              <a:ext uri="{FF2B5EF4-FFF2-40B4-BE49-F238E27FC236}">
                <a16:creationId xmlns:a16="http://schemas.microsoft.com/office/drawing/2014/main" id="{F36A0FF3-071B-4642-9454-2BFA06429063}"/>
              </a:ext>
            </a:extLst>
          </p:cNvPr>
          <p:cNvSpPr/>
          <p:nvPr/>
        </p:nvSpPr>
        <p:spPr>
          <a:xfrm>
            <a:off x="4548554" y="2671117"/>
            <a:ext cx="949564" cy="322024"/>
          </a:xfrm>
          <a:prstGeom prst="rect">
            <a:avLst/>
          </a:prstGeom>
          <a:solidFill>
            <a:srgbClr val="FFFF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54" name="highlight palms">
            <a:extLst>
              <a:ext uri="{FF2B5EF4-FFF2-40B4-BE49-F238E27FC236}">
                <a16:creationId xmlns:a16="http://schemas.microsoft.com/office/drawing/2014/main" id="{EA0DB336-A0B5-4CC3-BBFB-90FD46699EC6}"/>
              </a:ext>
            </a:extLst>
          </p:cNvPr>
          <p:cNvSpPr/>
          <p:nvPr/>
        </p:nvSpPr>
        <p:spPr>
          <a:xfrm>
            <a:off x="2748608" y="1891642"/>
            <a:ext cx="762000" cy="322024"/>
          </a:xfrm>
          <a:prstGeom prst="rect">
            <a:avLst/>
          </a:prstGeom>
          <a:solidFill>
            <a:srgbClr val="FFFF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55" name="Highlight hosanna">
            <a:extLst>
              <a:ext uri="{FF2B5EF4-FFF2-40B4-BE49-F238E27FC236}">
                <a16:creationId xmlns:a16="http://schemas.microsoft.com/office/drawing/2014/main" id="{7CD3A15B-D22B-469D-B63B-1E870DC0EFCC}"/>
              </a:ext>
            </a:extLst>
          </p:cNvPr>
          <p:cNvSpPr/>
          <p:nvPr/>
        </p:nvSpPr>
        <p:spPr>
          <a:xfrm>
            <a:off x="2736884" y="4220125"/>
            <a:ext cx="2069577" cy="322024"/>
          </a:xfrm>
          <a:prstGeom prst="rect">
            <a:avLst/>
          </a:prstGeom>
          <a:solidFill>
            <a:srgbClr val="FFFF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56" name="highlight jerusalem">
            <a:extLst>
              <a:ext uri="{FF2B5EF4-FFF2-40B4-BE49-F238E27FC236}">
                <a16:creationId xmlns:a16="http://schemas.microsoft.com/office/drawing/2014/main" id="{FD71542C-3E1B-4684-880E-9AC420D8F628}"/>
              </a:ext>
            </a:extLst>
          </p:cNvPr>
          <p:cNvSpPr/>
          <p:nvPr/>
        </p:nvSpPr>
        <p:spPr>
          <a:xfrm>
            <a:off x="2672861" y="3465388"/>
            <a:ext cx="1289539" cy="322024"/>
          </a:xfrm>
          <a:prstGeom prst="rect">
            <a:avLst/>
          </a:prstGeom>
          <a:solidFill>
            <a:srgbClr val="FFFF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2" name="Rectangle 31">
            <a:extLst>
              <a:ext uri="{FF2B5EF4-FFF2-40B4-BE49-F238E27FC236}">
                <a16:creationId xmlns:a16="http://schemas.microsoft.com/office/drawing/2014/main" id="{709FA4A8-07E2-4C32-B6B6-3608D6563273}"/>
              </a:ext>
            </a:extLst>
          </p:cNvPr>
          <p:cNvSpPr/>
          <p:nvPr/>
        </p:nvSpPr>
        <p:spPr>
          <a:xfrm>
            <a:off x="926118" y="1846850"/>
            <a:ext cx="5509846" cy="410882"/>
          </a:xfrm>
          <a:prstGeom prst="rect">
            <a:avLst/>
          </a:prstGeom>
          <a:noFill/>
        </p:spPr>
        <p:txBody>
          <a:bodyPr wrap="squar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Flags		Palms		Hats</a:t>
            </a:r>
            <a:endParaRPr lang="en-N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090E314-50E2-462B-9870-68732F8B12D2}"/>
              </a:ext>
            </a:extLst>
          </p:cNvPr>
          <p:cNvSpPr/>
          <p:nvPr/>
        </p:nvSpPr>
        <p:spPr>
          <a:xfrm>
            <a:off x="926118" y="3417100"/>
            <a:ext cx="5509846" cy="392159"/>
          </a:xfrm>
          <a:prstGeom prst="rect">
            <a:avLst/>
          </a:prstGeom>
          <a:noFill/>
        </p:spPr>
        <p:txBody>
          <a:bodyPr wrap="squar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Wellington	Jerusalem	London</a:t>
            </a:r>
            <a:endParaRPr lang="en-N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4" name="Rectangle 33">
            <a:extLst>
              <a:ext uri="{FF2B5EF4-FFF2-40B4-BE49-F238E27FC236}">
                <a16:creationId xmlns:a16="http://schemas.microsoft.com/office/drawing/2014/main" id="{B253C71D-7809-4F0F-B7FF-8DF0BF1E2F25}"/>
              </a:ext>
            </a:extLst>
          </p:cNvPr>
          <p:cNvSpPr/>
          <p:nvPr/>
        </p:nvSpPr>
        <p:spPr>
          <a:xfrm>
            <a:off x="926118" y="2631975"/>
            <a:ext cx="5509846" cy="392159"/>
          </a:xfrm>
          <a:prstGeom prst="rect">
            <a:avLst/>
          </a:prstGeom>
          <a:noFill/>
        </p:spPr>
        <p:txBody>
          <a:bodyPr wrap="squar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Motor Bike	Skateboard	Donkey</a:t>
            </a:r>
            <a:endParaRPr lang="en-NZ"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7" name="Rectangle 36">
            <a:extLst>
              <a:ext uri="{FF2B5EF4-FFF2-40B4-BE49-F238E27FC236}">
                <a16:creationId xmlns:a16="http://schemas.microsoft.com/office/drawing/2014/main" id="{63F9288A-3860-475E-9257-33996FE4F888}"/>
              </a:ext>
            </a:extLst>
          </p:cNvPr>
          <p:cNvSpPr/>
          <p:nvPr/>
        </p:nvSpPr>
        <p:spPr>
          <a:xfrm>
            <a:off x="926118" y="4183502"/>
            <a:ext cx="6482863" cy="410882"/>
          </a:xfrm>
          <a:prstGeom prst="rect">
            <a:avLst/>
          </a:prstGeom>
          <a:noFill/>
        </p:spPr>
        <p:txBody>
          <a:bodyPr wrap="squar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Hooray!		Hosanna! Hosanna!		Jesus is the best!</a:t>
            </a:r>
            <a:endParaRPr lang="en-NZ"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8" name="palm 1">
            <a:extLst>
              <a:ext uri="{FF2B5EF4-FFF2-40B4-BE49-F238E27FC236}">
                <a16:creationId xmlns:a16="http://schemas.microsoft.com/office/drawing/2014/main" id="{62D09CE6-05B3-4222-9CB1-9E405E0E12BC}"/>
              </a:ext>
            </a:extLst>
          </p:cNvPr>
          <p:cNvSpPr/>
          <p:nvPr/>
        </p:nvSpPr>
        <p:spPr>
          <a:xfrm>
            <a:off x="140227" y="742547"/>
            <a:ext cx="617589" cy="620982"/>
          </a:xfrm>
          <a:prstGeom prst="ellipse">
            <a:avLst/>
          </a:prstGeom>
          <a:blipFill dpi="0" rotWithShape="1">
            <a:blip r:embed="rId5">
              <a:extLst>
                <a:ext uri="{BEBA8EAE-BF5A-486C-A8C5-ECC9F3942E4B}">
                  <a14:imgProps xmlns:a14="http://schemas.microsoft.com/office/drawing/2010/main">
                    <a14:imgLayer r:embed="rId6">
                      <a14:imgEffect>
                        <a14:backgroundRemoval t="6186" b="93814" l="2128" r="92553">
                          <a14:foregroundMark x1="6383" y1="52577" x2="6383" y2="52577"/>
                          <a14:foregroundMark x1="39362" y1="88660" x2="39362" y2="88660"/>
                          <a14:foregroundMark x1="52128" y1="95876" x2="52128" y2="95876"/>
                          <a14:foregroundMark x1="3191" y1="76289" x2="3191" y2="76289"/>
                          <a14:foregroundMark x1="44681" y1="83505" x2="44681" y2="83505"/>
                          <a14:foregroundMark x1="42553" y1="88660" x2="42553" y2="88660"/>
                          <a14:foregroundMark x1="63830" y1="23711" x2="63830" y2="23711"/>
                          <a14:foregroundMark x1="92553" y1="9278" x2="92553" y2="9278"/>
                        </a14:backgroundRemoval>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palm 2">
            <a:extLst>
              <a:ext uri="{FF2B5EF4-FFF2-40B4-BE49-F238E27FC236}">
                <a16:creationId xmlns:a16="http://schemas.microsoft.com/office/drawing/2014/main" id="{A57737C3-55CE-47BB-99AF-DE90B19858D3}"/>
              </a:ext>
            </a:extLst>
          </p:cNvPr>
          <p:cNvSpPr/>
          <p:nvPr/>
        </p:nvSpPr>
        <p:spPr>
          <a:xfrm>
            <a:off x="140228" y="1528427"/>
            <a:ext cx="617589" cy="620982"/>
          </a:xfrm>
          <a:prstGeom prst="ellipse">
            <a:avLst/>
          </a:prstGeom>
          <a:blipFill dpi="0" rotWithShape="1">
            <a:blip r:embed="rId5">
              <a:extLst>
                <a:ext uri="{BEBA8EAE-BF5A-486C-A8C5-ECC9F3942E4B}">
                  <a14:imgProps xmlns:a14="http://schemas.microsoft.com/office/drawing/2010/main">
                    <a14:imgLayer r:embed="rId6">
                      <a14:imgEffect>
                        <a14:backgroundRemoval t="6186" b="93814" l="2128" r="92553">
                          <a14:foregroundMark x1="6383" y1="52577" x2="6383" y2="52577"/>
                          <a14:foregroundMark x1="39362" y1="88660" x2="39362" y2="88660"/>
                          <a14:foregroundMark x1="52128" y1="95876" x2="52128" y2="95876"/>
                          <a14:foregroundMark x1="3191" y1="76289" x2="3191" y2="76289"/>
                          <a14:foregroundMark x1="44681" y1="83505" x2="44681" y2="83505"/>
                          <a14:foregroundMark x1="42553" y1="88660" x2="42553" y2="88660"/>
                          <a14:foregroundMark x1="63830" y1="23711" x2="63830" y2="23711"/>
                          <a14:foregroundMark x1="92553" y1="9278" x2="92553" y2="9278"/>
                        </a14:backgroundRemoval>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palm 3">
            <a:extLst>
              <a:ext uri="{FF2B5EF4-FFF2-40B4-BE49-F238E27FC236}">
                <a16:creationId xmlns:a16="http://schemas.microsoft.com/office/drawing/2014/main" id="{FF03ACD9-0C67-43F6-B50C-3F6D0A35E4E6}"/>
              </a:ext>
            </a:extLst>
          </p:cNvPr>
          <p:cNvSpPr/>
          <p:nvPr/>
        </p:nvSpPr>
        <p:spPr>
          <a:xfrm>
            <a:off x="140573" y="2314307"/>
            <a:ext cx="617589" cy="620982"/>
          </a:xfrm>
          <a:prstGeom prst="ellipse">
            <a:avLst/>
          </a:prstGeom>
          <a:blipFill dpi="0" rotWithShape="1">
            <a:blip r:embed="rId5">
              <a:extLst>
                <a:ext uri="{BEBA8EAE-BF5A-486C-A8C5-ECC9F3942E4B}">
                  <a14:imgProps xmlns:a14="http://schemas.microsoft.com/office/drawing/2010/main">
                    <a14:imgLayer r:embed="rId6">
                      <a14:imgEffect>
                        <a14:backgroundRemoval t="6186" b="93814" l="2128" r="92553">
                          <a14:foregroundMark x1="6383" y1="52577" x2="6383" y2="52577"/>
                          <a14:foregroundMark x1="39362" y1="88660" x2="39362" y2="88660"/>
                          <a14:foregroundMark x1="52128" y1="95876" x2="52128" y2="95876"/>
                          <a14:foregroundMark x1="3191" y1="76289" x2="3191" y2="76289"/>
                          <a14:foregroundMark x1="44681" y1="83505" x2="44681" y2="83505"/>
                          <a14:foregroundMark x1="42553" y1="88660" x2="42553" y2="88660"/>
                          <a14:foregroundMark x1="63830" y1="23711" x2="63830" y2="23711"/>
                          <a14:foregroundMark x1="92553" y1="9278" x2="92553" y2="9278"/>
                        </a14:backgroundRemoval>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palm 4">
            <a:extLst>
              <a:ext uri="{FF2B5EF4-FFF2-40B4-BE49-F238E27FC236}">
                <a16:creationId xmlns:a16="http://schemas.microsoft.com/office/drawing/2014/main" id="{6EB1AACE-CED9-4849-BFA7-F2EA816F2C9B}"/>
              </a:ext>
            </a:extLst>
          </p:cNvPr>
          <p:cNvSpPr/>
          <p:nvPr/>
        </p:nvSpPr>
        <p:spPr>
          <a:xfrm>
            <a:off x="140572" y="3100187"/>
            <a:ext cx="617589" cy="620982"/>
          </a:xfrm>
          <a:prstGeom prst="ellipse">
            <a:avLst/>
          </a:prstGeom>
          <a:blipFill dpi="0" rotWithShape="1">
            <a:blip r:embed="rId5">
              <a:extLst>
                <a:ext uri="{BEBA8EAE-BF5A-486C-A8C5-ECC9F3942E4B}">
                  <a14:imgProps xmlns:a14="http://schemas.microsoft.com/office/drawing/2010/main">
                    <a14:imgLayer r:embed="rId6">
                      <a14:imgEffect>
                        <a14:backgroundRemoval t="6186" b="93814" l="2128" r="92553">
                          <a14:foregroundMark x1="6383" y1="52577" x2="6383" y2="52577"/>
                          <a14:foregroundMark x1="39362" y1="88660" x2="39362" y2="88660"/>
                          <a14:foregroundMark x1="52128" y1="95876" x2="52128" y2="95876"/>
                          <a14:foregroundMark x1="3191" y1="76289" x2="3191" y2="76289"/>
                          <a14:foregroundMark x1="44681" y1="83505" x2="44681" y2="83505"/>
                          <a14:foregroundMark x1="42553" y1="88660" x2="42553" y2="88660"/>
                          <a14:foregroundMark x1="63830" y1="23711" x2="63830" y2="23711"/>
                          <a14:foregroundMark x1="92553" y1="9278" x2="92553" y2="9278"/>
                        </a14:backgroundRemoval>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palm 5">
            <a:extLst>
              <a:ext uri="{FF2B5EF4-FFF2-40B4-BE49-F238E27FC236}">
                <a16:creationId xmlns:a16="http://schemas.microsoft.com/office/drawing/2014/main" id="{3C813096-DC6E-45C6-963F-5DBBB916A12B}"/>
              </a:ext>
            </a:extLst>
          </p:cNvPr>
          <p:cNvSpPr/>
          <p:nvPr/>
        </p:nvSpPr>
        <p:spPr>
          <a:xfrm>
            <a:off x="140573" y="3886066"/>
            <a:ext cx="617589" cy="620982"/>
          </a:xfrm>
          <a:prstGeom prst="ellipse">
            <a:avLst/>
          </a:prstGeom>
          <a:blipFill dpi="0" rotWithShape="1">
            <a:blip r:embed="rId5">
              <a:extLst>
                <a:ext uri="{BEBA8EAE-BF5A-486C-A8C5-ECC9F3942E4B}">
                  <a14:imgProps xmlns:a14="http://schemas.microsoft.com/office/drawing/2010/main">
                    <a14:imgLayer r:embed="rId6">
                      <a14:imgEffect>
                        <a14:backgroundRemoval t="6186" b="93814" l="2128" r="92553">
                          <a14:foregroundMark x1="6383" y1="52577" x2="6383" y2="52577"/>
                          <a14:foregroundMark x1="39362" y1="88660" x2="39362" y2="88660"/>
                          <a14:foregroundMark x1="52128" y1="95876" x2="52128" y2="95876"/>
                          <a14:foregroundMark x1="3191" y1="76289" x2="3191" y2="76289"/>
                          <a14:foregroundMark x1="44681" y1="83505" x2="44681" y2="83505"/>
                          <a14:foregroundMark x1="42553" y1="88660" x2="42553" y2="88660"/>
                          <a14:foregroundMark x1="63830" y1="23711" x2="63830" y2="23711"/>
                          <a14:foregroundMark x1="92553" y1="9278" x2="92553" y2="9278"/>
                        </a14:backgroundRemoval>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Action Button: Worksheet">
            <a:hlinkClick r:id="rId7" action="ppaction://hlinksldjump" highlightClick="1"/>
            <a:extLst>
              <a:ext uri="{FF2B5EF4-FFF2-40B4-BE49-F238E27FC236}">
                <a16:creationId xmlns:a16="http://schemas.microsoft.com/office/drawing/2014/main" id="{E356A51C-8B75-4A09-BA1B-348669ECA825}"/>
              </a:ext>
            </a:extLst>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214013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nextCondLst>
                <p:cond evt="onClick" delay="0">
                  <p:tgtEl>
                    <p:spTgt spid="38"/>
                  </p:tgtEl>
                </p:cond>
              </p:nextCondLst>
            </p:seq>
            <p:seq concurrent="1" nextAc="seek">
              <p:cTn id="8" restart="whenNotActive" fill="hold" evtFilter="cancelBubble" nodeType="interactiveSeq">
                <p:stCondLst>
                  <p:cond evt="onClick" delay="0">
                    <p:tgtEl>
                      <p:spTgt spid="4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childTnLst>
                          </p:cTn>
                        </p:par>
                      </p:childTnLst>
                    </p:cTn>
                  </p:par>
                </p:childTnLst>
              </p:cTn>
              <p:nextCondLst>
                <p:cond evt="onClick" delay="0">
                  <p:tgtEl>
                    <p:spTgt spid="44"/>
                  </p:tgtEl>
                </p:cond>
              </p:nextCondLst>
            </p:seq>
            <p:seq concurrent="1" nextAc="seek">
              <p:cTn id="14" restart="whenNotActive" fill="hold" evtFilter="cancelBubble" nodeType="interactiveSeq">
                <p:stCondLst>
                  <p:cond evt="onClick" delay="0">
                    <p:tgtEl>
                      <p:spTgt spid="4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childTnLst>
                          </p:cTn>
                        </p:par>
                      </p:childTnLst>
                    </p:cTn>
                  </p:par>
                </p:childTnLst>
              </p:cTn>
              <p:nextCondLst>
                <p:cond evt="onClick" delay="0">
                  <p:tgtEl>
                    <p:spTgt spid="43"/>
                  </p:tgtEl>
                </p:cond>
              </p:nextCondLst>
            </p:seq>
            <p:seq concurrent="1" nextAc="seek">
              <p:cTn id="20" restart="whenNotActive" fill="hold" evtFilter="cancelBubble" nodeType="interactiveSeq">
                <p:stCondLst>
                  <p:cond evt="onClick" delay="0">
                    <p:tgtEl>
                      <p:spTgt spid="4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childTnLst>
                          </p:cTn>
                        </p:par>
                      </p:childTnLst>
                    </p:cTn>
                  </p:par>
                </p:childTnLst>
              </p:cTn>
              <p:nextCondLst>
                <p:cond evt="onClick" delay="0">
                  <p:tgtEl>
                    <p:spTgt spid="45"/>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2" nodeType="clickEffect">
                                  <p:stCondLst>
                                    <p:cond delay="0"/>
                                  </p:stCondLst>
                                  <p:childTnLst>
                                    <p:set>
                                      <p:cBhvr>
                                        <p:cTn id="36" dur="1" fill="hold">
                                          <p:stCondLst>
                                            <p:cond delay="0"/>
                                          </p:stCondLst>
                                        </p:cTn>
                                        <p:tgtEl>
                                          <p:spTgt spid="29"/>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53"/>
                                        </p:tgtEl>
                                        <p:attrNameLst>
                                          <p:attrName>style.visibility</p:attrName>
                                        </p:attrNameLst>
                                      </p:cBhvr>
                                      <p:to>
                                        <p:strVal val="hidden"/>
                                      </p:to>
                                    </p:set>
                                  </p:childTnLst>
                                </p:cTn>
                              </p:par>
                              <p:par>
                                <p:cTn id="39" presetID="1" presetClass="exit" presetSubtype="0" fill="hold" grpId="2" nodeType="withEffect">
                                  <p:stCondLst>
                                    <p:cond delay="0"/>
                                  </p:stCondLst>
                                  <p:childTnLst>
                                    <p:set>
                                      <p:cBhvr>
                                        <p:cTn id="40" dur="1" fill="hold">
                                          <p:stCondLst>
                                            <p:cond delay="0"/>
                                          </p:stCondLst>
                                        </p:cTn>
                                        <p:tgtEl>
                                          <p:spTgt spid="54"/>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56"/>
                                        </p:tgtEl>
                                        <p:attrNameLst>
                                          <p:attrName>style.visibility</p:attrName>
                                        </p:attrNameLst>
                                      </p:cBhvr>
                                      <p:to>
                                        <p:strVal val="hidden"/>
                                      </p:to>
                                    </p:set>
                                  </p:childTnLst>
                                </p:cTn>
                              </p:par>
                              <p:par>
                                <p:cTn id="43" presetID="1" presetClass="exit" presetSubtype="0" fill="hold" grpId="2" nodeType="withEffect">
                                  <p:stCondLst>
                                    <p:cond delay="0"/>
                                  </p:stCondLst>
                                  <p:childTnLst>
                                    <p:set>
                                      <p:cBhvr>
                                        <p:cTn id="44"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9"/>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29"/>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53"/>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54"/>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56"/>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9" grpId="0" animBg="1"/>
      <p:bldP spid="29" grpId="1" animBg="1"/>
      <p:bldP spid="29" grpId="2" animBg="1"/>
      <p:bldP spid="53" grpId="0" animBg="1"/>
      <p:bldP spid="53" grpId="1" animBg="1"/>
      <p:bldP spid="53" grpId="2" animBg="1"/>
      <p:bldP spid="54" grpId="0" animBg="1"/>
      <p:bldP spid="54" grpId="1" animBg="1"/>
      <p:bldP spid="54" grpId="2" animBg="1"/>
      <p:bldP spid="55" grpId="0" animBg="1"/>
      <p:bldP spid="55" grpId="1" animBg="1"/>
      <p:bldP spid="55" grpId="2" animBg="1"/>
      <p:bldP spid="56" grpId="0" animBg="1"/>
      <p:bldP spid="56" grpId="1" animBg="1"/>
      <p:bldP spid="56"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ed, Brick, Texture, Wall, House, Brick Wall">
            <a:extLst>
              <a:ext uri="{FF2B5EF4-FFF2-40B4-BE49-F238E27FC236}">
                <a16:creationId xmlns:a16="http://schemas.microsoft.com/office/drawing/2014/main" id="{1E464497-1945-40BA-8D17-B6F68D2417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385"/>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MOVE THIS OBJECT"/>
          <p:cNvSpPr txBox="1"/>
          <p:nvPr/>
        </p:nvSpPr>
        <p:spPr>
          <a:xfrm>
            <a:off x="0" y="-1962"/>
            <a:ext cx="9144000" cy="584775"/>
          </a:xfrm>
          <a:prstGeom prst="rect">
            <a:avLst/>
          </a:prstGeom>
          <a:solidFill>
            <a:schemeClr val="bg1">
              <a:alpha val="50000"/>
            </a:schemeClr>
          </a:solidFill>
        </p:spPr>
        <p:txBody>
          <a:bodyPr wrap="square" rtlCol="0">
            <a:spAutoFit/>
          </a:bodyPr>
          <a:lstStyle/>
          <a:p>
            <a:pPr algn="ctr"/>
            <a:r>
              <a:rPr lang="en-NZ" sz="3200" dirty="0"/>
              <a:t>On Holy Thursday Jesus washed the Disciples’ feet</a:t>
            </a:r>
            <a:endParaRPr lang="en-GB" sz="5400" b="1" dirty="0">
              <a:solidFill>
                <a:srgbClr val="FF0000"/>
              </a:solidFill>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S-05</a:t>
            </a: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Video">
            <a:hlinkClick r:id="rId4"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Tool instructions"/>
          <p:cNvSpPr txBox="1"/>
          <p:nvPr/>
        </p:nvSpPr>
        <p:spPr>
          <a:xfrm>
            <a:off x="3235738" y="4897279"/>
            <a:ext cx="2672526" cy="246221"/>
          </a:xfrm>
          <a:prstGeom prst="rect">
            <a:avLst/>
          </a:prstGeom>
          <a:solidFill>
            <a:schemeClr val="bg1">
              <a:alpha val="50000"/>
            </a:schemeClr>
          </a:solidFill>
        </p:spPr>
        <p:txBody>
          <a:bodyPr wrap="none" rtlCol="0">
            <a:spAutoFit/>
          </a:bodyPr>
          <a:lstStyle/>
          <a:p>
            <a:pPr algn="ctr"/>
            <a:r>
              <a:rPr lang="en-GB" sz="1000" dirty="0"/>
              <a:t>Click the video button to play “The Last Supper”</a:t>
            </a:r>
          </a:p>
        </p:txBody>
      </p:sp>
      <p:pic>
        <p:nvPicPr>
          <p:cNvPr id="8" name="Picture 7" descr="Image result for Jesus washes the feet of the disciples">
            <a:extLst>
              <a:ext uri="{FF2B5EF4-FFF2-40B4-BE49-F238E27FC236}">
                <a16:creationId xmlns:a16="http://schemas.microsoft.com/office/drawing/2014/main" id="{3E68C6CE-E958-4D69-A4B4-99CC96AE12C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619721" y="786929"/>
            <a:ext cx="5904557" cy="3741732"/>
          </a:xfrm>
          <a:prstGeom prst="rect">
            <a:avLst/>
          </a:prstGeom>
          <a:noFill/>
          <a:ln>
            <a:solidFill>
              <a:schemeClr val="bg1"/>
            </a:solidFill>
          </a:ln>
        </p:spPr>
      </p:pic>
    </p:spTree>
    <p:extLst>
      <p:ext uri="{BB962C8B-B14F-4D97-AF65-F5344CB8AC3E}">
        <p14:creationId xmlns:p14="http://schemas.microsoft.com/office/powerpoint/2010/main" val="230817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Red, Brick, Texture, Wall, House, Brick Wall">
            <a:extLst>
              <a:ext uri="{FF2B5EF4-FFF2-40B4-BE49-F238E27FC236}">
                <a16:creationId xmlns:a16="http://schemas.microsoft.com/office/drawing/2014/main" id="{C4190DD9-88D8-4DED-80A8-C2FFEC33B9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385"/>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2BEC39EB-4C44-42F4-AFAC-2F30DFC8B116}"/>
              </a:ext>
            </a:extLst>
          </p:cNvPr>
          <p:cNvGrpSpPr/>
          <p:nvPr/>
        </p:nvGrpSpPr>
        <p:grpSpPr>
          <a:xfrm>
            <a:off x="108784" y="3959188"/>
            <a:ext cx="8734274" cy="930330"/>
            <a:chOff x="108784" y="3959188"/>
            <a:chExt cx="8734274" cy="953480"/>
          </a:xfrm>
        </p:grpSpPr>
        <p:sp>
          <p:nvSpPr>
            <p:cNvPr id="21" name="Shape: Word list border"/>
            <p:cNvSpPr/>
            <p:nvPr/>
          </p:nvSpPr>
          <p:spPr>
            <a:xfrm>
              <a:off x="108784" y="3959188"/>
              <a:ext cx="7379656" cy="9534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4" name="Rectangle: Rounded Corners 33">
              <a:extLst>
                <a:ext uri="{FF2B5EF4-FFF2-40B4-BE49-F238E27FC236}">
                  <a16:creationId xmlns:a16="http://schemas.microsoft.com/office/drawing/2014/main" id="{F85B9A0F-03D3-4ED2-9B21-49AF62B7D3C3}"/>
                </a:ext>
              </a:extLst>
            </p:cNvPr>
            <p:cNvSpPr/>
            <p:nvPr/>
          </p:nvSpPr>
          <p:spPr>
            <a:xfrm>
              <a:off x="6910086" y="3959188"/>
              <a:ext cx="1932972" cy="6173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grpSp>
      <p:sp>
        <p:nvSpPr>
          <p:cNvPr id="8" name="REMOVE THIS OBJECT"/>
          <p:cNvSpPr txBox="1"/>
          <p:nvPr/>
        </p:nvSpPr>
        <p:spPr>
          <a:xfrm>
            <a:off x="0" y="-3457"/>
            <a:ext cx="9144000" cy="461665"/>
          </a:xfrm>
          <a:prstGeom prst="rect">
            <a:avLst/>
          </a:prstGeom>
          <a:solidFill>
            <a:schemeClr val="bg1">
              <a:alpha val="50000"/>
            </a:schemeClr>
          </a:solidFill>
        </p:spPr>
        <p:txBody>
          <a:bodyPr wrap="square" rtlCol="0">
            <a:spAutoFit/>
          </a:bodyPr>
          <a:lstStyle/>
          <a:p>
            <a:pPr algn="ctr"/>
            <a:r>
              <a:rPr lang="en-NZ" sz="2400" dirty="0"/>
              <a:t>Jesus taught the disciples a special lesson when he washed their feet</a:t>
            </a:r>
            <a:endParaRPr lang="en-GB" sz="4400" dirty="0">
              <a:solidFill>
                <a:srgbClr val="FF0000"/>
              </a:solidFill>
            </a:endParaRPr>
          </a:p>
        </p:txBody>
      </p:sp>
      <p:sp>
        <p:nvSpPr>
          <p:cNvPr id="20" name="TextBox: Fifth word"/>
          <p:cNvSpPr txBox="1"/>
          <p:nvPr/>
        </p:nvSpPr>
        <p:spPr>
          <a:xfrm>
            <a:off x="102868" y="3947613"/>
            <a:ext cx="6120000" cy="244800"/>
          </a:xfrm>
          <a:prstGeom prst="rect">
            <a:avLst/>
          </a:prstGeom>
          <a:noFill/>
        </p:spPr>
        <p:txBody>
          <a:bodyPr wrap="none" rtlCol="0">
            <a:noAutofit/>
          </a:bodyPr>
          <a:lstStyle>
            <a:defPPr>
              <a:defRPr lang="en-US"/>
            </a:defPPr>
          </a:lstStyle>
          <a:p>
            <a:pPr lvl="0"/>
            <a:r>
              <a:rPr lang="en-NZ" sz="1500" dirty="0"/>
              <a:t>a)    they would ever eat and we still eat it today at Mass.</a:t>
            </a:r>
          </a:p>
        </p:txBody>
      </p:sp>
      <p:sp>
        <p:nvSpPr>
          <p:cNvPr id="19" name="TextBox: Fourth word"/>
          <p:cNvSpPr txBox="1"/>
          <p:nvPr/>
        </p:nvSpPr>
        <p:spPr>
          <a:xfrm>
            <a:off x="102868" y="4251769"/>
            <a:ext cx="6120000" cy="244800"/>
          </a:xfrm>
          <a:prstGeom prst="rect">
            <a:avLst/>
          </a:prstGeom>
          <a:noFill/>
        </p:spPr>
        <p:txBody>
          <a:bodyPr wrap="none" rtlCol="0">
            <a:noAutofit/>
          </a:bodyPr>
          <a:lstStyle>
            <a:defPPr>
              <a:defRPr lang="en-US"/>
            </a:defPPr>
          </a:lstStyle>
          <a:p>
            <a:pPr lvl="0"/>
            <a:r>
              <a:rPr lang="en-NZ" sz="1500" dirty="0"/>
              <a:t>c)    to love one another as he had loved them.</a:t>
            </a:r>
          </a:p>
        </p:txBody>
      </p:sp>
      <p:sp>
        <p:nvSpPr>
          <p:cNvPr id="18" name="TextBox: Third word"/>
          <p:cNvSpPr txBox="1"/>
          <p:nvPr/>
        </p:nvSpPr>
        <p:spPr>
          <a:xfrm>
            <a:off x="124505" y="4555925"/>
            <a:ext cx="6120000" cy="244800"/>
          </a:xfrm>
          <a:prstGeom prst="rect">
            <a:avLst/>
          </a:prstGeom>
          <a:noFill/>
        </p:spPr>
        <p:txBody>
          <a:bodyPr wrap="none" rtlCol="0">
            <a:noAutofit/>
          </a:bodyPr>
          <a:lstStyle>
            <a:defPPr>
              <a:defRPr lang="en-US"/>
            </a:defPPr>
          </a:lstStyle>
          <a:p>
            <a:pPr lvl="0"/>
            <a:r>
              <a:rPr lang="en-NZ" sz="1500" dirty="0"/>
              <a:t>e)    the disciples to teach them how to care and help people.</a:t>
            </a:r>
          </a:p>
        </p:txBody>
      </p:sp>
      <p:sp>
        <p:nvSpPr>
          <p:cNvPr id="17" name="TextBox: Second word"/>
          <p:cNvSpPr txBox="1"/>
          <p:nvPr/>
        </p:nvSpPr>
        <p:spPr>
          <a:xfrm>
            <a:off x="4734416" y="3947613"/>
            <a:ext cx="6120000" cy="244800"/>
          </a:xfrm>
          <a:prstGeom prst="rect">
            <a:avLst/>
          </a:prstGeom>
          <a:noFill/>
        </p:spPr>
        <p:txBody>
          <a:bodyPr wrap="none" rtlCol="0">
            <a:noAutofit/>
          </a:bodyPr>
          <a:lstStyle>
            <a:defPPr>
              <a:defRPr lang="en-US"/>
            </a:defPPr>
          </a:lstStyle>
          <a:p>
            <a:pPr lvl="0"/>
            <a:r>
              <a:rPr lang="en-NZ" sz="1500" dirty="0"/>
              <a:t>b)    friends to eat their last supper together.</a:t>
            </a:r>
          </a:p>
        </p:txBody>
      </p:sp>
      <p:sp>
        <p:nvSpPr>
          <p:cNvPr id="6" name="Rectangle 5">
            <a:extLst>
              <a:ext uri="{FF2B5EF4-FFF2-40B4-BE49-F238E27FC236}">
                <a16:creationId xmlns:a16="http://schemas.microsoft.com/office/drawing/2014/main" id="{F35D6D07-5F33-46A1-BAFD-3F9A7ADE36AB}"/>
              </a:ext>
            </a:extLst>
          </p:cNvPr>
          <p:cNvSpPr/>
          <p:nvPr/>
        </p:nvSpPr>
        <p:spPr>
          <a:xfrm>
            <a:off x="-74593" y="478661"/>
            <a:ext cx="5950754" cy="345127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6" name="TextBox: First word"/>
          <p:cNvSpPr txBox="1"/>
          <p:nvPr/>
        </p:nvSpPr>
        <p:spPr>
          <a:xfrm>
            <a:off x="4752024" y="4288155"/>
            <a:ext cx="6120000" cy="244800"/>
          </a:xfrm>
          <a:prstGeom prst="rect">
            <a:avLst/>
          </a:prstGeom>
          <a:noFill/>
        </p:spPr>
        <p:txBody>
          <a:bodyPr wrap="none" rtlCol="0">
            <a:noAutofit/>
          </a:bodyPr>
          <a:lstStyle>
            <a:defPPr>
              <a:defRPr lang="en-US"/>
            </a:defPPr>
          </a:lstStyle>
          <a:p>
            <a:pPr lvl="0"/>
            <a:r>
              <a:rPr lang="en-NZ" sz="1500" dirty="0"/>
              <a:t>d)    he was going to die there.</a:t>
            </a:r>
          </a:p>
        </p:txBody>
      </p:sp>
      <p:sp>
        <p:nvSpPr>
          <p:cNvPr id="23" name="Shape: Fifth position"/>
          <p:cNvSpPr/>
          <p:nvPr/>
        </p:nvSpPr>
        <p:spPr>
          <a:xfrm>
            <a:off x="577928" y="3550407"/>
            <a:ext cx="5255022" cy="313380"/>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NZ" dirty="0">
                <a:solidFill>
                  <a:schemeClr val="tx1"/>
                </a:solidFill>
              </a:rPr>
              <a:t>they would ever eat and we still eat it today at Mass.</a:t>
            </a:r>
          </a:p>
        </p:txBody>
      </p:sp>
      <p:sp>
        <p:nvSpPr>
          <p:cNvPr id="69" name="Shape: Fourth position"/>
          <p:cNvSpPr/>
          <p:nvPr/>
        </p:nvSpPr>
        <p:spPr>
          <a:xfrm>
            <a:off x="577928" y="2860762"/>
            <a:ext cx="4083759" cy="266861"/>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r>
              <a:rPr lang="en-NZ" dirty="0">
                <a:solidFill>
                  <a:schemeClr val="tx1"/>
                </a:solidFill>
              </a:rPr>
              <a:t>to love one another as he had loved them.</a:t>
            </a:r>
          </a:p>
        </p:txBody>
      </p:sp>
      <p:sp>
        <p:nvSpPr>
          <p:cNvPr id="68" name="Shape: Third position"/>
          <p:cNvSpPr/>
          <p:nvPr/>
        </p:nvSpPr>
        <p:spPr>
          <a:xfrm>
            <a:off x="577928" y="2136363"/>
            <a:ext cx="5562249" cy="301614"/>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r>
              <a:rPr lang="en-NZ" dirty="0">
                <a:solidFill>
                  <a:schemeClr val="tx1"/>
                </a:solidFill>
              </a:rPr>
              <a:t>the disciples to teach them how to care and help people.</a:t>
            </a:r>
          </a:p>
        </p:txBody>
      </p:sp>
      <p:sp>
        <p:nvSpPr>
          <p:cNvPr id="70" name="Shape: Second position"/>
          <p:cNvSpPr/>
          <p:nvPr/>
        </p:nvSpPr>
        <p:spPr>
          <a:xfrm>
            <a:off x="577928" y="1436579"/>
            <a:ext cx="4498444" cy="276999"/>
          </a:xfrm>
          <a:prstGeom prst="rect">
            <a:avLst/>
          </a:prstGeom>
          <a:noFill/>
          <a:ln w="0">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r>
              <a:rPr lang="en-NZ" dirty="0">
                <a:solidFill>
                  <a:schemeClr val="tx1"/>
                </a:solidFill>
              </a:rPr>
              <a:t>friends to eat their last supper together.</a:t>
            </a:r>
          </a:p>
        </p:txBody>
      </p:sp>
      <p:sp>
        <p:nvSpPr>
          <p:cNvPr id="71" name="Shape: First position"/>
          <p:cNvSpPr/>
          <p:nvPr/>
        </p:nvSpPr>
        <p:spPr>
          <a:xfrm>
            <a:off x="577928" y="736795"/>
            <a:ext cx="2910927" cy="276999"/>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r>
              <a:rPr lang="en-NZ" dirty="0">
                <a:solidFill>
                  <a:schemeClr val="tx1"/>
                </a:solidFill>
              </a:rPr>
              <a:t>he was going to die there.</a:t>
            </a:r>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S-06</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Tool instructions"/>
          <p:cNvSpPr txBox="1"/>
          <p:nvPr/>
        </p:nvSpPr>
        <p:spPr>
          <a:xfrm>
            <a:off x="2822191" y="4912668"/>
            <a:ext cx="3499676"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a sentence ending from the white box to correctly position it.</a:t>
            </a:r>
          </a:p>
        </p:txBody>
      </p:sp>
      <p:pic>
        <p:nvPicPr>
          <p:cNvPr id="32" name="Picture 31" descr="Related image">
            <a:extLst>
              <a:ext uri="{FF2B5EF4-FFF2-40B4-BE49-F238E27FC236}">
                <a16:creationId xmlns:a16="http://schemas.microsoft.com/office/drawing/2014/main" id="{582769EC-8539-47A9-AE44-6EDAD759C4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970499" y="1026443"/>
            <a:ext cx="3078808" cy="1824272"/>
          </a:xfrm>
          <a:prstGeom prst="rect">
            <a:avLst/>
          </a:prstGeom>
          <a:noFill/>
          <a:ln w="12700">
            <a:solidFill>
              <a:schemeClr val="bg1"/>
            </a:solidFill>
          </a:ln>
        </p:spPr>
      </p:pic>
      <p:sp>
        <p:nvSpPr>
          <p:cNvPr id="11" name="Rectangle 10">
            <a:extLst>
              <a:ext uri="{FF2B5EF4-FFF2-40B4-BE49-F238E27FC236}">
                <a16:creationId xmlns:a16="http://schemas.microsoft.com/office/drawing/2014/main" id="{FF31E2F7-ACA9-4500-8C3E-61F6A0081DF9}"/>
              </a:ext>
            </a:extLst>
          </p:cNvPr>
          <p:cNvSpPr/>
          <p:nvPr/>
        </p:nvSpPr>
        <p:spPr>
          <a:xfrm>
            <a:off x="107330" y="421227"/>
            <a:ext cx="4394536" cy="410882"/>
          </a:xfrm>
          <a:prstGeom prst="rect">
            <a:avLst/>
          </a:prstGeom>
        </p:spPr>
        <p:txBody>
          <a:bodyPr wrap="none">
            <a:spAutoFit/>
          </a:bodyPr>
          <a:lstStyle/>
          <a:p>
            <a:pPr marL="342900" lvl="0" indent="-342900">
              <a:lnSpc>
                <a:spcPct val="115000"/>
              </a:lnSpc>
              <a:spcAft>
                <a:spcPts val="0"/>
              </a:spcAft>
              <a:buFont typeface="+mj-lt"/>
              <a:buAutoNum type="arabicPeriod"/>
            </a:pPr>
            <a:r>
              <a:rPr lang="en-NZ" dirty="0">
                <a:latin typeface="Calibri" panose="020F0502020204030204" pitchFamily="34" charset="0"/>
                <a:ea typeface="Calibri" panose="020F0502020204030204" pitchFamily="34" charset="0"/>
                <a:cs typeface="Times New Roman" panose="02020603050405020304" pitchFamily="18" charset="0"/>
              </a:rPr>
              <a:t>When Jesus rode into Jerusalem he knew</a:t>
            </a:r>
          </a:p>
        </p:txBody>
      </p:sp>
      <p:sp>
        <p:nvSpPr>
          <p:cNvPr id="14" name="Rectangle 13">
            <a:extLst>
              <a:ext uri="{FF2B5EF4-FFF2-40B4-BE49-F238E27FC236}">
                <a16:creationId xmlns:a16="http://schemas.microsoft.com/office/drawing/2014/main" id="{6A0D1FA8-56EC-40A0-B379-CCA0CA3485E5}"/>
              </a:ext>
            </a:extLst>
          </p:cNvPr>
          <p:cNvSpPr/>
          <p:nvPr/>
        </p:nvSpPr>
        <p:spPr>
          <a:xfrm>
            <a:off x="107330" y="1116819"/>
            <a:ext cx="6246440" cy="410882"/>
          </a:xfrm>
          <a:prstGeom prst="rect">
            <a:avLst/>
          </a:prstGeom>
        </p:spPr>
        <p:txBody>
          <a:bodyPr wrap="square">
            <a:spAutoFit/>
          </a:bodyPr>
          <a:lstStyle/>
          <a:p>
            <a:pPr lvl="0">
              <a:lnSpc>
                <a:spcPct val="115000"/>
              </a:lnSpc>
              <a:spcAft>
                <a:spcPts val="0"/>
              </a:spcAft>
            </a:pPr>
            <a:r>
              <a:rPr lang="en-NZ" dirty="0">
                <a:latin typeface="Calibri" panose="020F0502020204030204" pitchFamily="34" charset="0"/>
                <a:ea typeface="Calibri" panose="020F0502020204030204" pitchFamily="34" charset="0"/>
                <a:cs typeface="Times New Roman" panose="02020603050405020304" pitchFamily="18" charset="0"/>
              </a:rPr>
              <a:t>2.    On the Thursday before Good Friday Jesus called his</a:t>
            </a:r>
          </a:p>
        </p:txBody>
      </p:sp>
      <p:sp>
        <p:nvSpPr>
          <p:cNvPr id="22" name="Rectangle 21">
            <a:extLst>
              <a:ext uri="{FF2B5EF4-FFF2-40B4-BE49-F238E27FC236}">
                <a16:creationId xmlns:a16="http://schemas.microsoft.com/office/drawing/2014/main" id="{82ED45B5-8128-439F-B003-CF0C9FBCF593}"/>
              </a:ext>
            </a:extLst>
          </p:cNvPr>
          <p:cNvSpPr/>
          <p:nvPr/>
        </p:nvSpPr>
        <p:spPr>
          <a:xfrm>
            <a:off x="107330" y="1812411"/>
            <a:ext cx="5725620" cy="410882"/>
          </a:xfrm>
          <a:prstGeom prst="rect">
            <a:avLst/>
          </a:prstGeom>
        </p:spPr>
        <p:txBody>
          <a:bodyPr wrap="square">
            <a:spAutoFit/>
          </a:bodyPr>
          <a:lstStyle/>
          <a:p>
            <a:pPr lvl="0">
              <a:lnSpc>
                <a:spcPct val="115000"/>
              </a:lnSpc>
              <a:spcAft>
                <a:spcPts val="0"/>
              </a:spcAft>
            </a:pPr>
            <a:r>
              <a:rPr lang="en-NZ" dirty="0">
                <a:latin typeface="Calibri" panose="020F0502020204030204" pitchFamily="34" charset="0"/>
                <a:ea typeface="Calibri" panose="020F0502020204030204" pitchFamily="34" charset="0"/>
                <a:cs typeface="Times New Roman" panose="02020603050405020304" pitchFamily="18" charset="0"/>
              </a:rPr>
              <a:t>3.    Before they sat down to eat Jesus washed the feet of </a:t>
            </a:r>
          </a:p>
        </p:txBody>
      </p:sp>
      <p:sp>
        <p:nvSpPr>
          <p:cNvPr id="24" name="Rectangle 23">
            <a:extLst>
              <a:ext uri="{FF2B5EF4-FFF2-40B4-BE49-F238E27FC236}">
                <a16:creationId xmlns:a16="http://schemas.microsoft.com/office/drawing/2014/main" id="{0DC155BF-BC69-4BDD-85A0-A0353E8313DC}"/>
              </a:ext>
            </a:extLst>
          </p:cNvPr>
          <p:cNvSpPr/>
          <p:nvPr/>
        </p:nvSpPr>
        <p:spPr>
          <a:xfrm>
            <a:off x="134452" y="2508003"/>
            <a:ext cx="4359142" cy="410882"/>
          </a:xfrm>
          <a:prstGeom prst="rect">
            <a:avLst/>
          </a:prstGeom>
        </p:spPr>
        <p:txBody>
          <a:bodyPr wrap="none">
            <a:spAutoFit/>
          </a:bodyPr>
          <a:lstStyle/>
          <a:p>
            <a:pPr lvl="0">
              <a:lnSpc>
                <a:spcPct val="115000"/>
              </a:lnSpc>
              <a:spcAft>
                <a:spcPts val="0"/>
              </a:spcAft>
            </a:pPr>
            <a:r>
              <a:rPr lang="en-NZ" dirty="0">
                <a:latin typeface="Calibri" panose="020F0502020204030204" pitchFamily="34" charset="0"/>
                <a:ea typeface="Calibri" panose="020F0502020204030204" pitchFamily="34" charset="0"/>
                <a:cs typeface="Times New Roman" panose="02020603050405020304" pitchFamily="18" charset="0"/>
              </a:rPr>
              <a:t>4.    He taught them a very important lesson </a:t>
            </a:r>
          </a:p>
        </p:txBody>
      </p:sp>
      <p:sp>
        <p:nvSpPr>
          <p:cNvPr id="33" name="Rectangle 32">
            <a:extLst>
              <a:ext uri="{FF2B5EF4-FFF2-40B4-BE49-F238E27FC236}">
                <a16:creationId xmlns:a16="http://schemas.microsoft.com/office/drawing/2014/main" id="{0D6BB6B5-E9DF-48B4-97AB-E8439861BD21}"/>
              </a:ext>
            </a:extLst>
          </p:cNvPr>
          <p:cNvSpPr/>
          <p:nvPr/>
        </p:nvSpPr>
        <p:spPr>
          <a:xfrm>
            <a:off x="107330" y="3203597"/>
            <a:ext cx="6714000" cy="410882"/>
          </a:xfrm>
          <a:prstGeom prst="rect">
            <a:avLst/>
          </a:prstGeom>
        </p:spPr>
        <p:txBody>
          <a:bodyPr wrap="square">
            <a:spAutoFit/>
          </a:bodyPr>
          <a:lstStyle/>
          <a:p>
            <a:pPr lvl="0">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5.    Then they all sat down to eat the most important meal</a:t>
            </a:r>
          </a:p>
        </p:txBody>
      </p:sp>
    </p:spTree>
    <p:extLst>
      <p:ext uri="{BB962C8B-B14F-4D97-AF65-F5344CB8AC3E}">
        <p14:creationId xmlns:p14="http://schemas.microsoft.com/office/powerpoint/2010/main" val="464381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16"/>
                                        </p:tgtEl>
                                      </p:cBhvr>
                                    </p:animEffect>
                                    <p:anim calcmode="lin" valueType="num">
                                      <p:cBhvr>
                                        <p:cTn id="7" dur="1000"/>
                                        <p:tgtEl>
                                          <p:spTgt spid="16"/>
                                        </p:tgtEl>
                                        <p:attrNameLst>
                                          <p:attrName>ppt_x</p:attrName>
                                        </p:attrNameLst>
                                      </p:cBhvr>
                                      <p:tavLst>
                                        <p:tav tm="0">
                                          <p:val>
                                            <p:strVal val="ppt_x"/>
                                          </p:val>
                                        </p:tav>
                                        <p:tav tm="100000">
                                          <p:val>
                                            <p:strVal val="ppt_x"/>
                                          </p:val>
                                        </p:tav>
                                      </p:tavLst>
                                    </p:anim>
                                    <p:anim calcmode="lin" valueType="num">
                                      <p:cBhvr>
                                        <p:cTn id="8" dur="1000"/>
                                        <p:tgtEl>
                                          <p:spTgt spid="16"/>
                                        </p:tgtEl>
                                        <p:attrNameLst>
                                          <p:attrName>ppt_y</p:attrName>
                                        </p:attrNameLst>
                                      </p:cBhvr>
                                      <p:tavLst>
                                        <p:tav tm="0">
                                          <p:val>
                                            <p:strVal val="ppt_y"/>
                                          </p:val>
                                        </p:tav>
                                        <p:tav tm="100000">
                                          <p:val>
                                            <p:strVal val="ppt_y-.1"/>
                                          </p:val>
                                        </p:tav>
                                      </p:tavLst>
                                    </p:anim>
                                    <p:set>
                                      <p:cBhvr>
                                        <p:cTn id="9" dur="1" fill="hold">
                                          <p:stCondLst>
                                            <p:cond delay="999"/>
                                          </p:stCondLst>
                                        </p:cTn>
                                        <p:tgtEl>
                                          <p:spTgt spid="16"/>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12" dur="1000"/>
                                        <p:tgtEl>
                                          <p:spTgt spid="71">
                                            <p:txEl>
                                              <p:charRg st="4294967295" end="4294967295"/>
                                            </p:txEl>
                                          </p:spTgt>
                                        </p:tgtEl>
                                      </p:cBhvr>
                                    </p:animEffect>
                                    <p:anim calcmode="lin" valueType="num">
                                      <p:cBhvr>
                                        <p:cTn id="13"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14"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47" presetClass="exit" presetSubtype="0" fill="hold" grpId="0" nodeType="clickEffect">
                                  <p:stCondLst>
                                    <p:cond delay="0"/>
                                  </p:stCondLst>
                                  <p:childTnLst>
                                    <p:animEffect transition="out" filter="fade">
                                      <p:cBhvr>
                                        <p:cTn id="19" dur="1000"/>
                                        <p:tgtEl>
                                          <p:spTgt spid="17"/>
                                        </p:tgtEl>
                                      </p:cBhvr>
                                    </p:animEffect>
                                    <p:anim calcmode="lin" valueType="num">
                                      <p:cBhvr>
                                        <p:cTn id="20" dur="1000"/>
                                        <p:tgtEl>
                                          <p:spTgt spid="17"/>
                                        </p:tgtEl>
                                        <p:attrNameLst>
                                          <p:attrName>ppt_x</p:attrName>
                                        </p:attrNameLst>
                                      </p:cBhvr>
                                      <p:tavLst>
                                        <p:tav tm="0">
                                          <p:val>
                                            <p:strVal val="ppt_x"/>
                                          </p:val>
                                        </p:tav>
                                        <p:tav tm="100000">
                                          <p:val>
                                            <p:strVal val="ppt_x"/>
                                          </p:val>
                                        </p:tav>
                                      </p:tavLst>
                                    </p:anim>
                                    <p:anim calcmode="lin" valueType="num">
                                      <p:cBhvr>
                                        <p:cTn id="21" dur="1000"/>
                                        <p:tgtEl>
                                          <p:spTgt spid="17"/>
                                        </p:tgtEl>
                                        <p:attrNameLst>
                                          <p:attrName>ppt_y</p:attrName>
                                        </p:attrNameLst>
                                      </p:cBhvr>
                                      <p:tavLst>
                                        <p:tav tm="0">
                                          <p:val>
                                            <p:strVal val="ppt_y"/>
                                          </p:val>
                                        </p:tav>
                                        <p:tav tm="100000">
                                          <p:val>
                                            <p:strVal val="ppt_y-.1"/>
                                          </p:val>
                                        </p:tav>
                                      </p:tavLst>
                                    </p:anim>
                                    <p:set>
                                      <p:cBhvr>
                                        <p:cTn id="22" dur="1" fill="hold">
                                          <p:stCondLst>
                                            <p:cond delay="999"/>
                                          </p:stCondLst>
                                        </p:cTn>
                                        <p:tgtEl>
                                          <p:spTgt spid="17"/>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25" dur="1000"/>
                                        <p:tgtEl>
                                          <p:spTgt spid="70">
                                            <p:txEl>
                                              <p:charRg st="4294967295" end="4294967295"/>
                                            </p:txEl>
                                          </p:spTgt>
                                        </p:tgtEl>
                                      </p:cBhvr>
                                    </p:animEffect>
                                    <p:anim calcmode="lin" valueType="num">
                                      <p:cBhvr>
                                        <p:cTn id="26"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27"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clickEffect">
                                  <p:stCondLst>
                                    <p:cond delay="0"/>
                                  </p:stCondLst>
                                  <p:childTnLst>
                                    <p:animEffect transition="out" filter="fade">
                                      <p:cBhvr>
                                        <p:cTn id="32" dur="1000"/>
                                        <p:tgtEl>
                                          <p:spTgt spid="18"/>
                                        </p:tgtEl>
                                      </p:cBhvr>
                                    </p:animEffect>
                                    <p:anim calcmode="lin" valueType="num">
                                      <p:cBhvr>
                                        <p:cTn id="33" dur="1000"/>
                                        <p:tgtEl>
                                          <p:spTgt spid="18"/>
                                        </p:tgtEl>
                                        <p:attrNameLst>
                                          <p:attrName>ppt_x</p:attrName>
                                        </p:attrNameLst>
                                      </p:cBhvr>
                                      <p:tavLst>
                                        <p:tav tm="0">
                                          <p:val>
                                            <p:strVal val="ppt_x"/>
                                          </p:val>
                                        </p:tav>
                                        <p:tav tm="100000">
                                          <p:val>
                                            <p:strVal val="ppt_x"/>
                                          </p:val>
                                        </p:tav>
                                      </p:tavLst>
                                    </p:anim>
                                    <p:anim calcmode="lin" valueType="num">
                                      <p:cBhvr>
                                        <p:cTn id="34" dur="1000"/>
                                        <p:tgtEl>
                                          <p:spTgt spid="18"/>
                                        </p:tgtEl>
                                        <p:attrNameLst>
                                          <p:attrName>ppt_y</p:attrName>
                                        </p:attrNameLst>
                                      </p:cBhvr>
                                      <p:tavLst>
                                        <p:tav tm="0">
                                          <p:val>
                                            <p:strVal val="ppt_y"/>
                                          </p:val>
                                        </p:tav>
                                        <p:tav tm="100000">
                                          <p:val>
                                            <p:strVal val="ppt_y-.1"/>
                                          </p:val>
                                        </p:tav>
                                      </p:tavLst>
                                    </p:anim>
                                    <p:set>
                                      <p:cBhvr>
                                        <p:cTn id="35" dur="1" fill="hold">
                                          <p:stCondLst>
                                            <p:cond delay="999"/>
                                          </p:stCondLst>
                                        </p:cTn>
                                        <p:tgtEl>
                                          <p:spTgt spid="18"/>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38" dur="1000"/>
                                        <p:tgtEl>
                                          <p:spTgt spid="68">
                                            <p:txEl>
                                              <p:charRg st="4294967295" end="4294967295"/>
                                            </p:txEl>
                                          </p:spTgt>
                                        </p:tgtEl>
                                      </p:cBhvr>
                                    </p:animEffect>
                                    <p:anim calcmode="lin" valueType="num">
                                      <p:cBhvr>
                                        <p:cTn id="39"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40"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47" presetClass="exit" presetSubtype="0" fill="hold" grpId="0" nodeType="clickEffect">
                                  <p:stCondLst>
                                    <p:cond delay="0"/>
                                  </p:stCondLst>
                                  <p:childTnLst>
                                    <p:animEffect transition="out" filter="fade">
                                      <p:cBhvr>
                                        <p:cTn id="45" dur="1000"/>
                                        <p:tgtEl>
                                          <p:spTgt spid="19"/>
                                        </p:tgtEl>
                                      </p:cBhvr>
                                    </p:animEffect>
                                    <p:anim calcmode="lin" valueType="num">
                                      <p:cBhvr>
                                        <p:cTn id="46" dur="1000"/>
                                        <p:tgtEl>
                                          <p:spTgt spid="19"/>
                                        </p:tgtEl>
                                        <p:attrNameLst>
                                          <p:attrName>ppt_x</p:attrName>
                                        </p:attrNameLst>
                                      </p:cBhvr>
                                      <p:tavLst>
                                        <p:tav tm="0">
                                          <p:val>
                                            <p:strVal val="ppt_x"/>
                                          </p:val>
                                        </p:tav>
                                        <p:tav tm="100000">
                                          <p:val>
                                            <p:strVal val="ppt_x"/>
                                          </p:val>
                                        </p:tav>
                                      </p:tavLst>
                                    </p:anim>
                                    <p:anim calcmode="lin" valueType="num">
                                      <p:cBhvr>
                                        <p:cTn id="47" dur="1000"/>
                                        <p:tgtEl>
                                          <p:spTgt spid="19"/>
                                        </p:tgtEl>
                                        <p:attrNameLst>
                                          <p:attrName>ppt_y</p:attrName>
                                        </p:attrNameLst>
                                      </p:cBhvr>
                                      <p:tavLst>
                                        <p:tav tm="0">
                                          <p:val>
                                            <p:strVal val="ppt_y"/>
                                          </p:val>
                                        </p:tav>
                                        <p:tav tm="100000">
                                          <p:val>
                                            <p:strVal val="ppt_y-.1"/>
                                          </p:val>
                                        </p:tav>
                                      </p:tavLst>
                                    </p:anim>
                                    <p:set>
                                      <p:cBhvr>
                                        <p:cTn id="48" dur="1" fill="hold">
                                          <p:stCondLst>
                                            <p:cond delay="999"/>
                                          </p:stCondLst>
                                        </p:cTn>
                                        <p:tgtEl>
                                          <p:spTgt spid="19"/>
                                        </p:tgtEl>
                                        <p:attrNameLst>
                                          <p:attrName>style.visibility</p:attrName>
                                        </p:attrNameLst>
                                      </p:cBhvr>
                                      <p:to>
                                        <p:strVal val="hidden"/>
                                      </p:to>
                                    </p:set>
                                  </p:childTnLst>
                                </p:cTn>
                              </p:par>
                              <p:par>
                                <p:cTn id="49" presetID="42" presetClass="entr" presetSubtype="0" fill="hold" grpId="0" nodeType="withEffect">
                                  <p:stCondLst>
                                    <p:cond delay="0"/>
                                  </p:stCondLst>
                                  <p:childTnLst>
                                    <p:set>
                                      <p:cBhvr>
                                        <p:cTn id="50"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51" dur="1000"/>
                                        <p:tgtEl>
                                          <p:spTgt spid="69">
                                            <p:txEl>
                                              <p:charRg st="4294967295" end="4294967295"/>
                                            </p:txEl>
                                          </p:spTgt>
                                        </p:tgtEl>
                                      </p:cBhvr>
                                    </p:animEffect>
                                    <p:anim calcmode="lin" valueType="num">
                                      <p:cBhvr>
                                        <p:cTn id="52"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53"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54" restart="whenNotActive" fill="hold" evtFilter="cancelBubble" nodeType="interactiveSeq">
                <p:stCondLst>
                  <p:cond evt="onClick" delay="0">
                    <p:tgtEl>
                      <p:spTgt spid="20"/>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clickEffect">
                                  <p:stCondLst>
                                    <p:cond delay="0"/>
                                  </p:stCondLst>
                                  <p:childTnLst>
                                    <p:animEffect transition="out" filter="fade">
                                      <p:cBhvr>
                                        <p:cTn id="58" dur="1000"/>
                                        <p:tgtEl>
                                          <p:spTgt spid="20"/>
                                        </p:tgtEl>
                                      </p:cBhvr>
                                    </p:animEffect>
                                    <p:anim calcmode="lin" valueType="num">
                                      <p:cBhvr>
                                        <p:cTn id="59" dur="1000"/>
                                        <p:tgtEl>
                                          <p:spTgt spid="20"/>
                                        </p:tgtEl>
                                        <p:attrNameLst>
                                          <p:attrName>ppt_x</p:attrName>
                                        </p:attrNameLst>
                                      </p:cBhvr>
                                      <p:tavLst>
                                        <p:tav tm="0">
                                          <p:val>
                                            <p:strVal val="ppt_x"/>
                                          </p:val>
                                        </p:tav>
                                        <p:tav tm="100000">
                                          <p:val>
                                            <p:strVal val="ppt_x"/>
                                          </p:val>
                                        </p:tav>
                                      </p:tavLst>
                                    </p:anim>
                                    <p:anim calcmode="lin" valueType="num">
                                      <p:cBhvr>
                                        <p:cTn id="60" dur="1000"/>
                                        <p:tgtEl>
                                          <p:spTgt spid="20"/>
                                        </p:tgtEl>
                                        <p:attrNameLst>
                                          <p:attrName>ppt_y</p:attrName>
                                        </p:attrNameLst>
                                      </p:cBhvr>
                                      <p:tavLst>
                                        <p:tav tm="0">
                                          <p:val>
                                            <p:strVal val="ppt_y"/>
                                          </p:val>
                                        </p:tav>
                                        <p:tav tm="100000">
                                          <p:val>
                                            <p:strVal val="ppt_y-.1"/>
                                          </p:val>
                                        </p:tav>
                                      </p:tavLst>
                                    </p:anim>
                                    <p:set>
                                      <p:cBhvr>
                                        <p:cTn id="61" dur="1" fill="hold">
                                          <p:stCondLst>
                                            <p:cond delay="999"/>
                                          </p:stCondLst>
                                        </p:cTn>
                                        <p:tgtEl>
                                          <p:spTgt spid="20"/>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64" dur="1000"/>
                                        <p:tgtEl>
                                          <p:spTgt spid="23">
                                            <p:txEl>
                                              <p:charRg st="4294967295" end="4294967295"/>
                                            </p:txEl>
                                          </p:spTgt>
                                        </p:tgtEl>
                                      </p:cBhvr>
                                    </p:animEffect>
                                    <p:anim calcmode="lin" valueType="num">
                                      <p:cBhvr>
                                        <p:cTn id="65"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66"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26"/>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2" nodeType="clickEffect">
                                  <p:stCondLst>
                                    <p:cond delay="0"/>
                                  </p:stCondLst>
                                  <p:childTnLst>
                                    <p:set>
                                      <p:cBhvr>
                                        <p:cTn id="71" dur="1" fill="hold">
                                          <p:stCondLst>
                                            <p:cond delay="0"/>
                                          </p:stCondLst>
                                        </p:cTn>
                                        <p:tgtEl>
                                          <p:spTgt spid="17"/>
                                        </p:tgtEl>
                                        <p:attrNameLst>
                                          <p:attrName>style.visibility</p:attrName>
                                        </p:attrNameLst>
                                      </p:cBhvr>
                                      <p:to>
                                        <p:strVal val="visible"/>
                                      </p:to>
                                    </p:set>
                                  </p:childTnLst>
                                </p:cTn>
                              </p:par>
                              <p:par>
                                <p:cTn id="72" presetID="1" presetClass="entr" presetSubtype="0" fill="hold" grpId="2" nodeType="withEffect">
                                  <p:stCondLst>
                                    <p:cond delay="0"/>
                                  </p:stCondLst>
                                  <p:childTnLst>
                                    <p:set>
                                      <p:cBhvr>
                                        <p:cTn id="73" dur="1" fill="hold">
                                          <p:stCondLst>
                                            <p:cond delay="0"/>
                                          </p:stCondLst>
                                        </p:cTn>
                                        <p:tgtEl>
                                          <p:spTgt spid="16"/>
                                        </p:tgtEl>
                                        <p:attrNameLst>
                                          <p:attrName>style.visibility</p:attrName>
                                        </p:attrNameLst>
                                      </p:cBhvr>
                                      <p:to>
                                        <p:strVal val="visible"/>
                                      </p:to>
                                    </p:set>
                                  </p:childTnLst>
                                </p:cTn>
                              </p:par>
                              <p:par>
                                <p:cTn id="74" presetID="1" presetClass="entr" presetSubtype="0" fill="hold" grpId="2" nodeType="withEffect">
                                  <p:stCondLst>
                                    <p:cond delay="0"/>
                                  </p:stCondLst>
                                  <p:childTnLst>
                                    <p:set>
                                      <p:cBhvr>
                                        <p:cTn id="75" dur="1" fill="hold">
                                          <p:stCondLst>
                                            <p:cond delay="0"/>
                                          </p:stCondLst>
                                        </p:cTn>
                                        <p:tgtEl>
                                          <p:spTgt spid="18"/>
                                        </p:tgtEl>
                                        <p:attrNameLst>
                                          <p:attrName>style.visibility</p:attrName>
                                        </p:attrNameLst>
                                      </p:cBhvr>
                                      <p:to>
                                        <p:strVal val="visible"/>
                                      </p:to>
                                    </p:set>
                                  </p:childTnLst>
                                </p:cTn>
                              </p:par>
                              <p:par>
                                <p:cTn id="76" presetID="1" presetClass="entr" presetSubtype="0" fill="hold" grpId="2" nodeType="withEffect">
                                  <p:stCondLst>
                                    <p:cond delay="0"/>
                                  </p:stCondLst>
                                  <p:childTnLst>
                                    <p:set>
                                      <p:cBhvr>
                                        <p:cTn id="77" dur="1" fill="hold">
                                          <p:stCondLst>
                                            <p:cond delay="0"/>
                                          </p:stCondLst>
                                        </p:cTn>
                                        <p:tgtEl>
                                          <p:spTgt spid="19"/>
                                        </p:tgtEl>
                                        <p:attrNameLst>
                                          <p:attrName>style.visibility</p:attrName>
                                        </p:attrNameLst>
                                      </p:cBhvr>
                                      <p:to>
                                        <p:strVal val="visible"/>
                                      </p:to>
                                    </p:set>
                                  </p:childTnLst>
                                </p:cTn>
                              </p:par>
                              <p:par>
                                <p:cTn id="78" presetID="1" presetClass="entr" presetSubtype="0" fill="hold" grpId="2" nodeType="withEffect">
                                  <p:stCondLst>
                                    <p:cond delay="0"/>
                                  </p:stCondLst>
                                  <p:childTnLst>
                                    <p:set>
                                      <p:cBhvr>
                                        <p:cTn id="79" dur="1" fill="hold">
                                          <p:stCondLst>
                                            <p:cond delay="0"/>
                                          </p:stCondLst>
                                        </p:cTn>
                                        <p:tgtEl>
                                          <p:spTgt spid="20"/>
                                        </p:tgtEl>
                                        <p:attrNameLst>
                                          <p:attrName>style.visibility</p:attrName>
                                        </p:attrNameLst>
                                      </p:cBhvr>
                                      <p:to>
                                        <p:strVal val="visible"/>
                                      </p:to>
                                    </p:set>
                                  </p:childTnLst>
                                </p:cTn>
                              </p:par>
                              <p:par>
                                <p:cTn id="80" presetID="1" presetClass="exit" presetSubtype="0" fill="hold" grpId="2" nodeType="withEffect">
                                  <p:stCondLst>
                                    <p:cond delay="0"/>
                                  </p:stCondLst>
                                  <p:childTnLst>
                                    <p:set>
                                      <p:cBhvr>
                                        <p:cTn id="81" dur="1" fill="hold">
                                          <p:stCondLst>
                                            <p:cond delay="0"/>
                                          </p:stCondLst>
                                        </p:cTn>
                                        <p:tgtEl>
                                          <p:spTgt spid="70">
                                            <p:txEl>
                                              <p:charRg st="4294967295" end="4294967295"/>
                                            </p:txEl>
                                          </p:spTgt>
                                        </p:tgtEl>
                                        <p:attrNameLst>
                                          <p:attrName>style.visibility</p:attrName>
                                        </p:attrNameLst>
                                      </p:cBhvr>
                                      <p:to>
                                        <p:strVal val="hidden"/>
                                      </p:to>
                                    </p:set>
                                  </p:childTnLst>
                                </p:cTn>
                              </p:par>
                              <p:par>
                                <p:cTn id="82" presetID="1" presetClass="exit" presetSubtype="0" fill="hold" grpId="2" nodeType="withEffect">
                                  <p:stCondLst>
                                    <p:cond delay="0"/>
                                  </p:stCondLst>
                                  <p:childTnLst>
                                    <p:set>
                                      <p:cBhvr>
                                        <p:cTn id="83" dur="1" fill="hold">
                                          <p:stCondLst>
                                            <p:cond delay="0"/>
                                          </p:stCondLst>
                                        </p:cTn>
                                        <p:tgtEl>
                                          <p:spTgt spid="71">
                                            <p:txEl>
                                              <p:charRg st="4294967295" end="4294967295"/>
                                            </p:txEl>
                                          </p:spTgt>
                                        </p:tgtEl>
                                        <p:attrNameLst>
                                          <p:attrName>style.visibility</p:attrName>
                                        </p:attrNameLst>
                                      </p:cBhvr>
                                      <p:to>
                                        <p:strVal val="hidden"/>
                                      </p:to>
                                    </p:set>
                                  </p:childTnLst>
                                </p:cTn>
                              </p:par>
                              <p:par>
                                <p:cTn id="84" presetID="1" presetClass="exit" presetSubtype="0" fill="hold" grpId="2" nodeType="withEffect">
                                  <p:stCondLst>
                                    <p:cond delay="0"/>
                                  </p:stCondLst>
                                  <p:childTnLst>
                                    <p:set>
                                      <p:cBhvr>
                                        <p:cTn id="85" dur="1" fill="hold">
                                          <p:stCondLst>
                                            <p:cond delay="0"/>
                                          </p:stCondLst>
                                        </p:cTn>
                                        <p:tgtEl>
                                          <p:spTgt spid="68">
                                            <p:txEl>
                                              <p:charRg st="4294967295" end="4294967295"/>
                                            </p:txEl>
                                          </p:spTgt>
                                        </p:tgtEl>
                                        <p:attrNameLst>
                                          <p:attrName>style.visibility</p:attrName>
                                        </p:attrNameLst>
                                      </p:cBhvr>
                                      <p:to>
                                        <p:strVal val="hidden"/>
                                      </p:to>
                                    </p:set>
                                  </p:childTnLst>
                                </p:cTn>
                              </p:par>
                              <p:par>
                                <p:cTn id="86" presetID="1" presetClass="exit" presetSubtype="0" fill="hold" grpId="2" nodeType="withEffect">
                                  <p:stCondLst>
                                    <p:cond delay="0"/>
                                  </p:stCondLst>
                                  <p:childTnLst>
                                    <p:set>
                                      <p:cBhvr>
                                        <p:cTn id="87" dur="1" fill="hold">
                                          <p:stCondLst>
                                            <p:cond delay="0"/>
                                          </p:stCondLst>
                                        </p:cTn>
                                        <p:tgtEl>
                                          <p:spTgt spid="69">
                                            <p:txEl>
                                              <p:charRg st="4294967295" end="4294967295"/>
                                            </p:txEl>
                                          </p:spTgt>
                                        </p:tgtEl>
                                        <p:attrNameLst>
                                          <p:attrName>style.visibility</p:attrName>
                                        </p:attrNameLst>
                                      </p:cBhvr>
                                      <p:to>
                                        <p:strVal val="hidden"/>
                                      </p:to>
                                    </p:set>
                                  </p:childTnLst>
                                </p:cTn>
                              </p:par>
                              <p:par>
                                <p:cTn id="88" presetID="1" presetClass="exit" presetSubtype="0" fill="hold" grpId="2" nodeType="withEffect">
                                  <p:stCondLst>
                                    <p:cond delay="0"/>
                                  </p:stCondLst>
                                  <p:childTnLst>
                                    <p:set>
                                      <p:cBhvr>
                                        <p:cTn id="89"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0" restart="whenNotActive" fill="hold" evtFilter="cancelBubble" nodeType="interactiveSeq">
                <p:stCondLst>
                  <p:cond evt="onClick" delay="0">
                    <p:tgtEl>
                      <p:spTgt spid="27"/>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grpId="3" nodeType="clickEffect">
                                  <p:stCondLst>
                                    <p:cond delay="0"/>
                                  </p:stCondLst>
                                  <p:childTnLst>
                                    <p:set>
                                      <p:cBhvr>
                                        <p:cTn id="94" dur="1" fill="hold">
                                          <p:stCondLst>
                                            <p:cond delay="0"/>
                                          </p:stCondLst>
                                        </p:cTn>
                                        <p:tgtEl>
                                          <p:spTgt spid="17"/>
                                        </p:tgtEl>
                                        <p:attrNameLst>
                                          <p:attrName>style.visibility</p:attrName>
                                        </p:attrNameLst>
                                      </p:cBhvr>
                                      <p:to>
                                        <p:strVal val="visible"/>
                                      </p:to>
                                    </p:set>
                                  </p:childTnLst>
                                </p:cTn>
                              </p:par>
                              <p:par>
                                <p:cTn id="95" presetID="1" presetClass="entr" presetSubtype="0" fill="hold" grpId="3" nodeType="withEffect">
                                  <p:stCondLst>
                                    <p:cond delay="0"/>
                                  </p:stCondLst>
                                  <p:childTnLst>
                                    <p:set>
                                      <p:cBhvr>
                                        <p:cTn id="96" dur="1" fill="hold">
                                          <p:stCondLst>
                                            <p:cond delay="0"/>
                                          </p:stCondLst>
                                        </p:cTn>
                                        <p:tgtEl>
                                          <p:spTgt spid="16"/>
                                        </p:tgtEl>
                                        <p:attrNameLst>
                                          <p:attrName>style.visibility</p:attrName>
                                        </p:attrNameLst>
                                      </p:cBhvr>
                                      <p:to>
                                        <p:strVal val="visible"/>
                                      </p:to>
                                    </p:set>
                                  </p:childTnLst>
                                </p:cTn>
                              </p:par>
                              <p:par>
                                <p:cTn id="97" presetID="1" presetClass="entr" presetSubtype="0" fill="hold" grpId="3" nodeType="withEffect">
                                  <p:stCondLst>
                                    <p:cond delay="0"/>
                                  </p:stCondLst>
                                  <p:childTnLst>
                                    <p:set>
                                      <p:cBhvr>
                                        <p:cTn id="98" dur="1" fill="hold">
                                          <p:stCondLst>
                                            <p:cond delay="0"/>
                                          </p:stCondLst>
                                        </p:cTn>
                                        <p:tgtEl>
                                          <p:spTgt spid="18"/>
                                        </p:tgtEl>
                                        <p:attrNameLst>
                                          <p:attrName>style.visibility</p:attrName>
                                        </p:attrNameLst>
                                      </p:cBhvr>
                                      <p:to>
                                        <p:strVal val="visible"/>
                                      </p:to>
                                    </p:set>
                                  </p:childTnLst>
                                </p:cTn>
                              </p:par>
                              <p:par>
                                <p:cTn id="99" presetID="1" presetClass="entr" presetSubtype="0" fill="hold" grpId="3" nodeType="withEffect">
                                  <p:stCondLst>
                                    <p:cond delay="0"/>
                                  </p:stCondLst>
                                  <p:childTnLst>
                                    <p:set>
                                      <p:cBhvr>
                                        <p:cTn id="100" dur="1" fill="hold">
                                          <p:stCondLst>
                                            <p:cond delay="0"/>
                                          </p:stCondLst>
                                        </p:cTn>
                                        <p:tgtEl>
                                          <p:spTgt spid="19"/>
                                        </p:tgtEl>
                                        <p:attrNameLst>
                                          <p:attrName>style.visibility</p:attrName>
                                        </p:attrNameLst>
                                      </p:cBhvr>
                                      <p:to>
                                        <p:strVal val="visible"/>
                                      </p:to>
                                    </p:set>
                                  </p:childTnLst>
                                </p:cTn>
                              </p:par>
                              <p:par>
                                <p:cTn id="101" presetID="1" presetClass="entr" presetSubtype="0" fill="hold" grpId="3" nodeType="withEffect">
                                  <p:stCondLst>
                                    <p:cond delay="0"/>
                                  </p:stCondLst>
                                  <p:childTnLst>
                                    <p:set>
                                      <p:cBhvr>
                                        <p:cTn id="102" dur="1" fill="hold">
                                          <p:stCondLst>
                                            <p:cond delay="0"/>
                                          </p:stCondLst>
                                        </p:cTn>
                                        <p:tgtEl>
                                          <p:spTgt spid="20"/>
                                        </p:tgtEl>
                                        <p:attrNameLst>
                                          <p:attrName>style.visibility</p:attrName>
                                        </p:attrNameLst>
                                      </p:cBhvr>
                                      <p:to>
                                        <p:strVal val="visible"/>
                                      </p:to>
                                    </p:set>
                                  </p:childTnLst>
                                </p:cTn>
                              </p:par>
                              <p:par>
                                <p:cTn id="103" presetID="1" presetClass="exit" presetSubtype="0" fill="hold" grpId="3" nodeType="withEffect">
                                  <p:stCondLst>
                                    <p:cond delay="0"/>
                                  </p:stCondLst>
                                  <p:childTnLst>
                                    <p:set>
                                      <p:cBhvr>
                                        <p:cTn id="104" dur="1" fill="hold">
                                          <p:stCondLst>
                                            <p:cond delay="0"/>
                                          </p:stCondLst>
                                        </p:cTn>
                                        <p:tgtEl>
                                          <p:spTgt spid="70">
                                            <p:txEl>
                                              <p:charRg st="4294967295" end="4294967295"/>
                                            </p:txEl>
                                          </p:spTgt>
                                        </p:tgtEl>
                                        <p:attrNameLst>
                                          <p:attrName>style.visibility</p:attrName>
                                        </p:attrNameLst>
                                      </p:cBhvr>
                                      <p:to>
                                        <p:strVal val="hidden"/>
                                      </p:to>
                                    </p:set>
                                  </p:childTnLst>
                                </p:cTn>
                              </p:par>
                              <p:par>
                                <p:cTn id="105" presetID="1" presetClass="exit" presetSubtype="0" fill="hold" grpId="3" nodeType="withEffect">
                                  <p:stCondLst>
                                    <p:cond delay="0"/>
                                  </p:stCondLst>
                                  <p:childTnLst>
                                    <p:set>
                                      <p:cBhvr>
                                        <p:cTn id="106" dur="1" fill="hold">
                                          <p:stCondLst>
                                            <p:cond delay="0"/>
                                          </p:stCondLst>
                                        </p:cTn>
                                        <p:tgtEl>
                                          <p:spTgt spid="71">
                                            <p:txEl>
                                              <p:charRg st="4294967295" end="4294967295"/>
                                            </p:txEl>
                                          </p:spTgt>
                                        </p:tgtEl>
                                        <p:attrNameLst>
                                          <p:attrName>style.visibility</p:attrName>
                                        </p:attrNameLst>
                                      </p:cBhvr>
                                      <p:to>
                                        <p:strVal val="hidden"/>
                                      </p:to>
                                    </p:set>
                                  </p:childTnLst>
                                </p:cTn>
                              </p:par>
                              <p:par>
                                <p:cTn id="107" presetID="1" presetClass="exit" presetSubtype="0" fill="hold" grpId="3" nodeType="withEffect">
                                  <p:stCondLst>
                                    <p:cond delay="0"/>
                                  </p:stCondLst>
                                  <p:childTnLst>
                                    <p:set>
                                      <p:cBhvr>
                                        <p:cTn id="108" dur="1" fill="hold">
                                          <p:stCondLst>
                                            <p:cond delay="0"/>
                                          </p:stCondLst>
                                        </p:cTn>
                                        <p:tgtEl>
                                          <p:spTgt spid="68">
                                            <p:txEl>
                                              <p:charRg st="4294967295" end="4294967295"/>
                                            </p:txEl>
                                          </p:spTgt>
                                        </p:tgtEl>
                                        <p:attrNameLst>
                                          <p:attrName>style.visibility</p:attrName>
                                        </p:attrNameLst>
                                      </p:cBhvr>
                                      <p:to>
                                        <p:strVal val="hidden"/>
                                      </p:to>
                                    </p:set>
                                  </p:childTnLst>
                                </p:cTn>
                              </p:par>
                              <p:par>
                                <p:cTn id="109" presetID="1" presetClass="exit" presetSubtype="0" fill="hold" grpId="3" nodeType="withEffect">
                                  <p:stCondLst>
                                    <p:cond delay="0"/>
                                  </p:stCondLst>
                                  <p:childTnLst>
                                    <p:set>
                                      <p:cBhvr>
                                        <p:cTn id="110" dur="1" fill="hold">
                                          <p:stCondLst>
                                            <p:cond delay="0"/>
                                          </p:stCondLst>
                                        </p:cTn>
                                        <p:tgtEl>
                                          <p:spTgt spid="69">
                                            <p:txEl>
                                              <p:charRg st="4294967295" end="4294967295"/>
                                            </p:txEl>
                                          </p:spTgt>
                                        </p:tgtEl>
                                        <p:attrNameLst>
                                          <p:attrName>style.visibility</p:attrName>
                                        </p:attrNameLst>
                                      </p:cBhvr>
                                      <p:to>
                                        <p:strVal val="hidden"/>
                                      </p:to>
                                    </p:set>
                                  </p:childTnLst>
                                </p:cTn>
                              </p:par>
                              <p:par>
                                <p:cTn id="111" presetID="1" presetClass="exit" presetSubtype="0" fill="hold" grpId="3" nodeType="withEffect">
                                  <p:stCondLst>
                                    <p:cond delay="0"/>
                                  </p:stCondLst>
                                  <p:childTnLst>
                                    <p:set>
                                      <p:cBhvr>
                                        <p:cTn id="112"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0" grpId="0"/>
      <p:bldP spid="20" grpId="2"/>
      <p:bldP spid="20" grpId="3"/>
      <p:bldP spid="19" grpId="0"/>
      <p:bldP spid="19" grpId="2"/>
      <p:bldP spid="19" grpId="3"/>
      <p:bldP spid="18" grpId="0"/>
      <p:bldP spid="18" grpId="2"/>
      <p:bldP spid="18" grpId="3"/>
      <p:bldP spid="17" grpId="0"/>
      <p:bldP spid="17" grpId="2"/>
      <p:bldP spid="17" grpId="3"/>
      <p:bldP spid="16" grpId="0"/>
      <p:bldP spid="16" grpId="2"/>
      <p:bldP spid="16" grpId="3"/>
      <p:bldP spid="23" grpId="0" autoUpdateAnimBg="0"/>
      <p:bldP spid="23" grpId="2" autoUpdateAnimBg="0"/>
      <p:bldP spid="23" grpId="3" autoUpdateAnimBg="0"/>
      <p:bldP spid="69" grpId="0" autoUpdateAnimBg="0"/>
      <p:bldP spid="69" grpId="2" autoUpdateAnimBg="0"/>
      <p:bldP spid="69" grpId="3" autoUpdateAnimBg="0"/>
      <p:bldP spid="68" grpId="0" autoUpdateAnimBg="0"/>
      <p:bldP spid="68" grpId="2" autoUpdateAnimBg="0"/>
      <p:bldP spid="68" grpId="3" autoUpdateAnimBg="0"/>
      <p:bldP spid="70" grpId="0" autoUpdateAnimBg="0"/>
      <p:bldP spid="70" grpId="2" autoUpdateAnimBg="0"/>
      <p:bldP spid="70" grpId="3" autoUpdateAnimBg="0"/>
      <p:bldP spid="71" grpId="0" autoUpdateAnimBg="0"/>
      <p:bldP spid="71" grpId="2" autoUpdateAnimBg="0"/>
      <p:bldP spid="71" grpId="3"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Red, Brick, Texture, Wall, House, Brick Wall">
            <a:extLst>
              <a:ext uri="{FF2B5EF4-FFF2-40B4-BE49-F238E27FC236}">
                <a16:creationId xmlns:a16="http://schemas.microsoft.com/office/drawing/2014/main" id="{F65F7E04-3A86-4EC9-8BDB-A1414866AA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385"/>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1" name="Shape: Card 6 (bottom)">
            <a:extLst>
              <a:ext uri="{FF2B5EF4-FFF2-40B4-BE49-F238E27FC236}">
                <a16:creationId xmlns:a16="http://schemas.microsoft.com/office/drawing/2014/main" id="{E84CC5C9-37B5-492E-A34D-DE3AE7597319}"/>
              </a:ext>
            </a:extLst>
          </p:cNvPr>
          <p:cNvSpPr/>
          <p:nvPr/>
        </p:nvSpPr>
        <p:spPr>
          <a:xfrm>
            <a:off x="307073" y="642984"/>
            <a:ext cx="2948614" cy="3473152"/>
          </a:xfrm>
          <a:prstGeom prst="roundRect">
            <a:avLst/>
          </a:prstGeom>
          <a:blipFill>
            <a:blip r:embed="rId4"/>
            <a:tile tx="0" ty="0" sx="100000" sy="100000" flip="none" algn="tl"/>
          </a:blipFill>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rPr>
              <a:t>Jesus wanted to be an example of a servant for the disciples so that they would understand that they must be </a:t>
            </a:r>
          </a:p>
          <a:p>
            <a:r>
              <a:rPr lang="en-NZ" dirty="0">
                <a:solidFill>
                  <a:schemeClr val="tx1"/>
                </a:solidFill>
              </a:rPr>
              <a:t>servants to others. </a:t>
            </a:r>
          </a:p>
        </p:txBody>
      </p:sp>
      <p:sp>
        <p:nvSpPr>
          <p:cNvPr id="20" name="Shape: Card 6 (bottom)">
            <a:extLst>
              <a:ext uri="{FF2B5EF4-FFF2-40B4-BE49-F238E27FC236}">
                <a16:creationId xmlns:a16="http://schemas.microsoft.com/office/drawing/2014/main" id="{0812735E-09FE-4DBF-947E-5285B378A420}"/>
              </a:ext>
            </a:extLst>
          </p:cNvPr>
          <p:cNvSpPr/>
          <p:nvPr/>
        </p:nvSpPr>
        <p:spPr>
          <a:xfrm>
            <a:off x="481775" y="736985"/>
            <a:ext cx="2948614" cy="3473152"/>
          </a:xfrm>
          <a:prstGeom prst="roundRect">
            <a:avLst/>
          </a:prstGeom>
          <a:blipFill>
            <a:blip r:embed="rId4"/>
            <a:tile tx="0" ty="0" sx="100000" sy="100000" flip="none" algn="tl"/>
          </a:blipFill>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rPr>
              <a:t>Jesus was trying to teach the disciples a very important lesson – helping and </a:t>
            </a:r>
            <a:r>
              <a:rPr lang="en-NZ" dirty="0" err="1">
                <a:solidFill>
                  <a:schemeClr val="tx1"/>
                </a:solidFill>
              </a:rPr>
              <a:t>manaaki</a:t>
            </a:r>
            <a:r>
              <a:rPr lang="en-NZ" dirty="0">
                <a:solidFill>
                  <a:schemeClr val="tx1"/>
                </a:solidFill>
              </a:rPr>
              <a:t> caring for others is what his followers must do.</a:t>
            </a:r>
          </a:p>
        </p:txBody>
      </p:sp>
      <p:sp>
        <p:nvSpPr>
          <p:cNvPr id="6" name="REMOVE THIS OBJECT"/>
          <p:cNvSpPr txBox="1"/>
          <p:nvPr/>
        </p:nvSpPr>
        <p:spPr>
          <a:xfrm>
            <a:off x="0" y="0"/>
            <a:ext cx="9144000" cy="584775"/>
          </a:xfrm>
          <a:prstGeom prst="rect">
            <a:avLst/>
          </a:prstGeom>
          <a:solidFill>
            <a:schemeClr val="bg1">
              <a:alpha val="50000"/>
            </a:schemeClr>
          </a:solidFill>
        </p:spPr>
        <p:txBody>
          <a:bodyPr wrap="square" rtlCol="0">
            <a:spAutoFit/>
          </a:bodyPr>
          <a:lstStyle/>
          <a:p>
            <a:pPr algn="ctr"/>
            <a:r>
              <a:rPr lang="en-NZ" sz="3200" dirty="0"/>
              <a:t>Why feet washing was important </a:t>
            </a:r>
            <a:endParaRPr lang="en-GB" sz="5400" b="1" dirty="0">
              <a:solidFill>
                <a:srgbClr val="FF0000"/>
              </a:solidFill>
            </a:endParaRPr>
          </a:p>
        </p:txBody>
      </p:sp>
      <p:sp>
        <p:nvSpPr>
          <p:cNvPr id="2" name="Shape: Card 6 (bottom)"/>
          <p:cNvSpPr/>
          <p:nvPr/>
        </p:nvSpPr>
        <p:spPr>
          <a:xfrm>
            <a:off x="660366" y="833630"/>
            <a:ext cx="2948614" cy="3473152"/>
          </a:xfrm>
          <a:prstGeom prst="roundRect">
            <a:avLst/>
          </a:prstGeom>
          <a:blipFill>
            <a:blip r:embed="rId4"/>
            <a:tile tx="0" ty="0" sx="100000" sy="100000" flip="none" algn="tl"/>
          </a:blipFill>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rPr>
              <a:t>Jesus told the disciples that they must be like him and be willing to do anything for others including unpleasant tasks like washing their </a:t>
            </a:r>
          </a:p>
          <a:p>
            <a:r>
              <a:rPr lang="en-NZ" dirty="0">
                <a:solidFill>
                  <a:schemeClr val="tx1"/>
                </a:solidFill>
              </a:rPr>
              <a:t>dirty feet.</a:t>
            </a:r>
          </a:p>
        </p:txBody>
      </p:sp>
      <p:sp>
        <p:nvSpPr>
          <p:cNvPr id="12" name="Shape: Card 5"/>
          <p:cNvSpPr/>
          <p:nvPr/>
        </p:nvSpPr>
        <p:spPr>
          <a:xfrm>
            <a:off x="835068" y="941426"/>
            <a:ext cx="2948614" cy="3473152"/>
          </a:xfrm>
          <a:prstGeom prst="roundRect">
            <a:avLst/>
          </a:prstGeom>
          <a:blipFill>
            <a:blip r:embed="rId4"/>
            <a:tile tx="0" ty="0" sx="100000" sy="100000" flip="none" algn="tl"/>
          </a:blipFill>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rPr>
              <a:t>Jesus moved around his followers and washed the feet of each disciple. When he came to Peter, he told Jesus he did not want him to wash his feet.  But Jesus told him unless he washed his feet, Peter could not be his follower. Look at the image </a:t>
            </a:r>
          </a:p>
          <a:p>
            <a:r>
              <a:rPr lang="en-NZ" dirty="0">
                <a:solidFill>
                  <a:schemeClr val="tx1"/>
                </a:solidFill>
              </a:rPr>
              <a:t>and see this. </a:t>
            </a:r>
          </a:p>
        </p:txBody>
      </p:sp>
      <p:sp>
        <p:nvSpPr>
          <p:cNvPr id="13" name="Shape: Card 4"/>
          <p:cNvSpPr/>
          <p:nvPr/>
        </p:nvSpPr>
        <p:spPr>
          <a:xfrm>
            <a:off x="1009770" y="1038071"/>
            <a:ext cx="2948614" cy="3473152"/>
          </a:xfrm>
          <a:prstGeom prst="roundRect">
            <a:avLst/>
          </a:prstGeom>
          <a:blipFill>
            <a:blip r:embed="rId4"/>
            <a:tile tx="0" ty="0" sx="100000" sy="100000" flip="none" algn="tl"/>
          </a:blipFill>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rPr>
              <a:t>Washing feet was the job of the lowest of the servants not the person giving the meal. This is the reason why the disciples thought it was strange that Jesus would </a:t>
            </a:r>
          </a:p>
          <a:p>
            <a:r>
              <a:rPr lang="en-NZ" dirty="0">
                <a:solidFill>
                  <a:schemeClr val="tx1"/>
                </a:solidFill>
              </a:rPr>
              <a:t>wash their feet.</a:t>
            </a:r>
          </a:p>
        </p:txBody>
      </p:sp>
      <p:sp>
        <p:nvSpPr>
          <p:cNvPr id="14" name="Shape: Card 3"/>
          <p:cNvSpPr/>
          <p:nvPr/>
        </p:nvSpPr>
        <p:spPr>
          <a:xfrm>
            <a:off x="1184472" y="1145867"/>
            <a:ext cx="2948614" cy="3473152"/>
          </a:xfrm>
          <a:prstGeom prst="roundRect">
            <a:avLst/>
          </a:prstGeom>
          <a:blipFill>
            <a:blip r:embed="rId4"/>
            <a:tile tx="0" ty="0" sx="100000" sy="100000" flip="none" algn="tl"/>
          </a:blipFill>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rPr>
              <a:t>If they were going to eat they would also wash their hands </a:t>
            </a:r>
          </a:p>
          <a:p>
            <a:r>
              <a:rPr lang="en-NZ" dirty="0">
                <a:solidFill>
                  <a:schemeClr val="tx1"/>
                </a:solidFill>
              </a:rPr>
              <a:t>– just as we do.</a:t>
            </a:r>
          </a:p>
        </p:txBody>
      </p:sp>
      <p:sp>
        <p:nvSpPr>
          <p:cNvPr id="15" name="Shape: Card 2"/>
          <p:cNvSpPr/>
          <p:nvPr/>
        </p:nvSpPr>
        <p:spPr>
          <a:xfrm>
            <a:off x="1359174" y="1253663"/>
            <a:ext cx="2948614" cy="3473152"/>
          </a:xfrm>
          <a:prstGeom prst="roundRect">
            <a:avLst/>
          </a:prstGeom>
          <a:blipFill>
            <a:blip r:embed="rId4"/>
            <a:tile tx="0" ty="0" sx="100000" sy="100000" flip="none" algn="tl"/>
          </a:blipFill>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rPr>
              <a:t>It was the custom when guests came indoors, </a:t>
            </a:r>
          </a:p>
          <a:p>
            <a:r>
              <a:rPr lang="en-NZ" dirty="0">
                <a:solidFill>
                  <a:schemeClr val="tx1"/>
                </a:solidFill>
              </a:rPr>
              <a:t>their feet would need to be washed because they would be dirty and smelly after their travels. </a:t>
            </a:r>
          </a:p>
        </p:txBody>
      </p:sp>
      <p:sp>
        <p:nvSpPr>
          <p:cNvPr id="16" name="Shape: Card 1 (top)"/>
          <p:cNvSpPr/>
          <p:nvPr/>
        </p:nvSpPr>
        <p:spPr>
          <a:xfrm>
            <a:off x="1545027" y="1361459"/>
            <a:ext cx="2948614" cy="3473152"/>
          </a:xfrm>
          <a:prstGeom prst="roundRect">
            <a:avLst/>
          </a:prstGeom>
          <a:blipFill>
            <a:blip r:embed="rId4"/>
            <a:tile tx="0" ty="0" sx="100000" sy="100000" flip="none" algn="tl"/>
          </a:blipFill>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rPr>
              <a:t>People had to wash their feet because the country Jesus and the disciples lived in was hot, dry and the roads were very dusty.</a:t>
            </a:r>
          </a:p>
        </p:txBody>
      </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S-07</a:t>
            </a:r>
          </a:p>
        </p:txBody>
      </p:sp>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819231" y="4912668"/>
            <a:ext cx="1505540" cy="230832"/>
          </a:xfrm>
          <a:prstGeom prst="rect">
            <a:avLst/>
          </a:prstGeom>
          <a:solidFill>
            <a:schemeClr val="bg1">
              <a:alpha val="50000"/>
            </a:schemeClr>
          </a:solidFill>
        </p:spPr>
        <p:txBody>
          <a:bodyPr wrap="none" rtlCol="0">
            <a:spAutoFit/>
          </a:bodyPr>
          <a:lstStyle/>
          <a:p>
            <a:pPr algn="ctr"/>
            <a:r>
              <a:rPr lang="en-GB" sz="900">
                <a:latin typeface="Arial" pitchFamily="34" charset="0"/>
                <a:ea typeface="Segoe UI" pitchFamily="34" charset="0"/>
                <a:cs typeface="Arial" pitchFamily="34" charset="0"/>
              </a:rPr>
              <a:t>Click top card to discard it</a:t>
            </a:r>
          </a:p>
        </p:txBody>
      </p:sp>
      <p:pic>
        <p:nvPicPr>
          <p:cNvPr id="22" name="Picture 21" descr="Image result for Jesus washes the feet of the disciples">
            <a:extLst>
              <a:ext uri="{FF2B5EF4-FFF2-40B4-BE49-F238E27FC236}">
                <a16:creationId xmlns:a16="http://schemas.microsoft.com/office/drawing/2014/main" id="{DBBED34F-94CA-496D-8884-A51C3C17605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196" y="1132299"/>
            <a:ext cx="4053843" cy="3039853"/>
          </a:xfrm>
          <a:prstGeom prst="rect">
            <a:avLst/>
          </a:prstGeom>
          <a:noFill/>
          <a:ln w="19050">
            <a:solidFill>
              <a:schemeClr val="bg1"/>
            </a:solidFill>
          </a:ln>
        </p:spPr>
      </p:pic>
    </p:spTree>
    <p:extLst>
      <p:ext uri="{BB962C8B-B14F-4D97-AF65-F5344CB8AC3E}">
        <p14:creationId xmlns:p14="http://schemas.microsoft.com/office/powerpoint/2010/main" val="2377104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1000"/>
                                        <p:tgtEl>
                                          <p:spTgt spid="16"/>
                                        </p:tgtEl>
                                        <p:attrNameLst>
                                          <p:attrName>ppt_x</p:attrName>
                                        </p:attrNameLst>
                                      </p:cBhvr>
                                      <p:tavLst>
                                        <p:tav tm="0">
                                          <p:val>
                                            <p:strVal val="ppt_x"/>
                                          </p:val>
                                        </p:tav>
                                        <p:tav tm="100000">
                                          <p:val>
                                            <p:strVal val="1+ppt_w/2"/>
                                          </p:val>
                                        </p:tav>
                                      </p:tavLst>
                                    </p:anim>
                                    <p:anim calcmode="lin" valueType="num">
                                      <p:cBhvr additive="base">
                                        <p:cTn id="7" dur="1000"/>
                                        <p:tgtEl>
                                          <p:spTgt spid="16"/>
                                        </p:tgtEl>
                                        <p:attrNameLst>
                                          <p:attrName>ppt_y</p:attrName>
                                        </p:attrNameLst>
                                      </p:cBhvr>
                                      <p:tavLst>
                                        <p:tav tm="0">
                                          <p:val>
                                            <p:strVal val="ppt_y"/>
                                          </p:val>
                                        </p:tav>
                                        <p:tav tm="100000">
                                          <p:val>
                                            <p:strVal val="0-ppt_h/2"/>
                                          </p:val>
                                        </p:tav>
                                      </p:tavLst>
                                    </p:anim>
                                    <p:set>
                                      <p:cBhvr>
                                        <p:cTn id="8"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grpId="0" nodeType="clickEffect">
                                  <p:stCondLst>
                                    <p:cond delay="0"/>
                                  </p:stCondLst>
                                  <p:childTnLst>
                                    <p:anim calcmode="lin" valueType="num">
                                      <p:cBhvr additive="base">
                                        <p:cTn id="13" dur="1000"/>
                                        <p:tgtEl>
                                          <p:spTgt spid="15"/>
                                        </p:tgtEl>
                                        <p:attrNameLst>
                                          <p:attrName>ppt_x</p:attrName>
                                        </p:attrNameLst>
                                      </p:cBhvr>
                                      <p:tavLst>
                                        <p:tav tm="0">
                                          <p:val>
                                            <p:strVal val="ppt_x"/>
                                          </p:val>
                                        </p:tav>
                                        <p:tav tm="100000">
                                          <p:val>
                                            <p:strVal val="1+ppt_w/2"/>
                                          </p:val>
                                        </p:tav>
                                      </p:tavLst>
                                    </p:anim>
                                    <p:anim calcmode="lin" valueType="num">
                                      <p:cBhvr additive="base">
                                        <p:cTn id="14" dur="1000"/>
                                        <p:tgtEl>
                                          <p:spTgt spid="15"/>
                                        </p:tgtEl>
                                        <p:attrNameLst>
                                          <p:attrName>ppt_y</p:attrName>
                                        </p:attrNameLst>
                                      </p:cBhvr>
                                      <p:tavLst>
                                        <p:tav tm="0">
                                          <p:val>
                                            <p:strVal val="ppt_y"/>
                                          </p:val>
                                        </p:tav>
                                        <p:tav tm="100000">
                                          <p:val>
                                            <p:strVal val="0-ppt_h/2"/>
                                          </p:val>
                                        </p:tav>
                                      </p:tavLst>
                                    </p:anim>
                                    <p:set>
                                      <p:cBhvr>
                                        <p:cTn id="15"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grpId="0" nodeType="clickEffect">
                                  <p:stCondLst>
                                    <p:cond delay="0"/>
                                  </p:stCondLst>
                                  <p:childTnLst>
                                    <p:anim calcmode="lin" valueType="num">
                                      <p:cBhvr additive="base">
                                        <p:cTn id="20" dur="1000"/>
                                        <p:tgtEl>
                                          <p:spTgt spid="14"/>
                                        </p:tgtEl>
                                        <p:attrNameLst>
                                          <p:attrName>ppt_x</p:attrName>
                                        </p:attrNameLst>
                                      </p:cBhvr>
                                      <p:tavLst>
                                        <p:tav tm="0">
                                          <p:val>
                                            <p:strVal val="ppt_x"/>
                                          </p:val>
                                        </p:tav>
                                        <p:tav tm="100000">
                                          <p:val>
                                            <p:strVal val="1+ppt_w/2"/>
                                          </p:val>
                                        </p:tav>
                                      </p:tavLst>
                                    </p:anim>
                                    <p:anim calcmode="lin" valueType="num">
                                      <p:cBhvr additive="base">
                                        <p:cTn id="21" dur="1000"/>
                                        <p:tgtEl>
                                          <p:spTgt spid="14"/>
                                        </p:tgtEl>
                                        <p:attrNameLst>
                                          <p:attrName>ppt_y</p:attrName>
                                        </p:attrNameLst>
                                      </p:cBhvr>
                                      <p:tavLst>
                                        <p:tav tm="0">
                                          <p:val>
                                            <p:strVal val="ppt_y"/>
                                          </p:val>
                                        </p:tav>
                                        <p:tav tm="100000">
                                          <p:val>
                                            <p:strVal val="0-ppt_h/2"/>
                                          </p:val>
                                        </p:tav>
                                      </p:tavLst>
                                    </p:anim>
                                    <p:set>
                                      <p:cBhvr>
                                        <p:cTn id="22"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grpId="0" nodeType="clickEffect">
                                  <p:stCondLst>
                                    <p:cond delay="0"/>
                                  </p:stCondLst>
                                  <p:childTnLst>
                                    <p:anim calcmode="lin" valueType="num">
                                      <p:cBhvr additive="base">
                                        <p:cTn id="27" dur="1000"/>
                                        <p:tgtEl>
                                          <p:spTgt spid="13"/>
                                        </p:tgtEl>
                                        <p:attrNameLst>
                                          <p:attrName>ppt_x</p:attrName>
                                        </p:attrNameLst>
                                      </p:cBhvr>
                                      <p:tavLst>
                                        <p:tav tm="0">
                                          <p:val>
                                            <p:strVal val="ppt_x"/>
                                          </p:val>
                                        </p:tav>
                                        <p:tav tm="100000">
                                          <p:val>
                                            <p:strVal val="1+ppt_w/2"/>
                                          </p:val>
                                        </p:tav>
                                      </p:tavLst>
                                    </p:anim>
                                    <p:anim calcmode="lin" valueType="num">
                                      <p:cBhvr additive="base">
                                        <p:cTn id="28" dur="1000"/>
                                        <p:tgtEl>
                                          <p:spTgt spid="13"/>
                                        </p:tgtEl>
                                        <p:attrNameLst>
                                          <p:attrName>ppt_y</p:attrName>
                                        </p:attrNameLst>
                                      </p:cBhvr>
                                      <p:tavLst>
                                        <p:tav tm="0">
                                          <p:val>
                                            <p:strVal val="ppt_y"/>
                                          </p:val>
                                        </p:tav>
                                        <p:tav tm="100000">
                                          <p:val>
                                            <p:strVal val="0-ppt_h/2"/>
                                          </p:val>
                                        </p:tav>
                                      </p:tavLst>
                                    </p:anim>
                                    <p:set>
                                      <p:cBhvr>
                                        <p:cTn id="2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2" presetClass="exit" presetSubtype="3" fill="hold" grpId="0" nodeType="clickEffect">
                                  <p:stCondLst>
                                    <p:cond delay="0"/>
                                  </p:stCondLst>
                                  <p:childTnLst>
                                    <p:anim calcmode="lin" valueType="num">
                                      <p:cBhvr additive="base">
                                        <p:cTn id="34" dur="1000"/>
                                        <p:tgtEl>
                                          <p:spTgt spid="12"/>
                                        </p:tgtEl>
                                        <p:attrNameLst>
                                          <p:attrName>ppt_x</p:attrName>
                                        </p:attrNameLst>
                                      </p:cBhvr>
                                      <p:tavLst>
                                        <p:tav tm="0">
                                          <p:val>
                                            <p:strVal val="ppt_x"/>
                                          </p:val>
                                        </p:tav>
                                        <p:tav tm="100000">
                                          <p:val>
                                            <p:strVal val="1+ppt_w/2"/>
                                          </p:val>
                                        </p:tav>
                                      </p:tavLst>
                                    </p:anim>
                                    <p:anim calcmode="lin" valueType="num">
                                      <p:cBhvr additive="base">
                                        <p:cTn id="35" dur="1000"/>
                                        <p:tgtEl>
                                          <p:spTgt spid="12"/>
                                        </p:tgtEl>
                                        <p:attrNameLst>
                                          <p:attrName>ppt_y</p:attrName>
                                        </p:attrNameLst>
                                      </p:cBhvr>
                                      <p:tavLst>
                                        <p:tav tm="0">
                                          <p:val>
                                            <p:strVal val="ppt_y"/>
                                          </p:val>
                                        </p:tav>
                                        <p:tav tm="100000">
                                          <p:val>
                                            <p:strVal val="0-ppt_h/2"/>
                                          </p:val>
                                        </p:tav>
                                      </p:tavLst>
                                    </p:anim>
                                    <p:set>
                                      <p:cBhvr>
                                        <p:cTn id="36"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2" presetClass="exit" presetSubtype="3" fill="hold" grpId="0" nodeType="clickEffect">
                                  <p:stCondLst>
                                    <p:cond delay="0"/>
                                  </p:stCondLst>
                                  <p:childTnLst>
                                    <p:anim calcmode="lin" valueType="num">
                                      <p:cBhvr additive="base">
                                        <p:cTn id="41" dur="1000"/>
                                        <p:tgtEl>
                                          <p:spTgt spid="2"/>
                                        </p:tgtEl>
                                        <p:attrNameLst>
                                          <p:attrName>ppt_x</p:attrName>
                                        </p:attrNameLst>
                                      </p:cBhvr>
                                      <p:tavLst>
                                        <p:tav tm="0">
                                          <p:val>
                                            <p:strVal val="ppt_x"/>
                                          </p:val>
                                        </p:tav>
                                        <p:tav tm="100000">
                                          <p:val>
                                            <p:strVal val="1+ppt_w/2"/>
                                          </p:val>
                                        </p:tav>
                                      </p:tavLst>
                                    </p:anim>
                                    <p:anim calcmode="lin" valueType="num">
                                      <p:cBhvr additive="base">
                                        <p:cTn id="42" dur="1000"/>
                                        <p:tgtEl>
                                          <p:spTgt spid="2"/>
                                        </p:tgtEl>
                                        <p:attrNameLst>
                                          <p:attrName>ppt_y</p:attrName>
                                        </p:attrNameLst>
                                      </p:cBhvr>
                                      <p:tavLst>
                                        <p:tav tm="0">
                                          <p:val>
                                            <p:strVal val="ppt_y"/>
                                          </p:val>
                                        </p:tav>
                                        <p:tav tm="100000">
                                          <p:val>
                                            <p:strVal val="0-ppt_h/2"/>
                                          </p:val>
                                        </p:tav>
                                      </p:tavLst>
                                    </p:anim>
                                    <p:set>
                                      <p:cBhvr>
                                        <p:cTn id="43" dur="1" fill="hold">
                                          <p:stCondLst>
                                            <p:cond delay="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 presetClass="exit" presetSubtype="3" fill="hold" grpId="0" nodeType="clickEffect">
                                  <p:stCondLst>
                                    <p:cond delay="0"/>
                                  </p:stCondLst>
                                  <p:childTnLst>
                                    <p:anim calcmode="lin" valueType="num">
                                      <p:cBhvr additive="base">
                                        <p:cTn id="48" dur="1000"/>
                                        <p:tgtEl>
                                          <p:spTgt spid="20"/>
                                        </p:tgtEl>
                                        <p:attrNameLst>
                                          <p:attrName>ppt_x</p:attrName>
                                        </p:attrNameLst>
                                      </p:cBhvr>
                                      <p:tavLst>
                                        <p:tav tm="0">
                                          <p:val>
                                            <p:strVal val="ppt_x"/>
                                          </p:val>
                                        </p:tav>
                                        <p:tav tm="100000">
                                          <p:val>
                                            <p:strVal val="1+ppt_w/2"/>
                                          </p:val>
                                        </p:tav>
                                      </p:tavLst>
                                    </p:anim>
                                    <p:anim calcmode="lin" valueType="num">
                                      <p:cBhvr additive="base">
                                        <p:cTn id="49" dur="1000"/>
                                        <p:tgtEl>
                                          <p:spTgt spid="20"/>
                                        </p:tgtEl>
                                        <p:attrNameLst>
                                          <p:attrName>ppt_y</p:attrName>
                                        </p:attrNameLst>
                                      </p:cBhvr>
                                      <p:tavLst>
                                        <p:tav tm="0">
                                          <p:val>
                                            <p:strVal val="ppt_y"/>
                                          </p:val>
                                        </p:tav>
                                        <p:tav tm="100000">
                                          <p:val>
                                            <p:strVal val="0-ppt_h/2"/>
                                          </p:val>
                                        </p:tav>
                                      </p:tavLst>
                                    </p:anim>
                                    <p:set>
                                      <p:cBhvr>
                                        <p:cTn id="50"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1" restart="whenNotActive" fill="hold" evtFilter="cancelBubble" nodeType="interactiveSeq">
                <p:stCondLst>
                  <p:cond evt="onClick" delay="0">
                    <p:tgtEl>
                      <p:spTgt spid="21"/>
                    </p:tgtEl>
                  </p:cond>
                </p:stCondLst>
                <p:endSync evt="end" delay="0">
                  <p:rtn val="all"/>
                </p:endSync>
                <p:childTnLst>
                  <p:par>
                    <p:cTn id="52" fill="hold">
                      <p:stCondLst>
                        <p:cond delay="0"/>
                      </p:stCondLst>
                      <p:childTnLst>
                        <p:par>
                          <p:cTn id="53" fill="hold">
                            <p:stCondLst>
                              <p:cond delay="0"/>
                            </p:stCondLst>
                            <p:childTnLst>
                              <p:par>
                                <p:cTn id="54" presetID="2" presetClass="exit" presetSubtype="3" fill="hold" grpId="0" nodeType="clickEffect">
                                  <p:stCondLst>
                                    <p:cond delay="0"/>
                                  </p:stCondLst>
                                  <p:childTnLst>
                                    <p:anim calcmode="lin" valueType="num">
                                      <p:cBhvr additive="base">
                                        <p:cTn id="55" dur="1000"/>
                                        <p:tgtEl>
                                          <p:spTgt spid="21"/>
                                        </p:tgtEl>
                                        <p:attrNameLst>
                                          <p:attrName>ppt_x</p:attrName>
                                        </p:attrNameLst>
                                      </p:cBhvr>
                                      <p:tavLst>
                                        <p:tav tm="0">
                                          <p:val>
                                            <p:strVal val="ppt_x"/>
                                          </p:val>
                                        </p:tav>
                                        <p:tav tm="100000">
                                          <p:val>
                                            <p:strVal val="1+ppt_w/2"/>
                                          </p:val>
                                        </p:tav>
                                      </p:tavLst>
                                    </p:anim>
                                    <p:anim calcmode="lin" valueType="num">
                                      <p:cBhvr additive="base">
                                        <p:cTn id="56" dur="1000"/>
                                        <p:tgtEl>
                                          <p:spTgt spid="21"/>
                                        </p:tgtEl>
                                        <p:attrNameLst>
                                          <p:attrName>ppt_y</p:attrName>
                                        </p:attrNameLst>
                                      </p:cBhvr>
                                      <p:tavLst>
                                        <p:tav tm="0">
                                          <p:val>
                                            <p:strVal val="ppt_y"/>
                                          </p:val>
                                        </p:tav>
                                        <p:tav tm="100000">
                                          <p:val>
                                            <p:strVal val="0-ppt_h/2"/>
                                          </p:val>
                                        </p:tav>
                                      </p:tavLst>
                                    </p:anim>
                                    <p:set>
                                      <p:cBhvr>
                                        <p:cTn id="57"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2"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ntr" presetSubtype="0" fill="hold" grpId="2" nodeType="with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par>
                                <p:cTn id="65" presetID="1" presetClass="entr" presetSubtype="0" fill="hold" grpId="2" nodeType="with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1" presetClass="entr" presetSubtype="0" fill="hold" grpId="2" nodeType="with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par>
                                <p:cTn id="69" presetID="1" presetClass="entr" presetSubtype="0" fill="hold" grpId="2" nodeType="with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par>
                                <p:cTn id="71" presetID="1" presetClass="entr" presetSubtype="0" fill="hold" grpId="2" nodeType="withEffect">
                                  <p:stCondLst>
                                    <p:cond delay="0"/>
                                  </p:stCondLst>
                                  <p:childTnLst>
                                    <p:set>
                                      <p:cBhvr>
                                        <p:cTn id="72" dur="1" fill="hold">
                                          <p:stCondLst>
                                            <p:cond delay="0"/>
                                          </p:stCondLst>
                                        </p:cTn>
                                        <p:tgtEl>
                                          <p:spTgt spid="2"/>
                                        </p:tgtEl>
                                        <p:attrNameLst>
                                          <p:attrName>style.visibility</p:attrName>
                                        </p:attrNameLst>
                                      </p:cBhvr>
                                      <p:to>
                                        <p:strVal val="visible"/>
                                      </p:to>
                                    </p:set>
                                  </p:childTnLst>
                                </p:cTn>
                              </p:par>
                              <p:par>
                                <p:cTn id="73" presetID="1" presetClass="entr" presetSubtype="0" fill="hold" grpId="2" nodeType="with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par>
                                <p:cTn id="75" presetID="1" presetClass="entr" presetSubtype="0" fill="hold" grpId="2" nodeType="withEffect">
                                  <p:stCondLst>
                                    <p:cond delay="0"/>
                                  </p:stCondLst>
                                  <p:childTnLst>
                                    <p:set>
                                      <p:cBhvr>
                                        <p:cTn id="76"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77" restart="whenNotActive" fill="hold" evtFilter="cancelBubble" nodeType="interactiveSeq">
                <p:stCondLst>
                  <p:cond evt="onClick" delay="0">
                    <p:tgtEl>
                      <p:spTgt spid="19"/>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1" nodeType="clickEffect">
                                  <p:stCondLst>
                                    <p:cond delay="0"/>
                                  </p:stCondLst>
                                  <p:childTnLst>
                                    <p:set>
                                      <p:cBhvr>
                                        <p:cTn id="81" dur="1" fill="hold">
                                          <p:stCondLst>
                                            <p:cond delay="0"/>
                                          </p:stCondLst>
                                        </p:cTn>
                                        <p:tgtEl>
                                          <p:spTgt spid="16"/>
                                        </p:tgtEl>
                                        <p:attrNameLst>
                                          <p:attrName>style.visibility</p:attrName>
                                        </p:attrNameLst>
                                      </p:cBhvr>
                                      <p:to>
                                        <p:strVal val="visible"/>
                                      </p:to>
                                    </p:set>
                                  </p:childTnLst>
                                </p:cTn>
                              </p:par>
                              <p:par>
                                <p:cTn id="82" presetID="1" presetClass="entr" presetSubtype="0" fill="hold" grpId="1" nodeType="withEffect">
                                  <p:stCondLst>
                                    <p:cond delay="0"/>
                                  </p:stCondLst>
                                  <p:childTnLst>
                                    <p:set>
                                      <p:cBhvr>
                                        <p:cTn id="83" dur="1" fill="hold">
                                          <p:stCondLst>
                                            <p:cond delay="0"/>
                                          </p:stCondLst>
                                        </p:cTn>
                                        <p:tgtEl>
                                          <p:spTgt spid="15"/>
                                        </p:tgtEl>
                                        <p:attrNameLst>
                                          <p:attrName>style.visibility</p:attrName>
                                        </p:attrNameLst>
                                      </p:cBhvr>
                                      <p:to>
                                        <p:strVal val="visible"/>
                                      </p:to>
                                    </p:set>
                                  </p:childTnLst>
                                </p:cTn>
                              </p:par>
                              <p:par>
                                <p:cTn id="84" presetID="1" presetClass="entr" presetSubtype="0" fill="hold" grpId="1" nodeType="withEffect">
                                  <p:stCondLst>
                                    <p:cond delay="0"/>
                                  </p:stCondLst>
                                  <p:childTnLst>
                                    <p:set>
                                      <p:cBhvr>
                                        <p:cTn id="85" dur="1" fill="hold">
                                          <p:stCondLst>
                                            <p:cond delay="0"/>
                                          </p:stCondLst>
                                        </p:cTn>
                                        <p:tgtEl>
                                          <p:spTgt spid="14"/>
                                        </p:tgtEl>
                                        <p:attrNameLst>
                                          <p:attrName>style.visibility</p:attrName>
                                        </p:attrNameLst>
                                      </p:cBhvr>
                                      <p:to>
                                        <p:strVal val="visible"/>
                                      </p:to>
                                    </p:set>
                                  </p:childTnLst>
                                </p:cTn>
                              </p:par>
                              <p:par>
                                <p:cTn id="86" presetID="1" presetClass="entr" presetSubtype="0" fill="hold" grpId="1" nodeType="withEffect">
                                  <p:stCondLst>
                                    <p:cond delay="0"/>
                                  </p:stCondLst>
                                  <p:childTnLst>
                                    <p:set>
                                      <p:cBhvr>
                                        <p:cTn id="87" dur="1" fill="hold">
                                          <p:stCondLst>
                                            <p:cond delay="0"/>
                                          </p:stCondLst>
                                        </p:cTn>
                                        <p:tgtEl>
                                          <p:spTgt spid="13"/>
                                        </p:tgtEl>
                                        <p:attrNameLst>
                                          <p:attrName>style.visibility</p:attrName>
                                        </p:attrNameLst>
                                      </p:cBhvr>
                                      <p:to>
                                        <p:strVal val="visible"/>
                                      </p:to>
                                    </p:set>
                                  </p:childTnLst>
                                </p:cTn>
                              </p:par>
                              <p:par>
                                <p:cTn id="88" presetID="1" presetClass="entr" presetSubtype="0" fill="hold" grpId="1" nodeType="withEffect">
                                  <p:stCondLst>
                                    <p:cond delay="0"/>
                                  </p:stCondLst>
                                  <p:childTnLst>
                                    <p:set>
                                      <p:cBhvr>
                                        <p:cTn id="89" dur="1" fill="hold">
                                          <p:stCondLst>
                                            <p:cond delay="0"/>
                                          </p:stCondLst>
                                        </p:cTn>
                                        <p:tgtEl>
                                          <p:spTgt spid="12"/>
                                        </p:tgtEl>
                                        <p:attrNameLst>
                                          <p:attrName>style.visibility</p:attrName>
                                        </p:attrNameLst>
                                      </p:cBhvr>
                                      <p:to>
                                        <p:strVal val="visible"/>
                                      </p:to>
                                    </p:set>
                                  </p:childTnLst>
                                </p:cTn>
                              </p:par>
                              <p:par>
                                <p:cTn id="90" presetID="1" presetClass="entr" presetSubtype="0" fill="hold" grpId="1" nodeType="withEffect">
                                  <p:stCondLst>
                                    <p:cond delay="0"/>
                                  </p:stCondLst>
                                  <p:childTnLst>
                                    <p:set>
                                      <p:cBhvr>
                                        <p:cTn id="91" dur="1" fill="hold">
                                          <p:stCondLst>
                                            <p:cond delay="0"/>
                                          </p:stCondLst>
                                        </p:cTn>
                                        <p:tgtEl>
                                          <p:spTgt spid="2"/>
                                        </p:tgtEl>
                                        <p:attrNameLst>
                                          <p:attrName>style.visibility</p:attrName>
                                        </p:attrNameLst>
                                      </p:cBhvr>
                                      <p:to>
                                        <p:strVal val="visible"/>
                                      </p:to>
                                    </p:set>
                                  </p:childTnLst>
                                </p:cTn>
                              </p:par>
                              <p:par>
                                <p:cTn id="92" presetID="1" presetClass="entr" presetSubtype="0" fill="hold" grpId="1" nodeType="withEffect">
                                  <p:stCondLst>
                                    <p:cond delay="0"/>
                                  </p:stCondLst>
                                  <p:childTnLst>
                                    <p:set>
                                      <p:cBhvr>
                                        <p:cTn id="93" dur="1" fill="hold">
                                          <p:stCondLst>
                                            <p:cond delay="0"/>
                                          </p:stCondLst>
                                        </p:cTn>
                                        <p:tgtEl>
                                          <p:spTgt spid="20"/>
                                        </p:tgtEl>
                                        <p:attrNameLst>
                                          <p:attrName>style.visibility</p:attrName>
                                        </p:attrNameLst>
                                      </p:cBhvr>
                                      <p:to>
                                        <p:strVal val="visible"/>
                                      </p:to>
                                    </p:set>
                                  </p:childTnLst>
                                </p:cTn>
                              </p:par>
                              <p:par>
                                <p:cTn id="94" presetID="1" presetClass="entr" presetSubtype="0" fill="hold" grpId="1" nodeType="withEffect">
                                  <p:stCondLst>
                                    <p:cond delay="0"/>
                                  </p:stCondLst>
                                  <p:childTnLst>
                                    <p:set>
                                      <p:cBhvr>
                                        <p:cTn id="95"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21" grpId="0" animBg="1"/>
      <p:bldP spid="21" grpId="1" animBg="1"/>
      <p:bldP spid="21" grpId="2" animBg="1"/>
      <p:bldP spid="20" grpId="0" animBg="1"/>
      <p:bldP spid="20" grpId="1" animBg="1"/>
      <p:bldP spid="20" grpId="2" animBg="1"/>
      <p:bldP spid="2" grpId="0" animBg="1"/>
      <p:bldP spid="2" grpId="1" animBg="1"/>
      <p:bldP spid="2"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ly week - Y2-R02-S08 - Adagio for String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21839" y="347882"/>
            <a:ext cx="609600" cy="609600"/>
          </a:xfrm>
          <a:prstGeom prst="rect">
            <a:avLst/>
          </a:prstGeom>
        </p:spPr>
      </p:pic>
      <p:pic>
        <p:nvPicPr>
          <p:cNvPr id="23" name="Picture 22" descr="Red, Brick, Texture, Wall, House, Brick Wall">
            <a:extLst>
              <a:ext uri="{FF2B5EF4-FFF2-40B4-BE49-F238E27FC236}">
                <a16:creationId xmlns:a16="http://schemas.microsoft.com/office/drawing/2014/main" id="{06EC5A93-A865-4DBF-AA0A-00B7D8CD80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0385"/>
          <a:stretch/>
        </p:blipFill>
        <p:spPr bwMode="auto">
          <a:xfrm>
            <a:off x="3557"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REMOVE THIS OBJECT"/>
          <p:cNvSpPr txBox="1"/>
          <p:nvPr/>
        </p:nvSpPr>
        <p:spPr>
          <a:xfrm>
            <a:off x="3557" y="3375"/>
            <a:ext cx="9144000" cy="954107"/>
          </a:xfrm>
          <a:prstGeom prst="rect">
            <a:avLst/>
          </a:prstGeom>
          <a:solidFill>
            <a:schemeClr val="bg1">
              <a:alpha val="50000"/>
            </a:schemeClr>
          </a:solidFill>
        </p:spPr>
        <p:txBody>
          <a:bodyPr wrap="square" rtlCol="0">
            <a:spAutoFit/>
          </a:bodyPr>
          <a:lstStyle/>
          <a:p>
            <a:pPr algn="ctr"/>
            <a:r>
              <a:rPr lang="en-NZ" sz="2800" dirty="0"/>
              <a:t>On the first Holy Thursday Jesus taught all his followers that </a:t>
            </a:r>
          </a:p>
          <a:p>
            <a:pPr algn="ctr"/>
            <a:r>
              <a:rPr lang="en-NZ" sz="2800" dirty="0"/>
              <a:t>washing people’s feet is a sign of serving them</a:t>
            </a:r>
            <a:endParaRPr lang="en-GB" sz="7200" dirty="0">
              <a:solidFill>
                <a:srgbClr val="FF0000"/>
              </a:solidFill>
            </a:endParaRPr>
          </a:p>
        </p:txBody>
      </p:sp>
      <p:sp>
        <p:nvSpPr>
          <p:cNvPr id="7" name="Textbox: Line 3"/>
          <p:cNvSpPr txBox="1"/>
          <p:nvPr/>
        </p:nvSpPr>
        <p:spPr>
          <a:xfrm>
            <a:off x="4868836" y="2651724"/>
            <a:ext cx="1882522" cy="1569660"/>
          </a:xfrm>
          <a:prstGeom prst="rect">
            <a:avLst/>
          </a:prstGeom>
          <a:solidFill>
            <a:schemeClr val="bg1">
              <a:alpha val="50000"/>
            </a:schemeClr>
          </a:solid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600" b="0" dirty="0">
                <a:latin typeface="+mn-lt"/>
              </a:rPr>
              <a:t>During Holy Week children in families wash the feet of their parents to show they love and care for them.</a:t>
            </a:r>
          </a:p>
        </p:txBody>
      </p:sp>
      <p:sp>
        <p:nvSpPr>
          <p:cNvPr id="6" name="Textbox: Line 1"/>
          <p:cNvSpPr txBox="1"/>
          <p:nvPr/>
        </p:nvSpPr>
        <p:spPr>
          <a:xfrm>
            <a:off x="89646" y="2561927"/>
            <a:ext cx="2061695" cy="2062103"/>
          </a:xfrm>
          <a:prstGeom prst="rect">
            <a:avLst/>
          </a:prstGeom>
          <a:solidFill>
            <a:schemeClr val="bg1">
              <a:alpha val="50000"/>
            </a:schemeClr>
          </a:solidFill>
        </p:spPr>
        <p:txBody>
          <a:bodyPr wrap="square" rtlCol="0">
            <a:spAutoFit/>
          </a:bodyPr>
          <a:lstStyle/>
          <a:p>
            <a:r>
              <a:rPr lang="en-NZ" sz="1600" dirty="0"/>
              <a:t>Serving someone helps them to feel more comfortable. Pope Francis washed the feet of people who were in prison as a sign that he loves and cares for them.</a:t>
            </a:r>
          </a:p>
        </p:txBody>
      </p:sp>
      <p:sp>
        <p:nvSpPr>
          <p:cNvPr id="8" name="Textbox: Line 2"/>
          <p:cNvSpPr txBox="1"/>
          <p:nvPr/>
        </p:nvSpPr>
        <p:spPr>
          <a:xfrm>
            <a:off x="2351297" y="3095799"/>
            <a:ext cx="2310649" cy="1569660"/>
          </a:xfrm>
          <a:prstGeom prst="rect">
            <a:avLst/>
          </a:prstGeom>
          <a:solidFill>
            <a:schemeClr val="bg1">
              <a:alpha val="50000"/>
            </a:schemeClr>
          </a:solid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600" b="0" dirty="0">
                <a:latin typeface="+mn-lt"/>
              </a:rPr>
              <a:t>At Mass on Holy Thursday the priest washes the feet of people in the parish to show he loves and cares for them.</a:t>
            </a:r>
          </a:p>
        </p:txBody>
      </p:sp>
      <p:sp>
        <p:nvSpPr>
          <p:cNvPr id="17" name="Shape: Button 3"/>
          <p:cNvSpPr/>
          <p:nvPr/>
        </p:nvSpPr>
        <p:spPr>
          <a:xfrm>
            <a:off x="5213065" y="1020698"/>
            <a:ext cx="1194064" cy="1544660"/>
          </a:xfrm>
          <a:prstGeom prst="rect">
            <a:avLst/>
          </a:prstGeom>
          <a:blipFill dpi="0" rotWithShape="1">
            <a:blip r:embed="rId7" cstate="print">
              <a:extLst>
                <a:ext uri="{28A0092B-C50C-407E-A947-70E740481C1C}">
                  <a14:useLocalDpi xmlns:a14="http://schemas.microsoft.com/office/drawing/2010/main" val="0"/>
                </a:ext>
              </a:extLst>
            </a:blip>
            <a:srcRect/>
            <a:stretch>
              <a:fillRect l="-10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hape: Button 2"/>
          <p:cNvSpPr/>
          <p:nvPr/>
        </p:nvSpPr>
        <p:spPr>
          <a:xfrm>
            <a:off x="2556312" y="1622937"/>
            <a:ext cx="1884186" cy="1369761"/>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Shape: Button 1"/>
          <p:cNvSpPr/>
          <p:nvPr/>
        </p:nvSpPr>
        <p:spPr>
          <a:xfrm>
            <a:off x="127686" y="1025014"/>
            <a:ext cx="1985616" cy="1431508"/>
          </a:xfrm>
          <a:prstGeom prst="rect">
            <a:avLst/>
          </a:prstGeom>
          <a:blipFill dpi="0" rotWithShape="1">
            <a:blip r:embed="rId9" cstate="print">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S-08</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Line 4">
            <a:extLst>
              <a:ext uri="{FF2B5EF4-FFF2-40B4-BE49-F238E27FC236}">
                <a16:creationId xmlns:a16="http://schemas.microsoft.com/office/drawing/2014/main" id="{C371A6B6-BF0A-48A6-8338-A1FB58A23628}"/>
              </a:ext>
            </a:extLst>
          </p:cNvPr>
          <p:cNvSpPr txBox="1"/>
          <p:nvPr/>
        </p:nvSpPr>
        <p:spPr>
          <a:xfrm>
            <a:off x="6957777" y="3063765"/>
            <a:ext cx="2094241" cy="1569660"/>
          </a:xfrm>
          <a:prstGeom prst="rect">
            <a:avLst/>
          </a:prstGeom>
          <a:solidFill>
            <a:schemeClr val="bg1">
              <a:alpha val="50000"/>
            </a:schemeClr>
          </a:solid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600" b="0" dirty="0">
                <a:latin typeface="+mn-lt"/>
              </a:rPr>
              <a:t>In Holy Week children wash the feet of others in their class to show they are doing what Jesus taught them to do. </a:t>
            </a:r>
          </a:p>
        </p:txBody>
      </p:sp>
      <p:sp>
        <p:nvSpPr>
          <p:cNvPr id="21" name="Shape: Button 4">
            <a:extLst>
              <a:ext uri="{FF2B5EF4-FFF2-40B4-BE49-F238E27FC236}">
                <a16:creationId xmlns:a16="http://schemas.microsoft.com/office/drawing/2014/main" id="{A7D95A9F-4F10-4B96-8AE9-BAF0F67B68B6}"/>
              </a:ext>
            </a:extLst>
          </p:cNvPr>
          <p:cNvSpPr/>
          <p:nvPr/>
        </p:nvSpPr>
        <p:spPr>
          <a:xfrm>
            <a:off x="7093045" y="1600326"/>
            <a:ext cx="1846856" cy="1407382"/>
          </a:xfrm>
          <a:prstGeom prst="rect">
            <a:avLst/>
          </a:prstGeom>
          <a:blipFill dpi="0" rotWithShape="1">
            <a:blip r:embed="rId10" cstate="print">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9076DA7-DC92-4C9C-A1C4-42E96F46EF58}"/>
              </a:ext>
            </a:extLst>
          </p:cNvPr>
          <p:cNvSpPr/>
          <p:nvPr/>
        </p:nvSpPr>
        <p:spPr>
          <a:xfrm>
            <a:off x="2815846" y="4543336"/>
            <a:ext cx="3512308" cy="369332"/>
          </a:xfrm>
          <a:prstGeom prst="rect">
            <a:avLst/>
          </a:prstGeom>
          <a:solidFill>
            <a:schemeClr val="bg1">
              <a:alpha val="50000"/>
            </a:schemeClr>
          </a:solidFill>
        </p:spPr>
        <p:txBody>
          <a:bodyPr wrap="none">
            <a:spAutoFit/>
          </a:bodyPr>
          <a:lstStyle/>
          <a:p>
            <a:r>
              <a:rPr lang="en-NZ" b="1" dirty="0">
                <a:ln w="6604" cap="flat" cmpd="sng" algn="ctr">
                  <a:solidFill>
                    <a:srgbClr val="CC3300"/>
                  </a:solidFill>
                  <a:prstDash val="solid"/>
                  <a:round/>
                </a:ln>
                <a:effectLst>
                  <a:outerShdw dist="38100" dir="2700000" algn="tl">
                    <a:schemeClr val="accent2"/>
                  </a:outerShdw>
                </a:effectLst>
                <a:latin typeface="Calibri" panose="020F0502020204030204" pitchFamily="34" charset="0"/>
                <a:ea typeface="Calibri" panose="020F0502020204030204" pitchFamily="34" charset="0"/>
                <a:cs typeface="Times New Roman" panose="02020603050405020304" pitchFamily="18" charset="0"/>
              </a:rPr>
              <a:t>Can you do the same in your class?</a:t>
            </a:r>
            <a:endParaRPr lang="en-NZ" dirty="0">
              <a:ln>
                <a:solidFill>
                  <a:srgbClr val="CC3300"/>
                </a:solidFill>
              </a:ln>
            </a:endParaRPr>
          </a:p>
        </p:txBody>
      </p:sp>
      <p:sp>
        <p:nvSpPr>
          <p:cNvPr id="24" name="Action Button: Audio">
            <a:hlinkClick r:id="" action="ppaction://noaction" highlightClick="1">
              <a:snd r:embed="rId11" name="applause.wav"/>
            </a:hlinkClick>
            <a:extLst>
              <a:ext uri="{FF2B5EF4-FFF2-40B4-BE49-F238E27FC236}">
                <a16:creationId xmlns:a16="http://schemas.microsoft.com/office/drawing/2014/main" id="{1C9A26D8-D19D-40AD-876E-DE02F42D4303}"/>
              </a:ext>
            </a:extLst>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Tool instructions stop"/>
          <p:cNvSpPr txBox="1"/>
          <p:nvPr/>
        </p:nvSpPr>
        <p:spPr>
          <a:xfrm>
            <a:off x="4340739" y="4912668"/>
            <a:ext cx="2653290" cy="230832"/>
          </a:xfrm>
          <a:prstGeom prst="rect">
            <a:avLst/>
          </a:prstGeom>
          <a:solidFill>
            <a:schemeClr val="bg1">
              <a:alpha val="50000"/>
            </a:schemeClr>
          </a:solidFill>
        </p:spPr>
        <p:txBody>
          <a:bodyPr wrap="none" rtlCol="0">
            <a:spAutoFit/>
          </a:bodyPr>
          <a:lstStyle>
            <a:defPPr>
              <a:defRPr lang="en-US"/>
            </a:defPPr>
            <a:lvl1pPr algn="ctr">
              <a:defRPr sz="900">
                <a:latin typeface="Arial" pitchFamily="34" charset="0"/>
                <a:ea typeface="Segoe UI" pitchFamily="34" charset="0"/>
                <a:cs typeface="Arial" pitchFamily="34" charset="0"/>
              </a:defRPr>
            </a:lvl1pPr>
          </a:lstStyle>
          <a:p>
            <a:r>
              <a:rPr lang="en-GB" dirty="0"/>
              <a:t>Click the audio button to stop ‘Adagio for strings’</a:t>
            </a:r>
            <a:endParaRPr lang="en-GB" dirty="0"/>
          </a:p>
        </p:txBody>
      </p:sp>
      <p:sp>
        <p:nvSpPr>
          <p:cNvPr id="27" name="TextBox: Tool instructions start"/>
          <p:cNvSpPr txBox="1"/>
          <p:nvPr/>
        </p:nvSpPr>
        <p:spPr>
          <a:xfrm>
            <a:off x="4340741" y="4912668"/>
            <a:ext cx="2646878" cy="230832"/>
          </a:xfrm>
          <a:prstGeom prst="rect">
            <a:avLst/>
          </a:prstGeom>
          <a:solidFill>
            <a:schemeClr val="bg1">
              <a:alpha val="50000"/>
            </a:schemeClr>
          </a:solidFill>
        </p:spPr>
        <p:txBody>
          <a:bodyPr wrap="none" rtlCol="0">
            <a:spAutoFit/>
          </a:bodyPr>
          <a:lstStyle>
            <a:defPPr>
              <a:defRPr lang="en-US"/>
            </a:defPPr>
            <a:lvl1pPr algn="ctr">
              <a:defRPr sz="900">
                <a:latin typeface="Arial" pitchFamily="34" charset="0"/>
                <a:ea typeface="Segoe UI" pitchFamily="34" charset="0"/>
                <a:cs typeface="Arial" pitchFamily="34" charset="0"/>
              </a:defRPr>
            </a:lvl1pPr>
          </a:lstStyle>
          <a:p>
            <a:r>
              <a:rPr lang="en-GB" dirty="0"/>
              <a:t>Click the audio button to play </a:t>
            </a:r>
            <a:r>
              <a:rPr lang="en-GB" dirty="0" smtClean="0"/>
              <a:t>‘Adagio for strings’</a:t>
            </a:r>
            <a:endParaRPr lang="en-GB" dirty="0"/>
          </a:p>
        </p:txBody>
      </p:sp>
      <p:sp>
        <p:nvSpPr>
          <p:cNvPr id="18" name="Textbox: Tool instructions"/>
          <p:cNvSpPr txBox="1"/>
          <p:nvPr/>
        </p:nvSpPr>
        <p:spPr>
          <a:xfrm>
            <a:off x="2330917" y="4912668"/>
            <a:ext cx="2005677"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on each picture to reveal </a:t>
            </a:r>
            <a:r>
              <a:rPr lang="en-GB" sz="900" dirty="0" smtClean="0">
                <a:latin typeface="Arial" pitchFamily="34" charset="0"/>
                <a:ea typeface="Segoe UI" pitchFamily="34" charset="0"/>
                <a:cs typeface="Arial" pitchFamily="34" charset="0"/>
              </a:rPr>
              <a:t>text.</a:t>
            </a:r>
            <a:endParaRPr lang="en-GB" sz="900" dirty="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17669456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childTnLst>
                    </p:cTn>
                  </p:par>
                </p:childTnLst>
              </p:cTn>
              <p:nextCondLst>
                <p:cond evt="onClick" delay="0">
                  <p:tgtEl>
                    <p:spTgt spid="16"/>
                  </p:tgtEl>
                </p:cond>
              </p:nextCondLst>
            </p:seq>
            <p:seq concurrent="1" nextAc="seek">
              <p:cTn id="19" restart="whenNotActive" fill="hold" evtFilter="cancelBubble" nodeType="interactiveSeq">
                <p:stCondLst>
                  <p:cond evt="onClick" delay="0">
                    <p:tgtEl>
                      <p:spTgt spid="17"/>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childTnLst>
                          </p:cTn>
                        </p:par>
                      </p:childTnLst>
                    </p:cTn>
                  </p:par>
                </p:childTnLst>
              </p:cTn>
              <p:nextCondLst>
                <p:cond evt="onClick" delay="0">
                  <p:tgtEl>
                    <p:spTgt spid="17"/>
                  </p:tgtEl>
                </p:cond>
              </p:nextCondLst>
            </p:seq>
            <p:seq concurrent="1" nextAc="seek">
              <p:cTn id="25" restart="whenNotActive" fill="hold" evtFilter="cancelBubble" nodeType="interactiveSeq">
                <p:stCondLst>
                  <p:cond evt="onClick" delay="0">
                    <p:tgtEl>
                      <p:spTgt spid="21"/>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child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grpId="2" nodeType="clickEffect">
                                  <p:stCondLst>
                                    <p:cond delay="0"/>
                                  </p:stCondLst>
                                  <p:childTnLst>
                                    <p:set>
                                      <p:cBhvr>
                                        <p:cTn id="35" dur="1" fill="hold">
                                          <p:stCondLst>
                                            <p:cond delay="0"/>
                                          </p:stCondLst>
                                        </p:cTn>
                                        <p:tgtEl>
                                          <p:spTgt spid="6"/>
                                        </p:tgtEl>
                                        <p:attrNameLst>
                                          <p:attrName>style.visibility</p:attrName>
                                        </p:attrNameLst>
                                      </p:cBhvr>
                                      <p:to>
                                        <p:strVal val="hidden"/>
                                      </p:to>
                                    </p:set>
                                  </p:childTnLst>
                                </p:cTn>
                              </p:par>
                              <p:par>
                                <p:cTn id="36" presetID="1" presetClass="exit" presetSubtype="0" fill="hold" grpId="2" nodeType="withEffect">
                                  <p:stCondLst>
                                    <p:cond delay="0"/>
                                  </p:stCondLst>
                                  <p:childTnLst>
                                    <p:set>
                                      <p:cBhvr>
                                        <p:cTn id="37" dur="1" fill="hold">
                                          <p:stCondLst>
                                            <p:cond delay="0"/>
                                          </p:stCondLst>
                                        </p:cTn>
                                        <p:tgtEl>
                                          <p:spTgt spid="8"/>
                                        </p:tgtEl>
                                        <p:attrNameLst>
                                          <p:attrName>style.visibility</p:attrName>
                                        </p:attrNameLst>
                                      </p:cBhvr>
                                      <p:to>
                                        <p:strVal val="hidden"/>
                                      </p:to>
                                    </p:set>
                                  </p:childTnLst>
                                </p:cTn>
                              </p:par>
                              <p:par>
                                <p:cTn id="38" presetID="1" presetClass="exit" presetSubtype="0" fill="hold" grpId="2" nodeType="withEffect">
                                  <p:stCondLst>
                                    <p:cond delay="0"/>
                                  </p:stCondLst>
                                  <p:childTnLst>
                                    <p:set>
                                      <p:cBhvr>
                                        <p:cTn id="39" dur="1" fill="hold">
                                          <p:stCondLst>
                                            <p:cond delay="0"/>
                                          </p:stCondLst>
                                        </p:cTn>
                                        <p:tgtEl>
                                          <p:spTgt spid="7"/>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6"/>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8"/>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7"/>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25"/>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par>
                                <p:cTn id="59" presetID="10" presetClass="exit" presetSubtype="0" fill="hold" grpId="1" nodeType="withEffect">
                                  <p:stCondLst>
                                    <p:cond delay="0"/>
                                  </p:stCondLst>
                                  <p:childTnLst>
                                    <p:animEffect transition="out" filter="fade">
                                      <p:cBhvr>
                                        <p:cTn id="60" dur="500"/>
                                        <p:tgtEl>
                                          <p:spTgt spid="27"/>
                                        </p:tgtEl>
                                      </p:cBhvr>
                                    </p:animEffect>
                                    <p:set>
                                      <p:cBhvr>
                                        <p:cTn id="61" dur="1" fill="hold">
                                          <p:stCondLst>
                                            <p:cond delay="499"/>
                                          </p:stCondLst>
                                        </p:cTn>
                                        <p:tgtEl>
                                          <p:spTgt spid="27"/>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419446" fill="hold"/>
                                        <p:tgtEl>
                                          <p:spTgt spid="4"/>
                                        </p:tgtEl>
                                      </p:cBhvr>
                                    </p:cmd>
                                  </p:childTnLst>
                                </p:cTn>
                              </p:par>
                              <p:par>
                                <p:cTn id="64" presetID="1" presetClass="emph" presetSubtype="2" fill="hold" nodeType="withEffect">
                                  <p:stCondLst>
                                    <p:cond delay="0"/>
                                  </p:stCondLst>
                                  <p:childTnLst>
                                    <p:animClr clrSpc="rgb" dir="cw">
                                      <p:cBhvr>
                                        <p:cTn id="65" dur="1000" fill="hold"/>
                                        <p:tgtEl>
                                          <p:spTgt spid="25"/>
                                        </p:tgtEl>
                                        <p:attrNameLst>
                                          <p:attrName>fillcolor</p:attrName>
                                        </p:attrNameLst>
                                      </p:cBhvr>
                                      <p:to>
                                        <a:schemeClr val="accent2"/>
                                      </p:to>
                                    </p:animClr>
                                    <p:set>
                                      <p:cBhvr>
                                        <p:cTn id="66" dur="1000" fill="hold"/>
                                        <p:tgtEl>
                                          <p:spTgt spid="25"/>
                                        </p:tgtEl>
                                        <p:attrNameLst>
                                          <p:attrName>fill.type</p:attrName>
                                        </p:attrNameLst>
                                      </p:cBhvr>
                                      <p:to>
                                        <p:strVal val="solid"/>
                                      </p:to>
                                    </p:set>
                                    <p:set>
                                      <p:cBhvr>
                                        <p:cTn id="67" dur="1000" fill="hold"/>
                                        <p:tgtEl>
                                          <p:spTgt spid="25"/>
                                        </p:tgtEl>
                                        <p:attrNameLst>
                                          <p:attrName>fill.on</p:attrName>
                                        </p:attrNameLst>
                                      </p:cBhvr>
                                      <p:to>
                                        <p:strVal val="true"/>
                                      </p:to>
                                    </p:set>
                                  </p:childTnLst>
                                </p:cTn>
                              </p:par>
                            </p:childTnLst>
                          </p:cTn>
                        </p:par>
                      </p:childTnLst>
                    </p:cTn>
                  </p:par>
                  <p:par>
                    <p:cTn id="68" fill="hold">
                      <p:stCondLst>
                        <p:cond delay="indefinite"/>
                      </p:stCondLst>
                      <p:childTnLst>
                        <p:par>
                          <p:cTn id="69" fill="hold">
                            <p:stCondLst>
                              <p:cond delay="0"/>
                            </p:stCondLst>
                            <p:childTnLst>
                              <p:par>
                                <p:cTn id="70" presetID="3" presetClass="mediacall" presetSubtype="0" fill="hold" nodeType="clickEffect">
                                  <p:stCondLst>
                                    <p:cond delay="0"/>
                                  </p:stCondLst>
                                  <p:childTnLst>
                                    <p:cmd type="call" cmd="stop">
                                      <p:cBhvr>
                                        <p:cTn id="71" dur="1" fill="hold"/>
                                        <p:tgtEl>
                                          <p:spTgt spid="4"/>
                                        </p:tgtEl>
                                      </p:cBhvr>
                                    </p:cmd>
                                  </p:childTnLst>
                                </p:cTn>
                              </p:par>
                              <p:par>
                                <p:cTn id="72" presetID="10" presetClass="exit" presetSubtype="0" fill="hold" grpId="1" nodeType="withEffect">
                                  <p:stCondLst>
                                    <p:cond delay="0"/>
                                  </p:stCondLst>
                                  <p:childTnLst>
                                    <p:animEffect transition="out" filter="fade">
                                      <p:cBhvr>
                                        <p:cTn id="73" dur="500"/>
                                        <p:tgtEl>
                                          <p:spTgt spid="26"/>
                                        </p:tgtEl>
                                      </p:cBhvr>
                                    </p:animEffect>
                                    <p:set>
                                      <p:cBhvr>
                                        <p:cTn id="74" dur="1" fill="hold">
                                          <p:stCondLst>
                                            <p:cond delay="499"/>
                                          </p:stCondLst>
                                        </p:cTn>
                                        <p:tgtEl>
                                          <p:spTgt spid="26"/>
                                        </p:tgtEl>
                                        <p:attrNameLst>
                                          <p:attrName>style.visibility</p:attrName>
                                        </p:attrNameLst>
                                      </p:cBhvr>
                                      <p:to>
                                        <p:strVal val="hidden"/>
                                      </p:to>
                                    </p:set>
                                  </p:childTnLst>
                                </p:cTn>
                              </p:par>
                              <p:par>
                                <p:cTn id="75" presetID="10" presetClass="entr" presetSubtype="0" fill="hold" grpId="2"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par>
                                <p:cTn id="78" presetID="1" presetClass="emph" presetSubtype="2" fill="hold" nodeType="withEffect">
                                  <p:stCondLst>
                                    <p:cond delay="0"/>
                                  </p:stCondLst>
                                  <p:childTnLst>
                                    <p:animClr clrSpc="rgb" dir="cw">
                                      <p:cBhvr>
                                        <p:cTn id="79" dur="2000" fill="hold"/>
                                        <p:tgtEl>
                                          <p:spTgt spid="25"/>
                                        </p:tgtEl>
                                        <p:attrNameLst>
                                          <p:attrName>fillcolor</p:attrName>
                                        </p:attrNameLst>
                                      </p:cBhvr>
                                      <p:to>
                                        <a:schemeClr val="bg1"/>
                                      </p:to>
                                    </p:animClr>
                                    <p:set>
                                      <p:cBhvr>
                                        <p:cTn id="80" dur="2000" fill="hold"/>
                                        <p:tgtEl>
                                          <p:spTgt spid="25"/>
                                        </p:tgtEl>
                                        <p:attrNameLst>
                                          <p:attrName>fill.type</p:attrName>
                                        </p:attrNameLst>
                                      </p:cBhvr>
                                      <p:to>
                                        <p:strVal val="solid"/>
                                      </p:to>
                                    </p:set>
                                    <p:set>
                                      <p:cBhvr>
                                        <p:cTn id="81" dur="20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audio>
              <p:cMediaNode vol="80000">
                <p:cTn id="82" fill="hold" display="0">
                  <p:stCondLst>
                    <p:cond delay="indefinite"/>
                  </p:stCondLst>
                  <p:endCondLst>
                    <p:cond evt="onStopAudio" delay="0">
                      <p:tgtEl>
                        <p:sldTgt/>
                      </p:tgtEl>
                    </p:cond>
                  </p:endCondLst>
                </p:cTn>
                <p:tgtEl>
                  <p:spTgt spid="4"/>
                </p:tgtEl>
              </p:cMediaNode>
            </p:audio>
          </p:childTnLst>
        </p:cTn>
      </p:par>
    </p:tnLst>
    <p:bldLst>
      <p:bldP spid="7" grpId="0" animBg="1"/>
      <p:bldP spid="7" grpId="1" animBg="1"/>
      <p:bldP spid="7" grpId="2" animBg="1"/>
      <p:bldP spid="6" grpId="0" animBg="1"/>
      <p:bldP spid="6" grpId="1" animBg="1"/>
      <p:bldP spid="6" grpId="2" animBg="1"/>
      <p:bldP spid="8" grpId="0" animBg="1"/>
      <p:bldP spid="8" grpId="1" animBg="1"/>
      <p:bldP spid="8" grpId="2" animBg="1"/>
      <p:bldP spid="20" grpId="0" animBg="1"/>
      <p:bldP spid="20" grpId="1" animBg="1"/>
      <p:bldP spid="20" grpId="2" animBg="1"/>
      <p:bldP spid="26" grpId="0"/>
      <p:bldP spid="26" grpId="1" animBg="1"/>
      <p:bldP spid="27" grpId="0"/>
      <p:bldP spid="27" grpId="1"/>
      <p:bldP spid="27"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Red, Brick, Texture, Wall, House, Brick Wall">
            <a:extLst>
              <a:ext uri="{FF2B5EF4-FFF2-40B4-BE49-F238E27FC236}">
                <a16:creationId xmlns:a16="http://schemas.microsoft.com/office/drawing/2014/main" id="{621346AA-1E0B-41D8-84EC-B7546032BF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385"/>
          <a:stretch/>
        </p:blipFill>
        <p:spPr bwMode="auto">
          <a:xfrm>
            <a:off x="3557"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MOVE THIS OBJECT"/>
          <p:cNvSpPr txBox="1"/>
          <p:nvPr/>
        </p:nvSpPr>
        <p:spPr>
          <a:xfrm>
            <a:off x="0" y="-17728"/>
            <a:ext cx="9144000" cy="954107"/>
          </a:xfrm>
          <a:prstGeom prst="rect">
            <a:avLst/>
          </a:prstGeom>
          <a:solidFill>
            <a:schemeClr val="bg1">
              <a:alpha val="50000"/>
            </a:schemeClr>
          </a:solidFill>
        </p:spPr>
        <p:txBody>
          <a:bodyPr wrap="square" rtlCol="0">
            <a:spAutoFit/>
          </a:bodyPr>
          <a:lstStyle/>
          <a:p>
            <a:pPr algn="ctr"/>
            <a:r>
              <a:rPr lang="en-NZ" sz="2800" dirty="0"/>
              <a:t>Other ways children of our age can show love </a:t>
            </a:r>
          </a:p>
          <a:p>
            <a:pPr algn="ctr"/>
            <a:r>
              <a:rPr lang="en-NZ" sz="2800" dirty="0"/>
              <a:t>and care for others as Jesus wants us to</a:t>
            </a:r>
            <a:endParaRPr lang="en-GB" sz="4800" b="1" dirty="0">
              <a:solidFill>
                <a:srgbClr val="FF0000"/>
              </a:solidFill>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S-09</a:t>
            </a: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Worksheet">
            <a:hlinkClick r:id="rId4" action="ppaction://hlinksldjump" highlightClick="1"/>
            <a:extLst>
              <a:ext uri="{FF2B5EF4-FFF2-40B4-BE49-F238E27FC236}">
                <a16:creationId xmlns:a16="http://schemas.microsoft.com/office/drawing/2014/main" id="{BD796236-CC1A-4986-8AFC-E2491CC740E3}"/>
              </a:ext>
            </a:extLst>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Tool instructions">
            <a:extLst>
              <a:ext uri="{FF2B5EF4-FFF2-40B4-BE49-F238E27FC236}">
                <a16:creationId xmlns:a16="http://schemas.microsoft.com/office/drawing/2014/main" id="{0AB2E0B3-FF5C-4274-99D1-0F3C04F86F09}"/>
              </a:ext>
            </a:extLst>
          </p:cNvPr>
          <p:cNvSpPr txBox="1"/>
          <p:nvPr/>
        </p:nvSpPr>
        <p:spPr>
          <a:xfrm>
            <a:off x="3424269" y="4928056"/>
            <a:ext cx="2295462" cy="215444"/>
          </a:xfrm>
          <a:prstGeom prst="rect">
            <a:avLst/>
          </a:prstGeom>
          <a:solidFill>
            <a:schemeClr val="bg1">
              <a:alpha val="50000"/>
            </a:schemeClr>
          </a:solidFill>
        </p:spPr>
        <p:txBody>
          <a:bodyPr wrap="square" rtlCol="0">
            <a:spAutoFit/>
          </a:bodyPr>
          <a:lstStyle/>
          <a:p>
            <a:pPr algn="ctr"/>
            <a:r>
              <a:rPr lang="en-GB" sz="800" dirty="0">
                <a:latin typeface="Arial" pitchFamily="34" charset="0"/>
                <a:ea typeface="Segoe UI" pitchFamily="34" charset="0"/>
                <a:cs typeface="Arial" pitchFamily="34" charset="0"/>
              </a:rPr>
              <a:t>Click the worksheet button to go to worksheet.</a:t>
            </a:r>
          </a:p>
        </p:txBody>
      </p:sp>
      <p:pic>
        <p:nvPicPr>
          <p:cNvPr id="9" name="Picture 8" descr="C:\Users\AnneKennedy\AppData\Local\Microsoft\Windows\INetCache\Content.Word\20150227_143444.jpg">
            <a:extLst>
              <a:ext uri="{FF2B5EF4-FFF2-40B4-BE49-F238E27FC236}">
                <a16:creationId xmlns:a16="http://schemas.microsoft.com/office/drawing/2014/main" id="{43C7B798-B5C3-467B-8756-0ECA257C915F}"/>
              </a:ext>
            </a:extLst>
          </p:cNvPr>
          <p:cNvPicPr/>
          <p:nvPr/>
        </p:nvPicPr>
        <p:blipFill rotWithShape="1">
          <a:blip r:embed="rId5" cstate="print">
            <a:extLst>
              <a:ext uri="{28A0092B-C50C-407E-A947-70E740481C1C}">
                <a14:useLocalDpi xmlns:a14="http://schemas.microsoft.com/office/drawing/2010/main" val="0"/>
              </a:ext>
            </a:extLst>
          </a:blip>
          <a:srcRect l="8214" t="9095" r="10063" b="6140"/>
          <a:stretch/>
        </p:blipFill>
        <p:spPr bwMode="auto">
          <a:xfrm>
            <a:off x="303068" y="1126361"/>
            <a:ext cx="2568886" cy="3553639"/>
          </a:xfrm>
          <a:prstGeom prst="rect">
            <a:avLst/>
          </a:prstGeom>
          <a:noFill/>
          <a:ln>
            <a:noFill/>
          </a:ln>
          <a:extLst>
            <a:ext uri="{53640926-AAD7-44D8-BBD7-CCE9431645EC}">
              <a14:shadowObscured xmlns:a14="http://schemas.microsoft.com/office/drawing/2010/main"/>
            </a:ext>
          </a:extLst>
        </p:spPr>
      </p:pic>
      <p:graphicFrame>
        <p:nvGraphicFramePr>
          <p:cNvPr id="14" name="Table 13">
            <a:extLst>
              <a:ext uri="{FF2B5EF4-FFF2-40B4-BE49-F238E27FC236}">
                <a16:creationId xmlns:a16="http://schemas.microsoft.com/office/drawing/2014/main" id="{EB33AC4C-48B0-448C-8EC8-7812B765157A}"/>
              </a:ext>
            </a:extLst>
          </p:cNvPr>
          <p:cNvGraphicFramePr>
            <a:graphicFrameLocks noGrp="1"/>
          </p:cNvGraphicFramePr>
          <p:nvPr>
            <p:extLst>
              <p:ext uri="{D42A27DB-BD31-4B8C-83A1-F6EECF244321}">
                <p14:modId xmlns:p14="http://schemas.microsoft.com/office/powerpoint/2010/main" val="726103747"/>
              </p:ext>
            </p:extLst>
          </p:nvPr>
        </p:nvGraphicFramePr>
        <p:xfrm>
          <a:off x="3171464" y="1585728"/>
          <a:ext cx="5828535" cy="2870522"/>
        </p:xfrm>
        <a:graphic>
          <a:graphicData uri="http://schemas.openxmlformats.org/drawingml/2006/table">
            <a:tbl>
              <a:tblPr firstRow="1" bandRow="1">
                <a:tableStyleId>{2D5ABB26-0587-4C30-8999-92F81FD0307C}</a:tableStyleId>
              </a:tblPr>
              <a:tblGrid>
                <a:gridCol w="1942845">
                  <a:extLst>
                    <a:ext uri="{9D8B030D-6E8A-4147-A177-3AD203B41FA5}">
                      <a16:colId xmlns:a16="http://schemas.microsoft.com/office/drawing/2014/main" val="2424359526"/>
                    </a:ext>
                  </a:extLst>
                </a:gridCol>
                <a:gridCol w="1942845">
                  <a:extLst>
                    <a:ext uri="{9D8B030D-6E8A-4147-A177-3AD203B41FA5}">
                      <a16:colId xmlns:a16="http://schemas.microsoft.com/office/drawing/2014/main" val="3100102308"/>
                    </a:ext>
                  </a:extLst>
                </a:gridCol>
                <a:gridCol w="1942845">
                  <a:extLst>
                    <a:ext uri="{9D8B030D-6E8A-4147-A177-3AD203B41FA5}">
                      <a16:colId xmlns:a16="http://schemas.microsoft.com/office/drawing/2014/main" val="3155009162"/>
                    </a:ext>
                  </a:extLst>
                </a:gridCol>
              </a:tblGrid>
              <a:tr h="14352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kern="1200" dirty="0">
                          <a:solidFill>
                            <a:schemeClr val="tx1"/>
                          </a:solidFill>
                          <a:effectLst/>
                          <a:latin typeface="+mn-lt"/>
                          <a:ea typeface="+mn-ea"/>
                          <a:cs typeface="+mn-cs"/>
                        </a:rPr>
                        <a:t>Jesus wants me to show love and care for others by …</a:t>
                      </a:r>
                    </a:p>
                    <a:p>
                      <a:endParaRPr lang="en-NZ" sz="1100" dirty="0"/>
                    </a:p>
                  </a:txBody>
                  <a:tcPr marL="63371" marR="63371" marT="31686" marB="316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kern="1200" dirty="0">
                          <a:solidFill>
                            <a:schemeClr val="tx1"/>
                          </a:solidFill>
                          <a:effectLst/>
                          <a:latin typeface="+mn-lt"/>
                          <a:ea typeface="+mn-ea"/>
                          <a:cs typeface="+mn-cs"/>
                        </a:rPr>
                        <a:t>Jesus wants me to show love and care for others by …</a:t>
                      </a:r>
                    </a:p>
                    <a:p>
                      <a:endParaRPr lang="en-NZ" sz="1100" dirty="0"/>
                    </a:p>
                  </a:txBody>
                  <a:tcPr marL="63371" marR="63371" marT="31686" marB="316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kern="1200" dirty="0">
                          <a:solidFill>
                            <a:schemeClr val="tx1"/>
                          </a:solidFill>
                          <a:effectLst/>
                          <a:latin typeface="+mn-lt"/>
                          <a:ea typeface="+mn-ea"/>
                          <a:cs typeface="+mn-cs"/>
                        </a:rPr>
                        <a:t>Jesus wants me to show love and care for others by …</a:t>
                      </a:r>
                    </a:p>
                    <a:p>
                      <a:endParaRPr lang="en-NZ" sz="1100" dirty="0"/>
                    </a:p>
                  </a:txBody>
                  <a:tcPr marL="63371" marR="63371" marT="31686" marB="316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2917644"/>
                  </a:ext>
                </a:extLst>
              </a:tr>
              <a:tr h="14352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kern="1200" dirty="0">
                          <a:solidFill>
                            <a:schemeClr val="tx1"/>
                          </a:solidFill>
                          <a:effectLst/>
                          <a:latin typeface="+mn-lt"/>
                          <a:ea typeface="+mn-ea"/>
                          <a:cs typeface="+mn-cs"/>
                        </a:rPr>
                        <a:t>Jesus wants me to show love and care for others by …</a:t>
                      </a:r>
                    </a:p>
                    <a:p>
                      <a:endParaRPr lang="en-NZ" sz="1100" dirty="0"/>
                    </a:p>
                  </a:txBody>
                  <a:tcPr marL="63371" marR="63371" marT="31686" marB="316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kern="1200" dirty="0">
                          <a:solidFill>
                            <a:schemeClr val="tx1"/>
                          </a:solidFill>
                          <a:effectLst/>
                          <a:latin typeface="+mn-lt"/>
                          <a:ea typeface="+mn-ea"/>
                          <a:cs typeface="+mn-cs"/>
                        </a:rPr>
                        <a:t>Jesus wants me to show love and care for others by …</a:t>
                      </a:r>
                    </a:p>
                    <a:p>
                      <a:endParaRPr lang="en-NZ" sz="1100" dirty="0"/>
                    </a:p>
                  </a:txBody>
                  <a:tcPr marL="63371" marR="63371" marT="31686" marB="316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kern="1200" dirty="0">
                          <a:solidFill>
                            <a:schemeClr val="tx1"/>
                          </a:solidFill>
                          <a:effectLst/>
                          <a:latin typeface="+mn-lt"/>
                          <a:ea typeface="+mn-ea"/>
                          <a:cs typeface="+mn-cs"/>
                        </a:rPr>
                        <a:t>Jesus wants me to show love and care for others by …</a:t>
                      </a:r>
                    </a:p>
                    <a:p>
                      <a:endParaRPr lang="en-NZ" sz="1100" dirty="0"/>
                    </a:p>
                  </a:txBody>
                  <a:tcPr marL="63371" marR="63371" marT="31686" marB="316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53953588"/>
                  </a:ext>
                </a:extLst>
              </a:tr>
            </a:tbl>
          </a:graphicData>
        </a:graphic>
      </p:graphicFrame>
      <p:sp>
        <p:nvSpPr>
          <p:cNvPr id="15" name="REMOVE THIS OBJECT">
            <a:extLst>
              <a:ext uri="{FF2B5EF4-FFF2-40B4-BE49-F238E27FC236}">
                <a16:creationId xmlns:a16="http://schemas.microsoft.com/office/drawing/2014/main" id="{14EE0A2F-B034-469C-B54C-C0F6BF414C5F}"/>
              </a:ext>
            </a:extLst>
          </p:cNvPr>
          <p:cNvSpPr txBox="1"/>
          <p:nvPr/>
        </p:nvSpPr>
        <p:spPr>
          <a:xfrm>
            <a:off x="3176084" y="1192676"/>
            <a:ext cx="5823915" cy="307777"/>
          </a:xfrm>
          <a:prstGeom prst="rect">
            <a:avLst/>
          </a:prstGeom>
          <a:solidFill>
            <a:schemeClr val="bg1">
              <a:alpha val="50000"/>
            </a:schemeClr>
          </a:solidFill>
        </p:spPr>
        <p:txBody>
          <a:bodyPr wrap="square" rtlCol="0">
            <a:spAutoFit/>
          </a:bodyPr>
          <a:lstStyle/>
          <a:p>
            <a:pPr algn="ctr"/>
            <a:r>
              <a:rPr lang="en-NZ" sz="1400" dirty="0"/>
              <a:t>6 Ways we can show love aroha and care </a:t>
            </a:r>
            <a:r>
              <a:rPr lang="en-NZ" sz="1400" dirty="0" err="1"/>
              <a:t>manaaki</a:t>
            </a:r>
            <a:r>
              <a:rPr lang="en-NZ" sz="1400" dirty="0"/>
              <a:t> for others</a:t>
            </a:r>
          </a:p>
        </p:txBody>
      </p:sp>
    </p:spTree>
    <p:extLst>
      <p:ext uri="{BB962C8B-B14F-4D97-AF65-F5344CB8AC3E}">
        <p14:creationId xmlns:p14="http://schemas.microsoft.com/office/powerpoint/2010/main" val="192826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12267</TotalTime>
  <Words>1698</Words>
  <Application>Microsoft Office PowerPoint</Application>
  <PresentationFormat>On-screen Show (16:9)</PresentationFormat>
  <Paragraphs>195</Paragraphs>
  <Slides>13</Slides>
  <Notes>13</Notes>
  <HiddenSlides>2</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486</cp:revision>
  <cp:lastPrinted>2016-02-02T20:22:43Z</cp:lastPrinted>
  <dcterms:created xsi:type="dcterms:W3CDTF">2015-10-21T21:04:26Z</dcterms:created>
  <dcterms:modified xsi:type="dcterms:W3CDTF">2018-03-01T06:14:59Z</dcterms:modified>
</cp:coreProperties>
</file>