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4.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884" autoAdjust="0"/>
  </p:normalViewPr>
  <p:slideViewPr>
    <p:cSldViewPr snapToGrid="0">
      <p:cViewPr varScale="1">
        <p:scale>
          <a:sx n="58" d="100"/>
          <a:sy n="58" d="100"/>
        </p:scale>
        <p:origin x="-252" y="6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McCairn" userId="354578bbadda54f5" providerId="LiveId" clId="{B9DB33E0-38AF-4328-90CF-AB235E9B04D8}"/>
    <pc:docChg chg="modSld">
      <pc:chgData name="Jenny McCairn" userId="354578bbadda54f5" providerId="LiveId" clId="{B9DB33E0-38AF-4328-90CF-AB235E9B04D8}" dt="2018-02-26T10:00:44.953" v="11" actId="404"/>
      <pc:docMkLst>
        <pc:docMk/>
      </pc:docMkLst>
      <pc:sldChg chg="modSp">
        <pc:chgData name="Jenny McCairn" userId="354578bbadda54f5" providerId="LiveId" clId="{B9DB33E0-38AF-4328-90CF-AB235E9B04D8}" dt="2018-02-26T09:58:44.518" v="0" actId="2711"/>
        <pc:sldMkLst>
          <pc:docMk/>
          <pc:sldMk cId="1978950390" sldId="258"/>
        </pc:sldMkLst>
        <pc:spChg chg="mod">
          <ac:chgData name="Jenny McCairn" userId="354578bbadda54f5" providerId="LiveId" clId="{B9DB33E0-38AF-4328-90CF-AB235E9B04D8}" dt="2018-02-26T09:58:44.518" v="0" actId="2711"/>
          <ac:spMkLst>
            <pc:docMk/>
            <pc:sldMk cId="1978950390" sldId="258"/>
            <ac:spMk id="2" creationId="{C2042825-B743-4683-A76B-F45EA31D7351}"/>
          </ac:spMkLst>
        </pc:spChg>
      </pc:sldChg>
      <pc:sldChg chg="modSp">
        <pc:chgData name="Jenny McCairn" userId="354578bbadda54f5" providerId="LiveId" clId="{B9DB33E0-38AF-4328-90CF-AB235E9B04D8}" dt="2018-02-26T09:59:04.857" v="2" actId="404"/>
        <pc:sldMkLst>
          <pc:docMk/>
          <pc:sldMk cId="4048219340" sldId="259"/>
        </pc:sldMkLst>
        <pc:spChg chg="mod">
          <ac:chgData name="Jenny McCairn" userId="354578bbadda54f5" providerId="LiveId" clId="{B9DB33E0-38AF-4328-90CF-AB235E9B04D8}" dt="2018-02-26T09:59:04.857" v="2" actId="404"/>
          <ac:spMkLst>
            <pc:docMk/>
            <pc:sldMk cId="4048219340" sldId="259"/>
            <ac:spMk id="2" creationId="{8212C1A0-3BD3-4FFD-B1BB-9D0ABDC502BC}"/>
          </ac:spMkLst>
        </pc:spChg>
      </pc:sldChg>
      <pc:sldChg chg="modSp">
        <pc:chgData name="Jenny McCairn" userId="354578bbadda54f5" providerId="LiveId" clId="{B9DB33E0-38AF-4328-90CF-AB235E9B04D8}" dt="2018-02-26T09:59:17.682" v="3" actId="2711"/>
        <pc:sldMkLst>
          <pc:docMk/>
          <pc:sldMk cId="2027860205" sldId="260"/>
        </pc:sldMkLst>
        <pc:spChg chg="mod">
          <ac:chgData name="Jenny McCairn" userId="354578bbadda54f5" providerId="LiveId" clId="{B9DB33E0-38AF-4328-90CF-AB235E9B04D8}" dt="2018-02-26T09:59:17.682" v="3" actId="2711"/>
          <ac:spMkLst>
            <pc:docMk/>
            <pc:sldMk cId="2027860205" sldId="260"/>
            <ac:spMk id="2" creationId="{591A4830-B06D-4524-8C1B-B621D0C0C99D}"/>
          </ac:spMkLst>
        </pc:spChg>
      </pc:sldChg>
      <pc:sldChg chg="modSp">
        <pc:chgData name="Jenny McCairn" userId="354578bbadda54f5" providerId="LiveId" clId="{B9DB33E0-38AF-4328-90CF-AB235E9B04D8}" dt="2018-02-26T09:59:35.965" v="4" actId="2711"/>
        <pc:sldMkLst>
          <pc:docMk/>
          <pc:sldMk cId="3836504928" sldId="261"/>
        </pc:sldMkLst>
        <pc:spChg chg="mod">
          <ac:chgData name="Jenny McCairn" userId="354578bbadda54f5" providerId="LiveId" clId="{B9DB33E0-38AF-4328-90CF-AB235E9B04D8}" dt="2018-02-26T09:59:35.965" v="4" actId="2711"/>
          <ac:spMkLst>
            <pc:docMk/>
            <pc:sldMk cId="3836504928" sldId="261"/>
            <ac:spMk id="2" creationId="{96D2E17F-4C21-41B9-B4F4-101702AA7150}"/>
          </ac:spMkLst>
        </pc:spChg>
      </pc:sldChg>
      <pc:sldChg chg="modSp">
        <pc:chgData name="Jenny McCairn" userId="354578bbadda54f5" providerId="LiveId" clId="{B9DB33E0-38AF-4328-90CF-AB235E9B04D8}" dt="2018-02-26T09:59:44.205" v="5" actId="2711"/>
        <pc:sldMkLst>
          <pc:docMk/>
          <pc:sldMk cId="920232302" sldId="262"/>
        </pc:sldMkLst>
        <pc:spChg chg="mod">
          <ac:chgData name="Jenny McCairn" userId="354578bbadda54f5" providerId="LiveId" clId="{B9DB33E0-38AF-4328-90CF-AB235E9B04D8}" dt="2018-02-26T09:59:44.205" v="5" actId="2711"/>
          <ac:spMkLst>
            <pc:docMk/>
            <pc:sldMk cId="920232302" sldId="262"/>
            <ac:spMk id="2" creationId="{B5CD0273-48A6-4579-93FE-75B8B863626E}"/>
          </ac:spMkLst>
        </pc:spChg>
      </pc:sldChg>
      <pc:sldChg chg="modSp">
        <pc:chgData name="Jenny McCairn" userId="354578bbadda54f5" providerId="LiveId" clId="{B9DB33E0-38AF-4328-90CF-AB235E9B04D8}" dt="2018-02-26T09:59:53.045" v="6" actId="2711"/>
        <pc:sldMkLst>
          <pc:docMk/>
          <pc:sldMk cId="264490619" sldId="263"/>
        </pc:sldMkLst>
        <pc:spChg chg="mod">
          <ac:chgData name="Jenny McCairn" userId="354578bbadda54f5" providerId="LiveId" clId="{B9DB33E0-38AF-4328-90CF-AB235E9B04D8}" dt="2018-02-26T09:59:53.045" v="6" actId="2711"/>
          <ac:spMkLst>
            <pc:docMk/>
            <pc:sldMk cId="264490619" sldId="263"/>
            <ac:spMk id="2" creationId="{A295EB01-5A3D-4003-9D3A-717C0E7F4C3F}"/>
          </ac:spMkLst>
        </pc:spChg>
      </pc:sldChg>
      <pc:sldChg chg="modSp">
        <pc:chgData name="Jenny McCairn" userId="354578bbadda54f5" providerId="LiveId" clId="{B9DB33E0-38AF-4328-90CF-AB235E9B04D8}" dt="2018-02-26T10:00:07.572" v="7" actId="2711"/>
        <pc:sldMkLst>
          <pc:docMk/>
          <pc:sldMk cId="668772595" sldId="264"/>
        </pc:sldMkLst>
        <pc:spChg chg="mod">
          <ac:chgData name="Jenny McCairn" userId="354578bbadda54f5" providerId="LiveId" clId="{B9DB33E0-38AF-4328-90CF-AB235E9B04D8}" dt="2018-02-26T10:00:07.572" v="7" actId="2711"/>
          <ac:spMkLst>
            <pc:docMk/>
            <pc:sldMk cId="668772595" sldId="264"/>
            <ac:spMk id="2" creationId="{9576B4B5-A4A9-446C-AB75-3A69CC61A670}"/>
          </ac:spMkLst>
        </pc:spChg>
      </pc:sldChg>
      <pc:sldChg chg="modSp">
        <pc:chgData name="Jenny McCairn" userId="354578bbadda54f5" providerId="LiveId" clId="{B9DB33E0-38AF-4328-90CF-AB235E9B04D8}" dt="2018-02-26T10:00:16.546" v="8" actId="2711"/>
        <pc:sldMkLst>
          <pc:docMk/>
          <pc:sldMk cId="1628363191" sldId="265"/>
        </pc:sldMkLst>
        <pc:spChg chg="mod">
          <ac:chgData name="Jenny McCairn" userId="354578bbadda54f5" providerId="LiveId" clId="{B9DB33E0-38AF-4328-90CF-AB235E9B04D8}" dt="2018-02-26T10:00:16.546" v="8" actId="2711"/>
          <ac:spMkLst>
            <pc:docMk/>
            <pc:sldMk cId="1628363191" sldId="265"/>
            <ac:spMk id="2" creationId="{1B8FC2F5-02A6-4FFA-A30F-2411B8094961}"/>
          </ac:spMkLst>
        </pc:spChg>
      </pc:sldChg>
      <pc:sldChg chg="modSp">
        <pc:chgData name="Jenny McCairn" userId="354578bbadda54f5" providerId="LiveId" clId="{B9DB33E0-38AF-4328-90CF-AB235E9B04D8}" dt="2018-02-26T10:00:25.469" v="9" actId="2711"/>
        <pc:sldMkLst>
          <pc:docMk/>
          <pc:sldMk cId="283787071" sldId="266"/>
        </pc:sldMkLst>
        <pc:spChg chg="mod">
          <ac:chgData name="Jenny McCairn" userId="354578bbadda54f5" providerId="LiveId" clId="{B9DB33E0-38AF-4328-90CF-AB235E9B04D8}" dt="2018-02-26T10:00:25.469" v="9" actId="2711"/>
          <ac:spMkLst>
            <pc:docMk/>
            <pc:sldMk cId="283787071" sldId="266"/>
            <ac:spMk id="2" creationId="{0EBCD770-3B27-438B-B6C2-551D42811A47}"/>
          </ac:spMkLst>
        </pc:spChg>
      </pc:sldChg>
      <pc:sldChg chg="modSp">
        <pc:chgData name="Jenny McCairn" userId="354578bbadda54f5" providerId="LiveId" clId="{B9DB33E0-38AF-4328-90CF-AB235E9B04D8}" dt="2018-02-26T10:00:44.953" v="11" actId="404"/>
        <pc:sldMkLst>
          <pc:docMk/>
          <pc:sldMk cId="2908424250" sldId="269"/>
        </pc:sldMkLst>
        <pc:spChg chg="mod">
          <ac:chgData name="Jenny McCairn" userId="354578bbadda54f5" providerId="LiveId" clId="{B9DB33E0-38AF-4328-90CF-AB235E9B04D8}" dt="2018-02-26T10:00:44.953" v="11" actId="404"/>
          <ac:spMkLst>
            <pc:docMk/>
            <pc:sldMk cId="2908424250" sldId="269"/>
            <ac:spMk id="2" creationId="{8212C1A0-3BD3-4FFD-B1BB-9D0ABDC502B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0FB4C3-B2DC-4CE8-BA29-D98C39FC4D58}" type="datetimeFigureOut">
              <a:rPr lang="en-NZ" smtClean="0"/>
              <a:t>1/03/2018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689DF-F311-4097-B8CD-B2B289F50528}" type="slidenum">
              <a:rPr lang="en-NZ" smtClean="0"/>
              <a:t>‹#›</a:t>
            </a:fld>
            <a:endParaRPr lang="en-NZ"/>
          </a:p>
        </p:txBody>
      </p:sp>
    </p:spTree>
    <p:extLst>
      <p:ext uri="{BB962C8B-B14F-4D97-AF65-F5344CB8AC3E}">
        <p14:creationId xmlns:p14="http://schemas.microsoft.com/office/powerpoint/2010/main" val="2781635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KYTzVFJk-IQ"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iGQ1wEleV4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Celebrating Holy Week</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the events of Holy Week and how Christians all over the world relive them today through liturgy with symbols and rituals. What city do you think this picture could be and why would it be used in Holy Week?</a:t>
            </a:r>
            <a:endParaRPr lang="en-NZ" dirty="0"/>
          </a:p>
        </p:txBody>
      </p:sp>
      <p:sp>
        <p:nvSpPr>
          <p:cNvPr id="4" name="Slide Number Placeholder 3"/>
          <p:cNvSpPr>
            <a:spLocks noGrp="1"/>
          </p:cNvSpPr>
          <p:nvPr>
            <p:ph type="sldNum" sz="quarter" idx="10"/>
          </p:nvPr>
        </p:nvSpPr>
        <p:spPr/>
        <p:txBody>
          <a:bodyPr/>
          <a:lstStyle/>
          <a:p>
            <a:fld id="{D5E689DF-F311-4097-B8CD-B2B289F50528}" type="slidenum">
              <a:rPr lang="en-NZ" smtClean="0"/>
              <a:t>1</a:t>
            </a:fld>
            <a:endParaRPr lang="en-NZ"/>
          </a:p>
        </p:txBody>
      </p:sp>
    </p:spTree>
    <p:extLst>
      <p:ext uri="{BB962C8B-B14F-4D97-AF65-F5344CB8AC3E}">
        <p14:creationId xmlns:p14="http://schemas.microsoft.com/office/powerpoint/2010/main" val="606540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D5E689DF-F311-4097-B8CD-B2B289F50528}" type="slidenum">
              <a:rPr lang="en-NZ" smtClean="0"/>
              <a:t>10</a:t>
            </a:fld>
            <a:endParaRPr lang="en-NZ"/>
          </a:p>
        </p:txBody>
      </p:sp>
    </p:spTree>
    <p:extLst>
      <p:ext uri="{BB962C8B-B14F-4D97-AF65-F5344CB8AC3E}">
        <p14:creationId xmlns:p14="http://schemas.microsoft.com/office/powerpoint/2010/main" val="480005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smtClean="0">
                <a:solidFill>
                  <a:schemeClr val="tx1"/>
                </a:solidFill>
                <a:effectLst/>
                <a:latin typeface="+mn-lt"/>
                <a:ea typeface="+mn-ea"/>
                <a:cs typeface="+mn-cs"/>
              </a:rPr>
              <a:t>reflect on how much Jesus loved them to give his life for them and how this is the sign of a true friend. Plan to spend some quiet time with Jesus on Good Friday and remember th</a:t>
            </a:r>
            <a:r>
              <a:rPr lang="en-NZ" sz="1200" kern="1200" dirty="0" smtClean="0">
                <a:solidFill>
                  <a:schemeClr val="tx1"/>
                </a:solidFill>
                <a:effectLst/>
                <a:latin typeface="+mn-lt"/>
                <a:ea typeface="+mn-ea"/>
                <a:cs typeface="+mn-cs"/>
              </a:rPr>
              <a:t>e great </a:t>
            </a:r>
            <a:r>
              <a:rPr lang="en-NZ" sz="1200" i="1" kern="1200" dirty="0" smtClean="0">
                <a:solidFill>
                  <a:schemeClr val="tx1"/>
                </a:solidFill>
                <a:effectLst/>
                <a:latin typeface="+mn-lt"/>
                <a:ea typeface="+mn-ea"/>
                <a:cs typeface="+mn-cs"/>
              </a:rPr>
              <a:t>love he showed for them.</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6F5CA-8902-4F67-8235-9A28BC837DDC}"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871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Sharing our Learning about HOLY WEEK with family </a:t>
            </a:r>
            <a:r>
              <a:rPr lang="en-GB" sz="1200" b="1" kern="1200" dirty="0" err="1" smtClean="0">
                <a:solidFill>
                  <a:schemeClr val="tx1"/>
                </a:solidFill>
                <a:effectLst/>
                <a:latin typeface="+mn-lt"/>
                <a:ea typeface="+mn-ea"/>
                <a:cs typeface="+mn-cs"/>
              </a:rPr>
              <a:t>whānau</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yellow pointer button to read what to do.</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 </a:t>
            </a:r>
          </a:p>
          <a:p>
            <a:r>
              <a:rPr lang="en-NZ" sz="1200" kern="1200" dirty="0" smtClean="0">
                <a:solidFill>
                  <a:schemeClr val="tx1"/>
                </a:solidFill>
                <a:effectLst/>
                <a:latin typeface="+mn-lt"/>
                <a:ea typeface="+mn-ea"/>
                <a:cs typeface="+mn-cs"/>
              </a:rPr>
              <a:t>You may like to put a copy of the </a:t>
            </a:r>
            <a:r>
              <a:rPr lang="en-NZ" sz="1200" b="1" u="sng" kern="1200" dirty="0" smtClean="0">
                <a:solidFill>
                  <a:schemeClr val="tx1"/>
                </a:solidFill>
                <a:effectLst/>
                <a:latin typeface="+mn-lt"/>
                <a:ea typeface="+mn-ea"/>
                <a:cs typeface="+mn-cs"/>
              </a:rPr>
              <a:t>Sharing our Learning</a:t>
            </a:r>
            <a:r>
              <a:rPr lang="en-NZ" sz="1200" kern="1200" dirty="0" smtClean="0">
                <a:solidFill>
                  <a:schemeClr val="tx1"/>
                </a:solidFill>
                <a:effectLst/>
                <a:latin typeface="+mn-lt"/>
                <a:ea typeface="+mn-ea"/>
                <a:cs typeface="+mn-cs"/>
              </a:rPr>
              <a:t> page in children’s RE Learning Journals. You could talk through the choices about using the slide and let children make their choice from their own copy. </a:t>
            </a:r>
          </a:p>
          <a:p>
            <a:r>
              <a:rPr lang="en-NZ"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know what you expect them to do with this. </a:t>
            </a:r>
          </a:p>
          <a:p>
            <a:r>
              <a:rPr lang="en-NZ" sz="1200" kern="1200" dirty="0" smtClean="0">
                <a:solidFill>
                  <a:schemeClr val="tx1"/>
                </a:solidFill>
                <a:effectLst/>
                <a:latin typeface="+mn-lt"/>
                <a:ea typeface="+mn-ea"/>
                <a:cs typeface="+mn-cs"/>
              </a:rPr>
              <a:t>The slide is focussed on the 2 Achievement Objectives which are covered in Year 4.</a:t>
            </a:r>
          </a:p>
          <a:p>
            <a:r>
              <a:rPr lang="en-NZ" sz="1200" b="1" kern="1200" dirty="0" smtClean="0">
                <a:solidFill>
                  <a:schemeClr val="tx1"/>
                </a:solidFill>
                <a:effectLst/>
                <a:latin typeface="+mn-lt"/>
                <a:ea typeface="+mn-ea"/>
                <a:cs typeface="+mn-cs"/>
              </a:rPr>
              <a:t>AO1</a:t>
            </a:r>
            <a:r>
              <a:rPr lang="en-NZ" sz="1200" kern="1200" dirty="0" smtClean="0">
                <a:solidFill>
                  <a:schemeClr val="tx1"/>
                </a:solidFill>
                <a:effectLst/>
                <a:latin typeface="+mn-lt"/>
                <a:ea typeface="+mn-ea"/>
                <a:cs typeface="+mn-cs"/>
              </a:rPr>
              <a:t> Children will be able to: explain the events of Holy Week in relation to the life of Jesus.</a:t>
            </a:r>
          </a:p>
          <a:p>
            <a:r>
              <a:rPr lang="en-NZ" sz="1200" b="1" kern="1200" dirty="0" smtClean="0">
                <a:solidFill>
                  <a:schemeClr val="tx1"/>
                </a:solidFill>
                <a:effectLst/>
                <a:latin typeface="+mn-lt"/>
                <a:ea typeface="+mn-ea"/>
                <a:cs typeface="+mn-cs"/>
              </a:rPr>
              <a:t>AO2</a:t>
            </a:r>
            <a:r>
              <a:rPr lang="en-NZ" sz="1200" kern="1200" dirty="0" smtClean="0">
                <a:solidFill>
                  <a:schemeClr val="tx1"/>
                </a:solidFill>
                <a:effectLst/>
                <a:latin typeface="+mn-lt"/>
                <a:ea typeface="+mn-ea"/>
                <a:cs typeface="+mn-cs"/>
              </a:rPr>
              <a:t> Children will be able to: develop an understanding of ways people can celebrate Holy Week within the school, parish and family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and in various cultures.</a:t>
            </a:r>
            <a:endParaRPr lang="en-N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5523B4-5797-40C5-BBB5-CCCF27D57AD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440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523B4-5797-40C5-BBB5-CCCF27D57AD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688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523B4-5797-40C5-BBB5-CCCF27D57AD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64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Explain to the children that as Catholics, in Holy Week we are learning about the events of the first Holy Week. We are not </a:t>
            </a:r>
            <a:r>
              <a:rPr lang="en-NZ" sz="1200" i="1" kern="1200" dirty="0" smtClean="0">
                <a:solidFill>
                  <a:schemeClr val="tx1"/>
                </a:solidFill>
                <a:effectLst/>
                <a:latin typeface="+mn-lt"/>
                <a:ea typeface="+mn-ea"/>
                <a:cs typeface="+mn-cs"/>
              </a:rPr>
              <a:t>celebrating</a:t>
            </a:r>
            <a:r>
              <a:rPr lang="en-NZ" sz="1200" kern="1200" dirty="0" smtClean="0">
                <a:solidFill>
                  <a:schemeClr val="tx1"/>
                </a:solidFill>
                <a:effectLst/>
                <a:latin typeface="+mn-lt"/>
                <a:ea typeface="+mn-ea"/>
                <a:cs typeface="+mn-cs"/>
              </a:rPr>
              <a:t> the fact that the Son of God suffered and died. Rather we are remembering and honouring Jesus’ sacrifice, accompanying him spiritually and physically, as we listen to the stories and reflect on them as if we were there with him two thousand years ago. Each Holy Week our learning helps us to gradually increase our understanding of what Jesus did for us and how much he loves us.</a:t>
            </a:r>
          </a:p>
          <a:p>
            <a:r>
              <a:rPr lang="en-NZ" sz="1200" kern="1200" dirty="0" smtClean="0">
                <a:solidFill>
                  <a:schemeClr val="tx1"/>
                </a:solidFill>
                <a:effectLst/>
                <a:latin typeface="+mn-lt"/>
                <a:ea typeface="+mn-ea"/>
                <a:cs typeface="+mn-cs"/>
              </a:rPr>
              <a:t>Holy Week for all Christians is a time to recall the life of Jesus and observe the anniversary of the last days of Jesus’ life on earth—his passion, death, and resurrection. This is done with a special love and gratitude which is expressed through the liturgy, in our schools and in our parishes using the appropriate colours, symbols and rituals which help the events to become more real for us so we can participate more actively in them. Make your prayer focus a special part of your classroom this week and encourage children to spend quiet time in it with Jesus. Remind the children this week is different from all other weeks in the year. </a:t>
            </a:r>
          </a:p>
          <a:p>
            <a:r>
              <a:rPr lang="en-NZ" sz="1200" kern="1200" dirty="0" smtClean="0">
                <a:solidFill>
                  <a:schemeClr val="tx1"/>
                </a:solidFill>
                <a:effectLst/>
                <a:latin typeface="+mn-lt"/>
                <a:ea typeface="+mn-ea"/>
                <a:cs typeface="+mn-cs"/>
              </a:rPr>
              <a:t>Adapt Teaching and Learning Experiences 1, 2.</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523B4-5797-40C5-BBB5-CCCF27D57AD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291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Symbols and Rituals of Holy Week</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a copy of the worksheet for all children to complete and add to their RE Learning Journal. Discuss the title and the meaning of the words ‘symbol’ and ‘rituals’ and share examples of them.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how to complete the worksheet and support any children who may struggle to read it as. Then mark it using the highlighter on the screen – see answers below.</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The children may like to repeat the quiz at the end of the resource. It can be added to their RE Learning Journal. </a:t>
            </a:r>
          </a:p>
          <a:p>
            <a:r>
              <a:rPr lang="en-NZ" sz="1200" kern="1200" dirty="0" smtClean="0">
                <a:solidFill>
                  <a:schemeClr val="tx1"/>
                </a:solidFill>
                <a:effectLst/>
                <a:latin typeface="+mn-lt"/>
                <a:ea typeface="+mn-ea"/>
                <a:cs typeface="+mn-cs"/>
              </a:rPr>
              <a:t>ANSWERS FOR THE QUIZ</a:t>
            </a:r>
          </a:p>
          <a:p>
            <a:r>
              <a:rPr lang="en-NZ" sz="1200" kern="1200" dirty="0" smtClean="0">
                <a:solidFill>
                  <a:schemeClr val="tx1"/>
                </a:solidFill>
                <a:effectLst/>
                <a:latin typeface="+mn-lt"/>
                <a:ea typeface="+mn-ea"/>
                <a:cs typeface="+mn-cs"/>
              </a:rPr>
              <a:t>1)TRUE, 2) FALSE, 3) TRUE, 4) TRUE, 5) TRUE, 6) FALSE, 7) FALSE, 8) TRUE, 9) TRUE, 10) TRUE, 11) FALSE, 12) FALSE, 13) TRUE, 14) TRUE, 15) FALSE, 16) TRUE, 17) TRUE, 18) TRUE, 19) FALSE, 20) TRUE</a:t>
            </a:r>
          </a:p>
          <a:p>
            <a:r>
              <a:rPr lang="en-NZ" sz="1200" kern="1200" dirty="0" smtClean="0">
                <a:solidFill>
                  <a:schemeClr val="tx1"/>
                </a:solidFill>
                <a:effectLst/>
                <a:latin typeface="+mn-lt"/>
                <a:ea typeface="+mn-ea"/>
                <a:cs typeface="+mn-cs"/>
              </a:rPr>
              <a:t>Watch the clip to introduce/recap the topic of Holy Week</a:t>
            </a:r>
          </a:p>
          <a:p>
            <a:r>
              <a:rPr lang="en-NZ" sz="1200" u="sng" kern="1200" dirty="0" smtClean="0">
                <a:solidFill>
                  <a:schemeClr val="tx1"/>
                </a:solidFill>
                <a:effectLst/>
                <a:latin typeface="+mn-lt"/>
                <a:ea typeface="+mn-ea"/>
                <a:cs typeface="+mn-cs"/>
                <a:hlinkClick r:id="rId3"/>
              </a:rPr>
              <a:t>https://www.youtube.com/watch?v=KYTzVFJk-IQ</a:t>
            </a:r>
            <a:r>
              <a:rPr lang="en-NZ" sz="1200" u="sng" kern="120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What Is Holy Week?   2:23 minutes</a:t>
            </a:r>
            <a:endParaRPr lang="en-N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5523B4-5797-40C5-BBB5-CCCF27D57AD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80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Palm Sunday - Symbols and Rituals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Adapt Teaching and Learning Experiences 4, 5.</a:t>
            </a:r>
          </a:p>
          <a:p>
            <a:r>
              <a:rPr lang="en-NZ" sz="1200" kern="1200" dirty="0" smtClean="0">
                <a:solidFill>
                  <a:schemeClr val="tx1"/>
                </a:solidFill>
                <a:effectLst/>
                <a:latin typeface="+mn-lt"/>
                <a:ea typeface="+mn-ea"/>
                <a:cs typeface="+mn-cs"/>
              </a:rPr>
              <a:t>Use the image and text on the slides as a starter for children to explain the symbol and ritual of the first Palm Sunday. Explain how Christians use them during liturgies in schools and parishes to help people to re capture a sense of when this event happened and Jesus was really part of it. Remind children that Jesus knew this was the first day of his last week on earth and to imagine how he might have been feeling.</a:t>
            </a:r>
          </a:p>
          <a:p>
            <a:r>
              <a:rPr lang="en-GB" sz="1200" kern="1200" dirty="0" smtClean="0">
                <a:solidFill>
                  <a:schemeClr val="tx1"/>
                </a:solidFill>
                <a:effectLst/>
                <a:latin typeface="+mn-lt"/>
                <a:ea typeface="+mn-ea"/>
                <a:cs typeface="+mn-cs"/>
              </a:rPr>
              <a:t>The symbol of the palm reminds us about</a:t>
            </a:r>
            <a:r>
              <a:rPr lang="en-GB" sz="1200" u="sng"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the people who waved them to welcome Jesus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ritual of Palm Sunday brings to our mind</a:t>
            </a:r>
            <a:r>
              <a:rPr lang="en-GB" sz="1200" u="sng"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Jesus’ joyful entry into Jerusalem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symbol and the ritual related to Palm Sunday began </a:t>
            </a:r>
            <a:r>
              <a:rPr lang="en-GB" sz="1200" b="1" kern="1200" dirty="0" smtClean="0">
                <a:solidFill>
                  <a:schemeClr val="tx1"/>
                </a:solidFill>
                <a:effectLst/>
                <a:latin typeface="+mn-lt"/>
                <a:ea typeface="+mn-ea"/>
                <a:cs typeface="+mn-cs"/>
              </a:rPr>
              <a:t>on the first Palm Sunday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symbol and the ritual are carried on today because</a:t>
            </a:r>
            <a:r>
              <a:rPr lang="en-GB" sz="1200" b="1" kern="1200" dirty="0" smtClean="0">
                <a:solidFill>
                  <a:schemeClr val="tx1"/>
                </a:solidFill>
                <a:effectLst/>
                <a:latin typeface="+mn-lt"/>
                <a:ea typeface="+mn-ea"/>
                <a:cs typeface="+mn-cs"/>
              </a:rPr>
              <a:t> they help people to feel part of the original event as though they were truly there.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symbol and the ritual are carried on today in </a:t>
            </a:r>
            <a:r>
              <a:rPr lang="en-GB" sz="1200" b="1" kern="1200" dirty="0" smtClean="0">
                <a:solidFill>
                  <a:schemeClr val="tx1"/>
                </a:solidFill>
                <a:effectLst/>
                <a:latin typeface="+mn-lt"/>
                <a:ea typeface="+mn-ea"/>
                <a:cs typeface="+mn-cs"/>
              </a:rPr>
              <a:t>schools and parishes to help people</a:t>
            </a:r>
            <a:r>
              <a:rPr lang="en-GB" sz="1200" u="sng"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remember the last time Jesus rode into the city he loved and what was to happen to him.</a:t>
            </a:r>
            <a:r>
              <a:rPr lang="en-GB" sz="1200" u="sng"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symbols and the ritual are used today to help Christians to</a:t>
            </a:r>
            <a:r>
              <a:rPr lang="en-GB" sz="1200" u="sng"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participate and journey with Jesus on Palm Sunday towards his death on Good Friday</a:t>
            </a:r>
            <a:r>
              <a:rPr lang="en-GB" sz="1200" u="sng" kern="1200" dirty="0" smtClean="0">
                <a:solidFill>
                  <a:schemeClr val="tx1"/>
                </a:solidFill>
                <a:effectLst/>
                <a:latin typeface="+mn-lt"/>
                <a:ea typeface="+mn-ea"/>
                <a:cs typeface="+mn-cs"/>
              </a:rPr>
              <a: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5523B4-5797-40C5-BBB5-CCCF27D57ADB}" type="slidenum">
              <a:rPr lang="en-NZ" smtClean="0"/>
              <a:t>4</a:t>
            </a:fld>
            <a:endParaRPr lang="en-NZ"/>
          </a:p>
        </p:txBody>
      </p:sp>
    </p:spTree>
    <p:extLst>
      <p:ext uri="{BB962C8B-B14F-4D97-AF65-F5344CB8AC3E}">
        <p14:creationId xmlns:p14="http://schemas.microsoft.com/office/powerpoint/2010/main" val="482343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Holy Thursday – Using the Symbols and Rituals today</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Use the image and text on the slide as a starter to help children recognise the meaning of the symbols and rituals of the first Holy Thursday. Explain how liturgies in schools and parishes this week help people to develop a deeper understanding of the meaning of the symbols and actions to enable them to recapture when this event first happened and Jesus was really part of it. Remind children that Jesus knew this would be his last meal with his friends and to imagine how he might have been feeling. </a:t>
            </a:r>
          </a:p>
          <a:p>
            <a:r>
              <a:rPr lang="en-GB" sz="1200" kern="1200" dirty="0" smtClean="0">
                <a:solidFill>
                  <a:schemeClr val="tx1"/>
                </a:solidFill>
                <a:effectLst/>
                <a:latin typeface="+mn-lt"/>
                <a:ea typeface="+mn-ea"/>
                <a:cs typeface="+mn-cs"/>
              </a:rPr>
              <a:t>The symbols of the jug and the towel bring to our mind the time when Jesus washed the feet of the disciples before he had his last meal with them.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ritual of the washing of the feet repeats what Jesus </a:t>
            </a:r>
            <a:r>
              <a:rPr lang="en-GB" sz="1200" b="1" kern="1200" dirty="0" smtClean="0">
                <a:solidFill>
                  <a:schemeClr val="tx1"/>
                </a:solidFill>
                <a:effectLst/>
                <a:latin typeface="+mn-lt"/>
                <a:ea typeface="+mn-ea"/>
                <a:cs typeface="+mn-cs"/>
              </a:rPr>
              <a:t>did to show the apostles that this ritual is a humble service to others and what they must do for others. (It was the work of the servant usually.)</a:t>
            </a:r>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symbols and the ritual continue today </a:t>
            </a:r>
            <a:r>
              <a:rPr lang="en-GB" sz="1200" b="1" kern="1200" dirty="0" smtClean="0">
                <a:solidFill>
                  <a:schemeClr val="tx1"/>
                </a:solidFill>
                <a:effectLst/>
                <a:latin typeface="+mn-lt"/>
                <a:ea typeface="+mn-ea"/>
                <a:cs typeface="+mn-cs"/>
              </a:rPr>
              <a:t>in the Mass of the Lord’s Supper on Holy Thursday night.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symbols and the ritual are used today to help Christians understand the meaning of the message Jesus gave about</a:t>
            </a:r>
            <a:r>
              <a:rPr lang="en-GB" sz="1200" b="1" kern="1200" dirty="0" smtClean="0">
                <a:solidFill>
                  <a:schemeClr val="tx1"/>
                </a:solidFill>
                <a:effectLst/>
                <a:latin typeface="+mn-lt"/>
                <a:ea typeface="+mn-ea"/>
                <a:cs typeface="+mn-cs"/>
              </a:rPr>
              <a:t> being a humble servant to others.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symbols of the bread and the wine that become Jesus’ body and blood remind us about</a:t>
            </a:r>
            <a:r>
              <a:rPr lang="en-GB" sz="1200" b="1" kern="1200" dirty="0" smtClean="0">
                <a:solidFill>
                  <a:schemeClr val="tx1"/>
                </a:solidFill>
                <a:effectLst/>
                <a:latin typeface="+mn-lt"/>
                <a:ea typeface="+mn-ea"/>
                <a:cs typeface="+mn-cs"/>
              </a:rPr>
              <a:t> what Jesus did at his last meal with his friends.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ritual of sharing Jesus’ body and blood together brings into our minds</a:t>
            </a:r>
            <a:r>
              <a:rPr lang="en-GB" sz="1200" b="1" kern="1200" dirty="0" smtClean="0">
                <a:solidFill>
                  <a:schemeClr val="tx1"/>
                </a:solidFill>
                <a:effectLst/>
                <a:latin typeface="+mn-lt"/>
                <a:ea typeface="+mn-ea"/>
                <a:cs typeface="+mn-cs"/>
              </a:rPr>
              <a:t> the words and actions of Jesus as he had his last meal with his friends the day before he died.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symbols and the ritual continue today when Christians – </a:t>
            </a:r>
            <a:r>
              <a:rPr lang="en-GB" sz="1200" b="1" kern="1200" dirty="0" smtClean="0">
                <a:solidFill>
                  <a:schemeClr val="tx1"/>
                </a:solidFill>
                <a:effectLst/>
                <a:latin typeface="+mn-lt"/>
                <a:ea typeface="+mn-ea"/>
                <a:cs typeface="+mn-cs"/>
              </a:rPr>
              <a:t>the followers of Jesus, gather to celebrate Eucharist together and carry out his command to do this and remember him and make him known throughout the world.</a:t>
            </a:r>
            <a:endParaRPr lang="en-NZ" dirty="0"/>
          </a:p>
        </p:txBody>
      </p:sp>
      <p:sp>
        <p:nvSpPr>
          <p:cNvPr id="4" name="Slide Number Placeholder 3"/>
          <p:cNvSpPr>
            <a:spLocks noGrp="1"/>
          </p:cNvSpPr>
          <p:nvPr>
            <p:ph type="sldNum" sz="quarter" idx="10"/>
          </p:nvPr>
        </p:nvSpPr>
        <p:spPr/>
        <p:txBody>
          <a:bodyPr/>
          <a:lstStyle/>
          <a:p>
            <a:fld id="{075523B4-5797-40C5-BBB5-CCCF27D57ADB}" type="slidenum">
              <a:rPr lang="en-NZ" smtClean="0"/>
              <a:t>5</a:t>
            </a:fld>
            <a:endParaRPr lang="en-NZ"/>
          </a:p>
        </p:txBody>
      </p:sp>
    </p:spTree>
    <p:extLst>
      <p:ext uri="{BB962C8B-B14F-4D97-AF65-F5344CB8AC3E}">
        <p14:creationId xmlns:p14="http://schemas.microsoft.com/office/powerpoint/2010/main" val="170625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Good Friday – Using the Symbol and Rituals today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Some suggested endings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symbol of Good Friday brings to our mind and helps us to relive </a:t>
            </a:r>
            <a:r>
              <a:rPr lang="en-GB" sz="1200" b="1" kern="1200" dirty="0" smtClean="0">
                <a:solidFill>
                  <a:schemeClr val="tx1"/>
                </a:solidFill>
                <a:effectLst/>
                <a:latin typeface="+mn-lt"/>
                <a:ea typeface="+mn-ea"/>
                <a:cs typeface="+mn-cs"/>
              </a:rPr>
              <a:t>and realise what Jesus did out of love for us</a:t>
            </a:r>
            <a:r>
              <a:rPr lang="en-GB" sz="1200" kern="1200" dirty="0" smtClean="0">
                <a:solidFill>
                  <a:schemeClr val="tx1"/>
                </a:solidFill>
                <a:effectLst/>
                <a:latin typeface="+mn-lt"/>
                <a:ea typeface="+mn-ea"/>
                <a:cs typeface="+mn-cs"/>
              </a:rPr>
              <a: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rituals of Good Friday help Christians today to relive the events </a:t>
            </a:r>
            <a:r>
              <a:rPr lang="en-GB" sz="1200" b="1" kern="1200" dirty="0" smtClean="0">
                <a:solidFill>
                  <a:schemeClr val="tx1"/>
                </a:solidFill>
                <a:effectLst/>
                <a:latin typeface="+mn-lt"/>
                <a:ea typeface="+mn-ea"/>
                <a:cs typeface="+mn-cs"/>
              </a:rPr>
              <a:t>of Jesus’ journey to the cross.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 Good Friday Christians express their love for Jesus and what he did for them through the symbol of the cross when they </a:t>
            </a:r>
            <a:r>
              <a:rPr lang="en-GB" sz="1200" b="1" kern="1200" dirty="0" smtClean="0">
                <a:solidFill>
                  <a:schemeClr val="tx1"/>
                </a:solidFill>
                <a:effectLst/>
                <a:latin typeface="+mn-lt"/>
                <a:ea typeface="+mn-ea"/>
                <a:cs typeface="+mn-cs"/>
              </a:rPr>
              <a:t>participate in the liturgy of Good Friday and recall what Jesus did to save people from sin and death.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Ways children of this age can show what the symbol of the cross means to them is by </a:t>
            </a:r>
            <a:r>
              <a:rPr lang="en-GB" sz="1200" b="1" kern="1200" dirty="0" smtClean="0">
                <a:solidFill>
                  <a:schemeClr val="tx1"/>
                </a:solidFill>
                <a:effectLst/>
                <a:latin typeface="+mn-lt"/>
                <a:ea typeface="+mn-ea"/>
                <a:cs typeface="+mn-cs"/>
              </a:rPr>
              <a:t>showing respect for the symbol and what it means to all followers of Jesus.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One way I could show my love and respect for Jesus and what he did for humanity this Good Friday is to spend time with him at the Good Friday liturgy, </a:t>
            </a:r>
            <a:r>
              <a:rPr lang="en-GB" sz="1200" b="1" kern="1200" dirty="0" smtClean="0">
                <a:solidFill>
                  <a:schemeClr val="tx1"/>
                </a:solidFill>
                <a:effectLst/>
                <a:latin typeface="+mn-lt"/>
                <a:ea typeface="+mn-ea"/>
                <a:cs typeface="+mn-cs"/>
              </a:rPr>
              <a:t>or by reading the Scripture story of what happened to Jesus on Good Friday or talking to Jesus and thanking him for what he did to save people.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 </a:t>
            </a:r>
          </a:p>
          <a:p>
            <a:r>
              <a:rPr lang="en-NZ" sz="1200" kern="1200" dirty="0" smtClean="0">
                <a:solidFill>
                  <a:schemeClr val="tx1"/>
                </a:solidFill>
                <a:effectLst/>
                <a:latin typeface="+mn-lt"/>
                <a:ea typeface="+mn-ea"/>
                <a:cs typeface="+mn-cs"/>
              </a:rPr>
              <a:t>Watch the clip  </a:t>
            </a:r>
            <a:r>
              <a:rPr lang="en-GB" sz="1200" u="sng" kern="1200" dirty="0" smtClean="0">
                <a:solidFill>
                  <a:schemeClr val="tx1"/>
                </a:solidFill>
                <a:effectLst/>
                <a:latin typeface="+mn-lt"/>
                <a:ea typeface="+mn-ea"/>
                <a:cs typeface="+mn-cs"/>
                <a:hlinkClick r:id="rId3"/>
              </a:rPr>
              <a:t>https://www.youtube.com/watch?v=iGQ1wEleV4I</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Were You There When They Crucified my Lord?</a:t>
            </a:r>
          </a:p>
          <a:p>
            <a:r>
              <a:rPr lang="en-NZ" sz="1200" kern="1200" dirty="0" smtClean="0">
                <a:solidFill>
                  <a:schemeClr val="tx1"/>
                </a:solidFill>
                <a:effectLst/>
                <a:latin typeface="+mn-lt"/>
                <a:ea typeface="+mn-ea"/>
                <a:cs typeface="+mn-cs"/>
              </a:rPr>
              <a:t>3:25 Minutes</a:t>
            </a:r>
          </a:p>
          <a:p>
            <a:r>
              <a:rPr lang="en-NZ" sz="1200" kern="1200" dirty="0" smtClean="0">
                <a:solidFill>
                  <a:schemeClr val="tx1"/>
                </a:solidFill>
                <a:effectLst/>
                <a:latin typeface="+mn-lt"/>
                <a:ea typeface="+mn-ea"/>
                <a:cs typeface="+mn-cs"/>
              </a:rPr>
              <a:t>Adapt Teaching and Learning Experiences 6, 7.</a:t>
            </a:r>
          </a:p>
          <a:p>
            <a:r>
              <a:rPr lang="en-NZ" sz="1200" kern="1200" dirty="0" smtClean="0">
                <a:solidFill>
                  <a:schemeClr val="tx1"/>
                </a:solidFill>
                <a:effectLst/>
                <a:latin typeface="+mn-lt"/>
                <a:ea typeface="+mn-ea"/>
                <a:cs typeface="+mn-cs"/>
              </a:rPr>
              <a:t>Record the children’s ideas from the last 2 Good Friday items on the slide and convert them into a format for children to use. Print them off for each child to decorate. They could be taken home and shared with their family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(Sharing our Learning Slide 12, R3)</a:t>
            </a:r>
          </a:p>
          <a:p>
            <a:r>
              <a:rPr lang="en-NZ" sz="1200" kern="1200" dirty="0" smtClean="0">
                <a:solidFill>
                  <a:schemeClr val="tx1"/>
                </a:solidFill>
                <a:effectLst/>
                <a:latin typeface="+mn-lt"/>
                <a:ea typeface="+mn-ea"/>
                <a:cs typeface="+mn-cs"/>
              </a:rPr>
              <a:t>As the ‘Were you there?’ clip is played, encourage the children to sit in silence and reflect on the words of the song and what they mean.</a:t>
            </a:r>
          </a:p>
          <a:p>
            <a:r>
              <a:rPr lang="en-NZ" sz="1200" kern="1200" dirty="0" smtClean="0">
                <a:solidFill>
                  <a:schemeClr val="tx1"/>
                </a:solidFill>
                <a:effectLst/>
                <a:latin typeface="+mn-lt"/>
                <a:ea typeface="+mn-ea"/>
                <a:cs typeface="+mn-cs"/>
              </a:rPr>
              <a:t>If you are near the parish church it would be good to take the children to pray with the Stations of the Cross this week as a class.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5523B4-5797-40C5-BBB5-CCCF27D57ADB}" type="slidenum">
              <a:rPr lang="en-NZ" smtClean="0"/>
              <a:t>6</a:t>
            </a:fld>
            <a:endParaRPr lang="en-NZ"/>
          </a:p>
        </p:txBody>
      </p:sp>
    </p:spTree>
    <p:extLst>
      <p:ext uri="{BB962C8B-B14F-4D97-AF65-F5344CB8AC3E}">
        <p14:creationId xmlns:p14="http://schemas.microsoft.com/office/powerpoint/2010/main" val="3618235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Easter Sunday – Symbols and Rituals at the Easter Vigil</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Explain that Easter is not really part of Holy Week as it is the beginning of a new week and the new season of Easter. </a:t>
            </a:r>
          </a:p>
          <a:p>
            <a:r>
              <a:rPr lang="en-NZ" sz="1200" kern="1200" dirty="0" smtClean="0">
                <a:solidFill>
                  <a:schemeClr val="tx1"/>
                </a:solidFill>
                <a:effectLst/>
                <a:latin typeface="+mn-lt"/>
                <a:ea typeface="+mn-ea"/>
                <a:cs typeface="+mn-cs"/>
              </a:rPr>
              <a:t>Encourage children to attend the Easter Vigil in their parish and after Easter take time to reflect with them on their experience of it. </a:t>
            </a:r>
          </a:p>
          <a:p>
            <a:r>
              <a:rPr lang="en-NZ" sz="1200" kern="1200" dirty="0" smtClean="0">
                <a:solidFill>
                  <a:schemeClr val="tx1"/>
                </a:solidFill>
                <a:effectLst/>
                <a:latin typeface="+mn-lt"/>
                <a:ea typeface="+mn-ea"/>
                <a:cs typeface="+mn-cs"/>
              </a:rPr>
              <a:t>Read the cards and answer the questions – answers below.</a:t>
            </a:r>
          </a:p>
          <a:p>
            <a:r>
              <a:rPr lang="en-NZ" sz="1200" kern="1200" dirty="0" smtClean="0">
                <a:solidFill>
                  <a:schemeClr val="tx1"/>
                </a:solidFill>
                <a:effectLst/>
                <a:latin typeface="+mn-lt"/>
                <a:ea typeface="+mn-ea"/>
                <a:cs typeface="+mn-cs"/>
              </a:rPr>
              <a:t>	Fire is the symbol of the Holy Spirit.</a:t>
            </a:r>
          </a:p>
          <a:p>
            <a:r>
              <a:rPr lang="en-NZ" sz="1200" kern="1200" dirty="0" smtClean="0">
                <a:solidFill>
                  <a:schemeClr val="tx1"/>
                </a:solidFill>
                <a:effectLst/>
                <a:latin typeface="+mn-lt"/>
                <a:ea typeface="+mn-ea"/>
                <a:cs typeface="+mn-cs"/>
              </a:rPr>
              <a:t>	The symbols on the Easter Candle are:</a:t>
            </a:r>
          </a:p>
          <a:p>
            <a:r>
              <a:rPr lang="en-NZ" sz="1200" kern="1200" dirty="0" smtClean="0">
                <a:solidFill>
                  <a:schemeClr val="tx1"/>
                </a:solidFill>
                <a:effectLst/>
                <a:latin typeface="+mn-lt"/>
                <a:ea typeface="+mn-ea"/>
                <a:cs typeface="+mn-cs"/>
              </a:rPr>
              <a:t>	Alpha and omega (Christ our beginning and Christ our end)</a:t>
            </a:r>
          </a:p>
          <a:p>
            <a:r>
              <a:rPr lang="en-NZ" sz="1200" kern="1200" dirty="0" smtClean="0">
                <a:solidFill>
                  <a:schemeClr val="tx1"/>
                </a:solidFill>
                <a:effectLst/>
                <a:latin typeface="+mn-lt"/>
                <a:ea typeface="+mn-ea"/>
                <a:cs typeface="+mn-cs"/>
              </a:rPr>
              <a:t>	Year inscribed on the cross</a:t>
            </a:r>
          </a:p>
          <a:p>
            <a:r>
              <a:rPr lang="en-NZ" sz="1200" kern="1200" dirty="0" smtClean="0">
                <a:solidFill>
                  <a:schemeClr val="tx1"/>
                </a:solidFill>
                <a:effectLst/>
                <a:latin typeface="+mn-lt"/>
                <a:ea typeface="+mn-ea"/>
                <a:cs typeface="+mn-cs"/>
              </a:rPr>
              <a:t>	Five grains of incense to represent the wounds of Christ.</a:t>
            </a:r>
          </a:p>
          <a:p>
            <a:r>
              <a:rPr lang="en-NZ" sz="1200" kern="1200" dirty="0" smtClean="0">
                <a:solidFill>
                  <a:schemeClr val="tx1"/>
                </a:solidFill>
                <a:effectLst/>
                <a:latin typeface="+mn-lt"/>
                <a:ea typeface="+mn-ea"/>
                <a:cs typeface="+mn-cs"/>
              </a:rPr>
              <a:t>	The symbol used in the blessing of the baptismal water is the Easter candle.</a:t>
            </a:r>
          </a:p>
          <a:p>
            <a:r>
              <a:rPr lang="en-NZ" sz="1200" kern="1200" dirty="0" smtClean="0">
                <a:solidFill>
                  <a:schemeClr val="tx1"/>
                </a:solidFill>
                <a:effectLst/>
                <a:latin typeface="+mn-lt"/>
                <a:ea typeface="+mn-ea"/>
                <a:cs typeface="+mn-cs"/>
              </a:rPr>
              <a:t> </a:t>
            </a:r>
          </a:p>
          <a:p>
            <a:r>
              <a:rPr lang="en-NZ" sz="1200" kern="1200" dirty="0" smtClean="0">
                <a:solidFill>
                  <a:schemeClr val="tx1"/>
                </a:solidFill>
                <a:effectLst/>
                <a:latin typeface="+mn-lt"/>
                <a:ea typeface="+mn-ea"/>
                <a:cs typeface="+mn-cs"/>
              </a:rPr>
              <a:t>God’s work in the world – serving others willingly, being kind, compassionate, sensitive and encouraging to others, trying hard, being joyful and a good role model, noticing God’s presence in people and creation, challenging others when things are not just and fair.</a:t>
            </a:r>
            <a:endParaRPr lang="en-NZ" dirty="0"/>
          </a:p>
        </p:txBody>
      </p:sp>
      <p:sp>
        <p:nvSpPr>
          <p:cNvPr id="4" name="Slide Number Placeholder 3"/>
          <p:cNvSpPr>
            <a:spLocks noGrp="1"/>
          </p:cNvSpPr>
          <p:nvPr>
            <p:ph type="sldNum" sz="quarter" idx="10"/>
          </p:nvPr>
        </p:nvSpPr>
        <p:spPr/>
        <p:txBody>
          <a:bodyPr/>
          <a:lstStyle/>
          <a:p>
            <a:fld id="{075523B4-5797-40C5-BBB5-CCCF27D57ADB}" type="slidenum">
              <a:rPr lang="en-NZ" smtClean="0"/>
              <a:t>7</a:t>
            </a:fld>
            <a:endParaRPr lang="en-NZ"/>
          </a:p>
        </p:txBody>
      </p:sp>
    </p:spTree>
    <p:extLst>
      <p:ext uri="{BB962C8B-B14F-4D97-AF65-F5344CB8AC3E}">
        <p14:creationId xmlns:p14="http://schemas.microsoft.com/office/powerpoint/2010/main" val="319294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On Holy Saturday night everything changes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images to show how Jesus’ resurrection changes everything.</a:t>
            </a:r>
            <a:endParaRPr lang="en-NZ" dirty="0"/>
          </a:p>
        </p:txBody>
      </p:sp>
      <p:sp>
        <p:nvSpPr>
          <p:cNvPr id="4" name="Slide Number Placeholder 3"/>
          <p:cNvSpPr>
            <a:spLocks noGrp="1"/>
          </p:cNvSpPr>
          <p:nvPr>
            <p:ph type="sldNum" sz="quarter" idx="10"/>
          </p:nvPr>
        </p:nvSpPr>
        <p:spPr/>
        <p:txBody>
          <a:bodyPr/>
          <a:lstStyle/>
          <a:p>
            <a:fld id="{075523B4-5797-40C5-BBB5-CCCF27D57ADB}" type="slidenum">
              <a:rPr lang="en-NZ" smtClean="0"/>
              <a:t>8</a:t>
            </a:fld>
            <a:endParaRPr lang="en-NZ"/>
          </a:p>
        </p:txBody>
      </p:sp>
    </p:spTree>
    <p:extLst>
      <p:ext uri="{BB962C8B-B14F-4D97-AF65-F5344CB8AC3E}">
        <p14:creationId xmlns:p14="http://schemas.microsoft.com/office/powerpoint/2010/main" val="28642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Holy Week Celebrations in different Cultures in the World</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Adapt Teaching and Learning Experience 9.</a:t>
            </a:r>
          </a:p>
          <a:p>
            <a:r>
              <a:rPr lang="en-NZ" sz="1200" kern="1200" dirty="0" smtClean="0">
                <a:solidFill>
                  <a:schemeClr val="tx1"/>
                </a:solidFill>
                <a:effectLst/>
                <a:latin typeface="+mn-lt"/>
                <a:ea typeface="+mn-ea"/>
                <a:cs typeface="+mn-cs"/>
              </a:rPr>
              <a:t>Read the Flip Cards for information about how Holy Week is celebrated in other countries and cultures. Use the information as conversation starters around ways Holy Week is celebrated across the world. Use the experience of children in the class who are from other countries.</a:t>
            </a:r>
          </a:p>
          <a:p>
            <a:r>
              <a:rPr lang="en-NZ" sz="1200" kern="1200" dirty="0" smtClean="0">
                <a:solidFill>
                  <a:schemeClr val="tx1"/>
                </a:solidFill>
                <a:effectLst/>
                <a:latin typeface="+mn-lt"/>
                <a:ea typeface="+mn-ea"/>
                <a:cs typeface="+mn-cs"/>
              </a:rPr>
              <a:t>Draw children’s attention to the images in the collage and how they relate to some of the cards.   1) Fasting, Card 3, 2) Procession, Card 4,  3) Sacred carpets – </a:t>
            </a:r>
            <a:r>
              <a:rPr lang="en-NZ" sz="1200" i="1" kern="1200" dirty="0" err="1" smtClean="0">
                <a:solidFill>
                  <a:schemeClr val="tx1"/>
                </a:solidFill>
                <a:effectLst/>
                <a:latin typeface="+mn-lt"/>
                <a:ea typeface="+mn-ea"/>
                <a:cs typeface="+mn-cs"/>
              </a:rPr>
              <a:t>alfombras</a:t>
            </a:r>
            <a:r>
              <a:rPr lang="en-NZ" sz="1200" i="1"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Card 7</a:t>
            </a:r>
            <a:r>
              <a:rPr lang="en-NZ" sz="1200" i="1" kern="1200" dirty="0" smtClean="0">
                <a:solidFill>
                  <a:schemeClr val="tx1"/>
                </a:solidFill>
                <a:effectLst/>
                <a:latin typeface="+mn-lt"/>
                <a:ea typeface="+mn-ea"/>
                <a:cs typeface="+mn-cs"/>
              </a:rPr>
              <a:t> , </a:t>
            </a:r>
            <a:r>
              <a:rPr lang="en-NZ" sz="1200" kern="1200" dirty="0" smtClean="0">
                <a:solidFill>
                  <a:schemeClr val="tx1"/>
                </a:solidFill>
                <a:effectLst/>
                <a:latin typeface="+mn-lt"/>
                <a:ea typeface="+mn-ea"/>
                <a:cs typeface="+mn-cs"/>
              </a:rPr>
              <a:t>4) Stations of the Cross with Pope Francis, Card 6) </a:t>
            </a:r>
          </a:p>
          <a:p>
            <a:r>
              <a:rPr lang="en-NZ" sz="1200" kern="1200" dirty="0" smtClean="0">
                <a:solidFill>
                  <a:schemeClr val="tx1"/>
                </a:solidFill>
                <a:effectLst/>
                <a:latin typeface="+mn-lt"/>
                <a:ea typeface="+mn-ea"/>
                <a:cs typeface="+mn-cs"/>
              </a:rPr>
              <a:t>Note the research activity suggested on the last card is included in the Sharing our Learning on Slide 12.</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5523B4-5797-40C5-BBB5-CCCF27D57ADB}" type="slidenum">
              <a:rPr lang="en-NZ" smtClean="0"/>
              <a:t>9</a:t>
            </a:fld>
            <a:endParaRPr lang="en-NZ"/>
          </a:p>
        </p:txBody>
      </p:sp>
    </p:spTree>
    <p:extLst>
      <p:ext uri="{BB962C8B-B14F-4D97-AF65-F5344CB8AC3E}">
        <p14:creationId xmlns:p14="http://schemas.microsoft.com/office/powerpoint/2010/main" val="289064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2F298-D49C-4FEF-A3DF-F36782067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D9AF9810-8E4C-4CF0-A4AF-04CB7BBA3FA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860BEDE2-1DCC-4E0C-9F57-46B71D73DB36}"/>
              </a:ext>
            </a:extLst>
          </p:cNvPr>
          <p:cNvSpPr>
            <a:spLocks noGrp="1"/>
          </p:cNvSpPr>
          <p:nvPr>
            <p:ph type="dt" sz="half" idx="10"/>
          </p:nvPr>
        </p:nvSpPr>
        <p:spPr/>
        <p:txBody>
          <a:bodyPr/>
          <a:lstStyle/>
          <a:p>
            <a:fld id="{EF2BF9BE-CB21-4923-A650-01C37B65A647}" type="datetimeFigureOut">
              <a:rPr lang="en-NZ" smtClean="0"/>
              <a:t>1/03/2018</a:t>
            </a:fld>
            <a:endParaRPr lang="en-NZ"/>
          </a:p>
        </p:txBody>
      </p:sp>
      <p:sp>
        <p:nvSpPr>
          <p:cNvPr id="5" name="Footer Placeholder 4">
            <a:extLst>
              <a:ext uri="{FF2B5EF4-FFF2-40B4-BE49-F238E27FC236}">
                <a16:creationId xmlns:a16="http://schemas.microsoft.com/office/drawing/2014/main" id="{411521EF-3A0E-4864-8717-DE27EB00080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77B42FA-0B37-4540-81E5-444FED0EE96E}"/>
              </a:ext>
            </a:extLst>
          </p:cNvPr>
          <p:cNvSpPr>
            <a:spLocks noGrp="1"/>
          </p:cNvSpPr>
          <p:nvPr>
            <p:ph type="sldNum" sz="quarter" idx="12"/>
          </p:nvPr>
        </p:nvSpPr>
        <p:spPr/>
        <p:txBody>
          <a:bodyPr/>
          <a:lstStyle/>
          <a:p>
            <a:fld id="{8586DA7F-2421-4386-8B91-4B1A28AA6C92}" type="slidenum">
              <a:rPr lang="en-NZ" smtClean="0"/>
              <a:t>‹#›</a:t>
            </a:fld>
            <a:endParaRPr lang="en-NZ"/>
          </a:p>
        </p:txBody>
      </p:sp>
    </p:spTree>
    <p:extLst>
      <p:ext uri="{BB962C8B-B14F-4D97-AF65-F5344CB8AC3E}">
        <p14:creationId xmlns:p14="http://schemas.microsoft.com/office/powerpoint/2010/main" val="1272156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EF17-6802-466E-92DA-B05480AF185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1408902-6026-46F9-8B3A-377DA4EBA5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CDC7D40-31F1-409C-84FE-F019F512C9D5}"/>
              </a:ext>
            </a:extLst>
          </p:cNvPr>
          <p:cNvSpPr>
            <a:spLocks noGrp="1"/>
          </p:cNvSpPr>
          <p:nvPr>
            <p:ph type="dt" sz="half" idx="10"/>
          </p:nvPr>
        </p:nvSpPr>
        <p:spPr/>
        <p:txBody>
          <a:bodyPr/>
          <a:lstStyle/>
          <a:p>
            <a:fld id="{EF2BF9BE-CB21-4923-A650-01C37B65A647}" type="datetimeFigureOut">
              <a:rPr lang="en-NZ" smtClean="0"/>
              <a:t>1/03/2018</a:t>
            </a:fld>
            <a:endParaRPr lang="en-NZ"/>
          </a:p>
        </p:txBody>
      </p:sp>
      <p:sp>
        <p:nvSpPr>
          <p:cNvPr id="5" name="Footer Placeholder 4">
            <a:extLst>
              <a:ext uri="{FF2B5EF4-FFF2-40B4-BE49-F238E27FC236}">
                <a16:creationId xmlns:a16="http://schemas.microsoft.com/office/drawing/2014/main" id="{13C15220-40AB-49DF-A398-1872A144C35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108D66D-9597-43CC-91EA-95407EE3003B}"/>
              </a:ext>
            </a:extLst>
          </p:cNvPr>
          <p:cNvSpPr>
            <a:spLocks noGrp="1"/>
          </p:cNvSpPr>
          <p:nvPr>
            <p:ph type="sldNum" sz="quarter" idx="12"/>
          </p:nvPr>
        </p:nvSpPr>
        <p:spPr/>
        <p:txBody>
          <a:bodyPr/>
          <a:lstStyle/>
          <a:p>
            <a:fld id="{8586DA7F-2421-4386-8B91-4B1A28AA6C92}" type="slidenum">
              <a:rPr lang="en-NZ" smtClean="0"/>
              <a:t>‹#›</a:t>
            </a:fld>
            <a:endParaRPr lang="en-NZ"/>
          </a:p>
        </p:txBody>
      </p:sp>
    </p:spTree>
    <p:extLst>
      <p:ext uri="{BB962C8B-B14F-4D97-AF65-F5344CB8AC3E}">
        <p14:creationId xmlns:p14="http://schemas.microsoft.com/office/powerpoint/2010/main" val="4108630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E659CA-3AC4-4C9A-AB17-CE0F87CA5BE3}"/>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84F580E4-0A0C-4C29-8831-7D7E632A4247}"/>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EF1DCC2-1444-4FC8-86AD-FA323D26516D}"/>
              </a:ext>
            </a:extLst>
          </p:cNvPr>
          <p:cNvSpPr>
            <a:spLocks noGrp="1"/>
          </p:cNvSpPr>
          <p:nvPr>
            <p:ph type="dt" sz="half" idx="10"/>
          </p:nvPr>
        </p:nvSpPr>
        <p:spPr/>
        <p:txBody>
          <a:bodyPr/>
          <a:lstStyle/>
          <a:p>
            <a:fld id="{EF2BF9BE-CB21-4923-A650-01C37B65A647}" type="datetimeFigureOut">
              <a:rPr lang="en-NZ" smtClean="0"/>
              <a:t>1/03/2018</a:t>
            </a:fld>
            <a:endParaRPr lang="en-NZ"/>
          </a:p>
        </p:txBody>
      </p:sp>
      <p:sp>
        <p:nvSpPr>
          <p:cNvPr id="5" name="Footer Placeholder 4">
            <a:extLst>
              <a:ext uri="{FF2B5EF4-FFF2-40B4-BE49-F238E27FC236}">
                <a16:creationId xmlns:a16="http://schemas.microsoft.com/office/drawing/2014/main" id="{CFAF4980-46EA-4A3A-994B-2DAABF052E1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EEA7B6F-3F6D-47E0-AF68-CB2DE15A8799}"/>
              </a:ext>
            </a:extLst>
          </p:cNvPr>
          <p:cNvSpPr>
            <a:spLocks noGrp="1"/>
          </p:cNvSpPr>
          <p:nvPr>
            <p:ph type="sldNum" sz="quarter" idx="12"/>
          </p:nvPr>
        </p:nvSpPr>
        <p:spPr/>
        <p:txBody>
          <a:bodyPr/>
          <a:lstStyle/>
          <a:p>
            <a:fld id="{8586DA7F-2421-4386-8B91-4B1A28AA6C92}" type="slidenum">
              <a:rPr lang="en-NZ" smtClean="0"/>
              <a:t>‹#›</a:t>
            </a:fld>
            <a:endParaRPr lang="en-NZ"/>
          </a:p>
        </p:txBody>
      </p:sp>
    </p:spTree>
    <p:extLst>
      <p:ext uri="{BB962C8B-B14F-4D97-AF65-F5344CB8AC3E}">
        <p14:creationId xmlns:p14="http://schemas.microsoft.com/office/powerpoint/2010/main" val="1032690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FD67-F968-4410-85CD-5B75C48D097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C3BEAB3-AA0C-45DD-8E8F-0B667C8F0A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B54BC7A-F0FB-47E0-9435-69F4CC48A11E}"/>
              </a:ext>
            </a:extLst>
          </p:cNvPr>
          <p:cNvSpPr>
            <a:spLocks noGrp="1"/>
          </p:cNvSpPr>
          <p:nvPr>
            <p:ph type="dt" sz="half" idx="10"/>
          </p:nvPr>
        </p:nvSpPr>
        <p:spPr/>
        <p:txBody>
          <a:bodyPr/>
          <a:lstStyle/>
          <a:p>
            <a:fld id="{EF2BF9BE-CB21-4923-A650-01C37B65A647}" type="datetimeFigureOut">
              <a:rPr lang="en-NZ" smtClean="0"/>
              <a:t>1/03/2018</a:t>
            </a:fld>
            <a:endParaRPr lang="en-NZ"/>
          </a:p>
        </p:txBody>
      </p:sp>
      <p:sp>
        <p:nvSpPr>
          <p:cNvPr id="5" name="Footer Placeholder 4">
            <a:extLst>
              <a:ext uri="{FF2B5EF4-FFF2-40B4-BE49-F238E27FC236}">
                <a16:creationId xmlns:a16="http://schemas.microsoft.com/office/drawing/2014/main" id="{E2BF9D79-8927-4B4C-9968-839774C3C58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7E7A212-8B37-419D-9EA0-46C37FC28A63}"/>
              </a:ext>
            </a:extLst>
          </p:cNvPr>
          <p:cNvSpPr>
            <a:spLocks noGrp="1"/>
          </p:cNvSpPr>
          <p:nvPr>
            <p:ph type="sldNum" sz="quarter" idx="12"/>
          </p:nvPr>
        </p:nvSpPr>
        <p:spPr/>
        <p:txBody>
          <a:bodyPr/>
          <a:lstStyle/>
          <a:p>
            <a:fld id="{8586DA7F-2421-4386-8B91-4B1A28AA6C92}" type="slidenum">
              <a:rPr lang="en-NZ" smtClean="0"/>
              <a:t>‹#›</a:t>
            </a:fld>
            <a:endParaRPr lang="en-NZ"/>
          </a:p>
        </p:txBody>
      </p:sp>
    </p:spTree>
    <p:extLst>
      <p:ext uri="{BB962C8B-B14F-4D97-AF65-F5344CB8AC3E}">
        <p14:creationId xmlns:p14="http://schemas.microsoft.com/office/powerpoint/2010/main" val="1306818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6B8B6-9D7B-4777-932F-5E6FC1C4FF8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88AE9AF0-1C7A-424B-8B5D-535B27EBB49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B5423E-04C9-438A-A344-D753716722B5}"/>
              </a:ext>
            </a:extLst>
          </p:cNvPr>
          <p:cNvSpPr>
            <a:spLocks noGrp="1"/>
          </p:cNvSpPr>
          <p:nvPr>
            <p:ph type="dt" sz="half" idx="10"/>
          </p:nvPr>
        </p:nvSpPr>
        <p:spPr/>
        <p:txBody>
          <a:bodyPr/>
          <a:lstStyle/>
          <a:p>
            <a:fld id="{EF2BF9BE-CB21-4923-A650-01C37B65A647}" type="datetimeFigureOut">
              <a:rPr lang="en-NZ" smtClean="0"/>
              <a:t>1/03/2018</a:t>
            </a:fld>
            <a:endParaRPr lang="en-NZ"/>
          </a:p>
        </p:txBody>
      </p:sp>
      <p:sp>
        <p:nvSpPr>
          <p:cNvPr id="5" name="Footer Placeholder 4">
            <a:extLst>
              <a:ext uri="{FF2B5EF4-FFF2-40B4-BE49-F238E27FC236}">
                <a16:creationId xmlns:a16="http://schemas.microsoft.com/office/drawing/2014/main" id="{E79801B5-39B4-4842-887D-F7656EB9D82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6BABD42-0252-4B9D-8625-788838563E84}"/>
              </a:ext>
            </a:extLst>
          </p:cNvPr>
          <p:cNvSpPr>
            <a:spLocks noGrp="1"/>
          </p:cNvSpPr>
          <p:nvPr>
            <p:ph type="sldNum" sz="quarter" idx="12"/>
          </p:nvPr>
        </p:nvSpPr>
        <p:spPr/>
        <p:txBody>
          <a:bodyPr/>
          <a:lstStyle/>
          <a:p>
            <a:fld id="{8586DA7F-2421-4386-8B91-4B1A28AA6C92}" type="slidenum">
              <a:rPr lang="en-NZ" smtClean="0"/>
              <a:t>‹#›</a:t>
            </a:fld>
            <a:endParaRPr lang="en-NZ"/>
          </a:p>
        </p:txBody>
      </p:sp>
    </p:spTree>
    <p:extLst>
      <p:ext uri="{BB962C8B-B14F-4D97-AF65-F5344CB8AC3E}">
        <p14:creationId xmlns:p14="http://schemas.microsoft.com/office/powerpoint/2010/main" val="516696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838AA-2A3D-4D90-9CE3-26206549542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A0DB0F0-3ED3-4208-9132-70BC22865DD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4D3A5C4-7B6A-4F5B-9065-1F60B7E8AC5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722CD7EB-78BF-4BA5-85BE-4C1848A37B35}"/>
              </a:ext>
            </a:extLst>
          </p:cNvPr>
          <p:cNvSpPr>
            <a:spLocks noGrp="1"/>
          </p:cNvSpPr>
          <p:nvPr>
            <p:ph type="dt" sz="half" idx="10"/>
          </p:nvPr>
        </p:nvSpPr>
        <p:spPr/>
        <p:txBody>
          <a:bodyPr/>
          <a:lstStyle/>
          <a:p>
            <a:fld id="{EF2BF9BE-CB21-4923-A650-01C37B65A647}" type="datetimeFigureOut">
              <a:rPr lang="en-NZ" smtClean="0"/>
              <a:t>1/03/2018</a:t>
            </a:fld>
            <a:endParaRPr lang="en-NZ"/>
          </a:p>
        </p:txBody>
      </p:sp>
      <p:sp>
        <p:nvSpPr>
          <p:cNvPr id="6" name="Footer Placeholder 5">
            <a:extLst>
              <a:ext uri="{FF2B5EF4-FFF2-40B4-BE49-F238E27FC236}">
                <a16:creationId xmlns:a16="http://schemas.microsoft.com/office/drawing/2014/main" id="{9948A26A-16E5-48D4-9BE8-683820D805E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AB859D0-17F9-4380-8138-BF0E07BF35E0}"/>
              </a:ext>
            </a:extLst>
          </p:cNvPr>
          <p:cNvSpPr>
            <a:spLocks noGrp="1"/>
          </p:cNvSpPr>
          <p:nvPr>
            <p:ph type="sldNum" sz="quarter" idx="12"/>
          </p:nvPr>
        </p:nvSpPr>
        <p:spPr/>
        <p:txBody>
          <a:bodyPr/>
          <a:lstStyle/>
          <a:p>
            <a:fld id="{8586DA7F-2421-4386-8B91-4B1A28AA6C92}" type="slidenum">
              <a:rPr lang="en-NZ" smtClean="0"/>
              <a:t>‹#›</a:t>
            </a:fld>
            <a:endParaRPr lang="en-NZ"/>
          </a:p>
        </p:txBody>
      </p:sp>
    </p:spTree>
    <p:extLst>
      <p:ext uri="{BB962C8B-B14F-4D97-AF65-F5344CB8AC3E}">
        <p14:creationId xmlns:p14="http://schemas.microsoft.com/office/powerpoint/2010/main" val="247987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AB551-BF44-4767-96CA-C589438C3A35}"/>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B2F9FCB-140E-4CA7-891C-5A828171701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80528E2-5CBD-4CB2-8D56-CE54EFE8683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0C676FC-C94C-4044-8AA0-D1C8506E298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37B649-928F-4E4A-8AF4-EA0FB9162773}"/>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D4E3BC9C-F119-49B4-B256-269AA5C8FD94}"/>
              </a:ext>
            </a:extLst>
          </p:cNvPr>
          <p:cNvSpPr>
            <a:spLocks noGrp="1"/>
          </p:cNvSpPr>
          <p:nvPr>
            <p:ph type="dt" sz="half" idx="10"/>
          </p:nvPr>
        </p:nvSpPr>
        <p:spPr/>
        <p:txBody>
          <a:bodyPr/>
          <a:lstStyle/>
          <a:p>
            <a:fld id="{EF2BF9BE-CB21-4923-A650-01C37B65A647}" type="datetimeFigureOut">
              <a:rPr lang="en-NZ" smtClean="0"/>
              <a:t>1/03/2018</a:t>
            </a:fld>
            <a:endParaRPr lang="en-NZ"/>
          </a:p>
        </p:txBody>
      </p:sp>
      <p:sp>
        <p:nvSpPr>
          <p:cNvPr id="8" name="Footer Placeholder 7">
            <a:extLst>
              <a:ext uri="{FF2B5EF4-FFF2-40B4-BE49-F238E27FC236}">
                <a16:creationId xmlns:a16="http://schemas.microsoft.com/office/drawing/2014/main" id="{46EA6899-A979-4786-9803-D8EC38FBB14D}"/>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F814AB1C-9D63-4599-BE86-DC46FB35D596}"/>
              </a:ext>
            </a:extLst>
          </p:cNvPr>
          <p:cNvSpPr>
            <a:spLocks noGrp="1"/>
          </p:cNvSpPr>
          <p:nvPr>
            <p:ph type="sldNum" sz="quarter" idx="12"/>
          </p:nvPr>
        </p:nvSpPr>
        <p:spPr/>
        <p:txBody>
          <a:bodyPr/>
          <a:lstStyle/>
          <a:p>
            <a:fld id="{8586DA7F-2421-4386-8B91-4B1A28AA6C92}" type="slidenum">
              <a:rPr lang="en-NZ" smtClean="0"/>
              <a:t>‹#›</a:t>
            </a:fld>
            <a:endParaRPr lang="en-NZ"/>
          </a:p>
        </p:txBody>
      </p:sp>
    </p:spTree>
    <p:extLst>
      <p:ext uri="{BB962C8B-B14F-4D97-AF65-F5344CB8AC3E}">
        <p14:creationId xmlns:p14="http://schemas.microsoft.com/office/powerpoint/2010/main" val="913590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706CE-8F69-4CAC-B604-C4B4F779975E}"/>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D981EB83-A57E-4079-BFE6-90FD1065E2DF}"/>
              </a:ext>
            </a:extLst>
          </p:cNvPr>
          <p:cNvSpPr>
            <a:spLocks noGrp="1"/>
          </p:cNvSpPr>
          <p:nvPr>
            <p:ph type="dt" sz="half" idx="10"/>
          </p:nvPr>
        </p:nvSpPr>
        <p:spPr/>
        <p:txBody>
          <a:bodyPr/>
          <a:lstStyle/>
          <a:p>
            <a:fld id="{EF2BF9BE-CB21-4923-A650-01C37B65A647}" type="datetimeFigureOut">
              <a:rPr lang="en-NZ" smtClean="0"/>
              <a:t>1/03/2018</a:t>
            </a:fld>
            <a:endParaRPr lang="en-NZ"/>
          </a:p>
        </p:txBody>
      </p:sp>
      <p:sp>
        <p:nvSpPr>
          <p:cNvPr id="4" name="Footer Placeholder 3">
            <a:extLst>
              <a:ext uri="{FF2B5EF4-FFF2-40B4-BE49-F238E27FC236}">
                <a16:creationId xmlns:a16="http://schemas.microsoft.com/office/drawing/2014/main" id="{6A3854F8-6BDF-427F-B3B0-D514B21FD4B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0B606EDD-7124-4B6A-81F4-8B892470199F}"/>
              </a:ext>
            </a:extLst>
          </p:cNvPr>
          <p:cNvSpPr>
            <a:spLocks noGrp="1"/>
          </p:cNvSpPr>
          <p:nvPr>
            <p:ph type="sldNum" sz="quarter" idx="12"/>
          </p:nvPr>
        </p:nvSpPr>
        <p:spPr/>
        <p:txBody>
          <a:bodyPr/>
          <a:lstStyle/>
          <a:p>
            <a:fld id="{8586DA7F-2421-4386-8B91-4B1A28AA6C92}" type="slidenum">
              <a:rPr lang="en-NZ" smtClean="0"/>
              <a:t>‹#›</a:t>
            </a:fld>
            <a:endParaRPr lang="en-NZ"/>
          </a:p>
        </p:txBody>
      </p:sp>
    </p:spTree>
    <p:extLst>
      <p:ext uri="{BB962C8B-B14F-4D97-AF65-F5344CB8AC3E}">
        <p14:creationId xmlns:p14="http://schemas.microsoft.com/office/powerpoint/2010/main" val="2838338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7121B-BD7A-4AF4-9FB3-F1D1C5C66348}"/>
              </a:ext>
            </a:extLst>
          </p:cNvPr>
          <p:cNvSpPr>
            <a:spLocks noGrp="1"/>
          </p:cNvSpPr>
          <p:nvPr>
            <p:ph type="dt" sz="half" idx="10"/>
          </p:nvPr>
        </p:nvSpPr>
        <p:spPr/>
        <p:txBody>
          <a:bodyPr/>
          <a:lstStyle/>
          <a:p>
            <a:fld id="{EF2BF9BE-CB21-4923-A650-01C37B65A647}" type="datetimeFigureOut">
              <a:rPr lang="en-NZ" smtClean="0"/>
              <a:t>1/03/2018</a:t>
            </a:fld>
            <a:endParaRPr lang="en-NZ"/>
          </a:p>
        </p:txBody>
      </p:sp>
      <p:sp>
        <p:nvSpPr>
          <p:cNvPr id="3" name="Footer Placeholder 2">
            <a:extLst>
              <a:ext uri="{FF2B5EF4-FFF2-40B4-BE49-F238E27FC236}">
                <a16:creationId xmlns:a16="http://schemas.microsoft.com/office/drawing/2014/main" id="{14CDE2B2-9355-4653-8418-478A4C2E0A17}"/>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A9126769-8D23-419E-A34F-0F60C91EE8ED}"/>
              </a:ext>
            </a:extLst>
          </p:cNvPr>
          <p:cNvSpPr>
            <a:spLocks noGrp="1"/>
          </p:cNvSpPr>
          <p:nvPr>
            <p:ph type="sldNum" sz="quarter" idx="12"/>
          </p:nvPr>
        </p:nvSpPr>
        <p:spPr/>
        <p:txBody>
          <a:bodyPr/>
          <a:lstStyle/>
          <a:p>
            <a:fld id="{8586DA7F-2421-4386-8B91-4B1A28AA6C92}" type="slidenum">
              <a:rPr lang="en-NZ" smtClean="0"/>
              <a:t>‹#›</a:t>
            </a:fld>
            <a:endParaRPr lang="en-NZ"/>
          </a:p>
        </p:txBody>
      </p:sp>
    </p:spTree>
    <p:extLst>
      <p:ext uri="{BB962C8B-B14F-4D97-AF65-F5344CB8AC3E}">
        <p14:creationId xmlns:p14="http://schemas.microsoft.com/office/powerpoint/2010/main" val="1228910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ADE9A-CAE0-47AA-9885-B1FDDAE1A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8267E95B-68B8-4463-A0BB-51E00EB60B8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267636E9-AEF0-45D5-ACE2-A084B1350E5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AC30CD-92BC-4F84-B6B2-15891C356B9A}"/>
              </a:ext>
            </a:extLst>
          </p:cNvPr>
          <p:cNvSpPr>
            <a:spLocks noGrp="1"/>
          </p:cNvSpPr>
          <p:nvPr>
            <p:ph type="dt" sz="half" idx="10"/>
          </p:nvPr>
        </p:nvSpPr>
        <p:spPr/>
        <p:txBody>
          <a:bodyPr/>
          <a:lstStyle/>
          <a:p>
            <a:fld id="{EF2BF9BE-CB21-4923-A650-01C37B65A647}" type="datetimeFigureOut">
              <a:rPr lang="en-NZ" smtClean="0"/>
              <a:t>1/03/2018</a:t>
            </a:fld>
            <a:endParaRPr lang="en-NZ"/>
          </a:p>
        </p:txBody>
      </p:sp>
      <p:sp>
        <p:nvSpPr>
          <p:cNvPr id="6" name="Footer Placeholder 5">
            <a:extLst>
              <a:ext uri="{FF2B5EF4-FFF2-40B4-BE49-F238E27FC236}">
                <a16:creationId xmlns:a16="http://schemas.microsoft.com/office/drawing/2014/main" id="{D9DA8685-62B2-4582-AD8E-7C6733137B0C}"/>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A965598-4939-4713-802A-AB9A9E3A3E5F}"/>
              </a:ext>
            </a:extLst>
          </p:cNvPr>
          <p:cNvSpPr>
            <a:spLocks noGrp="1"/>
          </p:cNvSpPr>
          <p:nvPr>
            <p:ph type="sldNum" sz="quarter" idx="12"/>
          </p:nvPr>
        </p:nvSpPr>
        <p:spPr/>
        <p:txBody>
          <a:bodyPr/>
          <a:lstStyle/>
          <a:p>
            <a:fld id="{8586DA7F-2421-4386-8B91-4B1A28AA6C92}" type="slidenum">
              <a:rPr lang="en-NZ" smtClean="0"/>
              <a:t>‹#›</a:t>
            </a:fld>
            <a:endParaRPr lang="en-NZ"/>
          </a:p>
        </p:txBody>
      </p:sp>
    </p:spTree>
    <p:extLst>
      <p:ext uri="{BB962C8B-B14F-4D97-AF65-F5344CB8AC3E}">
        <p14:creationId xmlns:p14="http://schemas.microsoft.com/office/powerpoint/2010/main" val="377410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AEA5-9569-4BD0-A5CA-B50936D45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A10C722-F9F3-4170-95BF-D57A0901B37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NZ"/>
          </a:p>
        </p:txBody>
      </p:sp>
      <p:sp>
        <p:nvSpPr>
          <p:cNvPr id="4" name="Text Placeholder 3">
            <a:extLst>
              <a:ext uri="{FF2B5EF4-FFF2-40B4-BE49-F238E27FC236}">
                <a16:creationId xmlns:a16="http://schemas.microsoft.com/office/drawing/2014/main" id="{E2A378A5-B27C-4724-8EED-AB0F270BCC2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10930C-9552-4AC5-89EA-2668FEF1E754}"/>
              </a:ext>
            </a:extLst>
          </p:cNvPr>
          <p:cNvSpPr>
            <a:spLocks noGrp="1"/>
          </p:cNvSpPr>
          <p:nvPr>
            <p:ph type="dt" sz="half" idx="10"/>
          </p:nvPr>
        </p:nvSpPr>
        <p:spPr/>
        <p:txBody>
          <a:bodyPr/>
          <a:lstStyle/>
          <a:p>
            <a:fld id="{EF2BF9BE-CB21-4923-A650-01C37B65A647}" type="datetimeFigureOut">
              <a:rPr lang="en-NZ" smtClean="0"/>
              <a:t>1/03/2018</a:t>
            </a:fld>
            <a:endParaRPr lang="en-NZ"/>
          </a:p>
        </p:txBody>
      </p:sp>
      <p:sp>
        <p:nvSpPr>
          <p:cNvPr id="6" name="Footer Placeholder 5">
            <a:extLst>
              <a:ext uri="{FF2B5EF4-FFF2-40B4-BE49-F238E27FC236}">
                <a16:creationId xmlns:a16="http://schemas.microsoft.com/office/drawing/2014/main" id="{3C748DFC-E81A-4E22-8505-6205B95C66C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D86D163-53B4-43DE-85A8-72B31F6B059F}"/>
              </a:ext>
            </a:extLst>
          </p:cNvPr>
          <p:cNvSpPr>
            <a:spLocks noGrp="1"/>
          </p:cNvSpPr>
          <p:nvPr>
            <p:ph type="sldNum" sz="quarter" idx="12"/>
          </p:nvPr>
        </p:nvSpPr>
        <p:spPr/>
        <p:txBody>
          <a:bodyPr/>
          <a:lstStyle/>
          <a:p>
            <a:fld id="{8586DA7F-2421-4386-8B91-4B1A28AA6C92}" type="slidenum">
              <a:rPr lang="en-NZ" smtClean="0"/>
              <a:t>‹#›</a:t>
            </a:fld>
            <a:endParaRPr lang="en-NZ"/>
          </a:p>
        </p:txBody>
      </p:sp>
    </p:spTree>
    <p:extLst>
      <p:ext uri="{BB962C8B-B14F-4D97-AF65-F5344CB8AC3E}">
        <p14:creationId xmlns:p14="http://schemas.microsoft.com/office/powerpoint/2010/main" val="3028350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Glass/>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D6129F-674E-4556-9DE7-7B4C4C4642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90D2F5A-44D7-4F17-B07C-BFC23DAF5B2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60F741E-0E5B-4DE9-BF55-3829FF965BE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BF9BE-CB21-4923-A650-01C37B65A647}" type="datetimeFigureOut">
              <a:rPr lang="en-NZ" smtClean="0"/>
              <a:t>1/03/2018</a:t>
            </a:fld>
            <a:endParaRPr lang="en-NZ"/>
          </a:p>
        </p:txBody>
      </p:sp>
      <p:sp>
        <p:nvSpPr>
          <p:cNvPr id="5" name="Footer Placeholder 4">
            <a:extLst>
              <a:ext uri="{FF2B5EF4-FFF2-40B4-BE49-F238E27FC236}">
                <a16:creationId xmlns:a16="http://schemas.microsoft.com/office/drawing/2014/main" id="{F80EA759-A637-4B94-B51D-BB3CE3AE7E6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9B5E00F3-CCF2-476B-A3C9-469BDA052D6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86DA7F-2421-4386-8B91-4B1A28AA6C92}" type="slidenum">
              <a:rPr lang="en-NZ" smtClean="0"/>
              <a:t>‹#›</a:t>
            </a:fld>
            <a:endParaRPr lang="en-NZ"/>
          </a:p>
        </p:txBody>
      </p:sp>
    </p:spTree>
    <p:extLst>
      <p:ext uri="{BB962C8B-B14F-4D97-AF65-F5344CB8AC3E}">
        <p14:creationId xmlns:p14="http://schemas.microsoft.com/office/powerpoint/2010/main" val="1286836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xml"/><Relationship Id="rId7" Type="http://schemas.openxmlformats.org/officeDocument/2006/relationships/hyperlink" Target="http://www.tinyurl.com/NCRSfeedback"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g"/><Relationship Id="rId3" Type="http://schemas.openxmlformats.org/officeDocument/2006/relationships/image" Target="../media/image29.png"/><Relationship Id="rId7" Type="http://schemas.openxmlformats.org/officeDocument/2006/relationships/image" Target="../media/image31.jpg"/><Relationship Id="rId12" Type="http://schemas.openxmlformats.org/officeDocument/2006/relationships/image" Target="../media/image36.jpg"/><Relationship Id="rId2" Type="http://schemas.openxmlformats.org/officeDocument/2006/relationships/notesSlide" Target="../notesSlides/notesSlide12.xml"/><Relationship Id="rId16" Type="http://schemas.openxmlformats.org/officeDocument/2006/relationships/image" Target="../media/image40.jpg"/><Relationship Id="rId1" Type="http://schemas.openxmlformats.org/officeDocument/2006/relationships/slideLayout" Target="../slideLayouts/slideLayout6.xml"/><Relationship Id="rId6" Type="http://schemas.openxmlformats.org/officeDocument/2006/relationships/slide" Target="slide14.xml"/><Relationship Id="rId11" Type="http://schemas.openxmlformats.org/officeDocument/2006/relationships/image" Target="../media/image35.jpg"/><Relationship Id="rId5" Type="http://schemas.openxmlformats.org/officeDocument/2006/relationships/image" Target="../media/image30.gif"/><Relationship Id="rId15" Type="http://schemas.openxmlformats.org/officeDocument/2006/relationships/image" Target="../media/image39.jpg"/><Relationship Id="rId10" Type="http://schemas.openxmlformats.org/officeDocument/2006/relationships/image" Target="../media/image34.jpg"/><Relationship Id="rId4" Type="http://schemas.microsoft.com/office/2007/relationships/hdphoto" Target="../media/hdphoto2.wdp"/><Relationship Id="rId9" Type="http://schemas.openxmlformats.org/officeDocument/2006/relationships/image" Target="../media/image33.jpg"/><Relationship Id="rId1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slide" Target="slide12.xml"/><Relationship Id="rId5" Type="http://schemas.microsoft.com/office/2007/relationships/hdphoto" Target="../media/hdphoto4.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youtube.com/watch?v=KYTzVFJk-IQ"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slide" Target="slide13.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youtube.com/watch?v=iGQ1wEleV4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87E163-0181-4D99-AB0E-F5902E1132DE}"/>
              </a:ext>
            </a:extLst>
          </p:cNvPr>
          <p:cNvPicPr>
            <a:picLocks noChangeAspect="1"/>
          </p:cNvPicPr>
          <p:nvPr/>
        </p:nvPicPr>
        <p:blipFill rotWithShape="1">
          <a:blip r:embed="rId3">
            <a:extLst>
              <a:ext uri="{28A0092B-C50C-407E-A947-70E740481C1C}">
                <a14:useLocalDpi xmlns:a14="http://schemas.microsoft.com/office/drawing/2010/main" val="0"/>
              </a:ext>
            </a:extLst>
          </a:blip>
          <a:srcRect t="5638" b="19363"/>
          <a:stretch/>
        </p:blipFill>
        <p:spPr>
          <a:xfrm>
            <a:off x="21" y="10"/>
            <a:ext cx="12191980" cy="6857991"/>
          </a:xfrm>
          <a:prstGeom prst="rect">
            <a:avLst/>
          </a:prstGeom>
        </p:spPr>
      </p:pic>
      <p:sp>
        <p:nvSpPr>
          <p:cNvPr id="11" name="Rectangle 10">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3"/>
            <a:ext cx="12192000" cy="736551"/>
          </a:xfrm>
          <a:prstGeom prst="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C42851D-F442-481E-8365-7D585A20EDCB}"/>
              </a:ext>
            </a:extLst>
          </p:cNvPr>
          <p:cNvSpPr>
            <a:spLocks noGrp="1"/>
          </p:cNvSpPr>
          <p:nvPr>
            <p:ph type="title"/>
          </p:nvPr>
        </p:nvSpPr>
        <p:spPr>
          <a:xfrm>
            <a:off x="523876" y="5317241"/>
            <a:ext cx="11210925" cy="744836"/>
          </a:xfrm>
        </p:spPr>
        <p:txBody>
          <a:bodyPr>
            <a:normAutofit/>
          </a:bodyPr>
          <a:lstStyle/>
          <a:p>
            <a:pPr algn="ctr"/>
            <a:r>
              <a:rPr lang="en-NZ" sz="3600" dirty="0">
                <a:solidFill>
                  <a:schemeClr val="bg1"/>
                </a:solidFill>
                <a:latin typeface="Castellar" panose="020A0402060406010301" pitchFamily="18" charset="0"/>
              </a:rPr>
              <a:t>Celebrating Holy Week</a:t>
            </a:r>
          </a:p>
        </p:txBody>
      </p:sp>
      <p:sp>
        <p:nvSpPr>
          <p:cNvPr id="7" name="TextBox: PageNumber">
            <a:extLst>
              <a:ext uri="{FF2B5EF4-FFF2-40B4-BE49-F238E27FC236}">
                <a16:creationId xmlns:a16="http://schemas.microsoft.com/office/drawing/2014/main" id="{47E9A3A4-DB55-4F7E-A389-4EC22C715547}"/>
              </a:ext>
            </a:extLst>
          </p:cNvPr>
          <p:cNvSpPr txBox="1">
            <a:spLocks/>
          </p:cNvSpPr>
          <p:nvPr/>
        </p:nvSpPr>
        <p:spPr>
          <a:xfrm>
            <a:off x="11696700" y="6434480"/>
            <a:ext cx="381000" cy="360000"/>
          </a:xfrm>
          <a:prstGeom prst="rect">
            <a:avLst/>
          </a:prstGeom>
          <a:solidFill>
            <a:schemeClr val="tx1"/>
          </a:solidFill>
          <a:ln w="25400">
            <a:solidFill>
              <a:schemeClr val="bg1">
                <a:lumMod val="95000"/>
              </a:schemeClr>
            </a:solidFill>
          </a:ln>
        </p:spPr>
        <p:txBody>
          <a:bodyPr wrap="none" rtlCol="0" anchor="ctr" anchorCtr="1">
            <a:noAutofit/>
          </a:bodyPr>
          <a:lstStyle/>
          <a:p>
            <a:pPr algn="ctr" defTabSz="914377"/>
            <a:r>
              <a:rPr lang="en-GB" sz="900" b="1" dirty="0">
                <a:solidFill>
                  <a:prstClr val="white">
                    <a:lumMod val="95000"/>
                  </a:prstClr>
                </a:solidFill>
                <a:latin typeface="Arial" pitchFamily="34" charset="0"/>
                <a:cs typeface="Arial" pitchFamily="34" charset="0"/>
              </a:rPr>
              <a:t>R-3</a:t>
            </a:r>
          </a:p>
          <a:p>
            <a:pPr algn="ctr" defTabSz="914377"/>
            <a:r>
              <a:rPr lang="en-GB" sz="900" b="1" dirty="0">
                <a:solidFill>
                  <a:prstClr val="white">
                    <a:lumMod val="95000"/>
                  </a:prstClr>
                </a:solidFill>
                <a:latin typeface="Arial" pitchFamily="34" charset="0"/>
                <a:cs typeface="Arial" pitchFamily="34" charset="0"/>
              </a:rPr>
              <a:t>S-01</a:t>
            </a:r>
          </a:p>
        </p:txBody>
      </p:sp>
      <p:sp>
        <p:nvSpPr>
          <p:cNvPr id="8" name="Action Button: Forward">
            <a:hlinkClick r:id="" action="ppaction://hlinkshowjump?jump=nextslide" highlightClick="1"/>
            <a:extLst>
              <a:ext uri="{FF2B5EF4-FFF2-40B4-BE49-F238E27FC236}">
                <a16:creationId xmlns:a16="http://schemas.microsoft.com/office/drawing/2014/main" id="{23AB75C3-BD27-44C1-BB4D-5D6B13F52D03}"/>
              </a:ext>
            </a:extLst>
          </p:cNvPr>
          <p:cNvSpPr/>
          <p:nvPr/>
        </p:nvSpPr>
        <p:spPr>
          <a:xfrm>
            <a:off x="11194925" y="6434480"/>
            <a:ext cx="432048" cy="360000"/>
          </a:xfrm>
          <a:prstGeom prst="actionButtonForwardNext">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Tree>
    <p:extLst>
      <p:ext uri="{BB962C8B-B14F-4D97-AF65-F5344CB8AC3E}">
        <p14:creationId xmlns:p14="http://schemas.microsoft.com/office/powerpoint/2010/main" val="738870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CD770-3B27-438B-B6C2-551D42811A47}"/>
              </a:ext>
            </a:extLst>
          </p:cNvPr>
          <p:cNvSpPr>
            <a:spLocks noGrp="1"/>
          </p:cNvSpPr>
          <p:nvPr>
            <p:ph type="title"/>
          </p:nvPr>
        </p:nvSpPr>
        <p:spPr/>
        <p:txBody>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Check Up</a:t>
            </a:r>
          </a:p>
        </p:txBody>
      </p:sp>
      <p:sp>
        <p:nvSpPr>
          <p:cNvPr id="3" name="Action Button: Back">
            <a:hlinkClick r:id="" action="ppaction://hlinkshowjump?jump=previousslide" highlightClick="1"/>
            <a:extLst>
              <a:ext uri="{FF2B5EF4-FFF2-40B4-BE49-F238E27FC236}">
                <a16:creationId xmlns:a16="http://schemas.microsoft.com/office/drawing/2014/main" id="{DFA3E3C3-363D-4E4E-8D7D-CC2A529BBE9E}"/>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Forward">
            <a:hlinkClick r:id="" action="ppaction://hlinkshowjump?jump=nextslide" highlightClick="1"/>
            <a:extLst>
              <a:ext uri="{FF2B5EF4-FFF2-40B4-BE49-F238E27FC236}">
                <a16:creationId xmlns:a16="http://schemas.microsoft.com/office/drawing/2014/main" id="{CC623F34-C6CB-4334-A240-350BEA3A8314}"/>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PageNumber">
            <a:extLst>
              <a:ext uri="{FF2B5EF4-FFF2-40B4-BE49-F238E27FC236}">
                <a16:creationId xmlns:a16="http://schemas.microsoft.com/office/drawing/2014/main" id="{FD142B35-8064-41C1-BE3F-3749A90A3ADD}"/>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chemeClr val="tx1">
                    <a:lumMod val="85000"/>
                    <a:lumOff val="15000"/>
                  </a:schemeClr>
                </a:solidFill>
                <a:latin typeface="Arial" pitchFamily="34" charset="0"/>
                <a:cs typeface="Arial" pitchFamily="34" charset="0"/>
              </a:rPr>
              <a:t>R-3</a:t>
            </a:r>
          </a:p>
          <a:p>
            <a:pPr algn="ctr"/>
            <a:r>
              <a:rPr lang="en-GB" sz="900" b="1" dirty="0">
                <a:solidFill>
                  <a:schemeClr val="tx1">
                    <a:lumMod val="85000"/>
                    <a:lumOff val="15000"/>
                  </a:schemeClr>
                </a:solidFill>
                <a:latin typeface="Arial" pitchFamily="34" charset="0"/>
                <a:cs typeface="Arial" pitchFamily="34" charset="0"/>
              </a:rPr>
              <a:t>S-10</a:t>
            </a:r>
          </a:p>
        </p:txBody>
      </p:sp>
      <p:pic>
        <p:nvPicPr>
          <p:cNvPr id="7" name="Picture 6">
            <a:extLst>
              <a:ext uri="{FF2B5EF4-FFF2-40B4-BE49-F238E27FC236}">
                <a16:creationId xmlns:a16="http://schemas.microsoft.com/office/drawing/2014/main" id="{155EAC81-9991-4E70-90E1-DA8FAABF3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1225" y="288440"/>
            <a:ext cx="1767419" cy="1325563"/>
          </a:xfrm>
          <a:prstGeom prst="rect">
            <a:avLst/>
          </a:prstGeom>
        </p:spPr>
      </p:pic>
      <p:sp>
        <p:nvSpPr>
          <p:cNvPr id="8" name="Item 1">
            <a:extLst>
              <a:ext uri="{FF2B5EF4-FFF2-40B4-BE49-F238E27FC236}">
                <a16:creationId xmlns:a16="http://schemas.microsoft.com/office/drawing/2014/main" id="{C502A374-2112-4EAC-8579-E05626D56F19}"/>
              </a:ext>
            </a:extLst>
          </p:cNvPr>
          <p:cNvSpPr/>
          <p:nvPr/>
        </p:nvSpPr>
        <p:spPr>
          <a:xfrm>
            <a:off x="1593318" y="1912199"/>
            <a:ext cx="10115327" cy="643751"/>
          </a:xfrm>
          <a:prstGeom prst="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lumMod val="85000"/>
                    <a:lumOff val="15000"/>
                  </a:schemeClr>
                </a:solidFill>
                <a:latin typeface="Arial" panose="020B0604020202020204" pitchFamily="34" charset="0"/>
                <a:cs typeface="Arial" panose="020B0604020202020204" pitchFamily="34" charset="0"/>
              </a:rPr>
              <a:t>Create an art work including the symbols and rituals for Holy Thursday and Good Friday. (Sides 5&amp;6)</a:t>
            </a:r>
          </a:p>
        </p:txBody>
      </p:sp>
      <p:sp>
        <p:nvSpPr>
          <p:cNvPr id="9" name="Item 2">
            <a:extLst>
              <a:ext uri="{FF2B5EF4-FFF2-40B4-BE49-F238E27FC236}">
                <a16:creationId xmlns:a16="http://schemas.microsoft.com/office/drawing/2014/main" id="{372F0C4B-CDA8-42AF-9759-119BEA495FAE}"/>
              </a:ext>
            </a:extLst>
          </p:cNvPr>
          <p:cNvSpPr/>
          <p:nvPr/>
        </p:nvSpPr>
        <p:spPr>
          <a:xfrm>
            <a:off x="1593318" y="2628785"/>
            <a:ext cx="10115327" cy="643751"/>
          </a:xfrm>
          <a:prstGeom prst="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lumMod val="85000"/>
                    <a:lumOff val="15000"/>
                  </a:schemeClr>
                </a:solidFill>
                <a:latin typeface="Arial" panose="020B0604020202020204" pitchFamily="34" charset="0"/>
                <a:cs typeface="Arial" panose="020B0604020202020204" pitchFamily="34" charset="0"/>
              </a:rPr>
              <a:t>Make a poster showing ways that help Christians re-live the events of Holy Week. (Slides 5,6,7,8). (Referred to in Sharing our Learning, S12, R3)</a:t>
            </a:r>
          </a:p>
        </p:txBody>
      </p:sp>
      <p:sp>
        <p:nvSpPr>
          <p:cNvPr id="10" name="Item 3">
            <a:extLst>
              <a:ext uri="{FF2B5EF4-FFF2-40B4-BE49-F238E27FC236}">
                <a16:creationId xmlns:a16="http://schemas.microsoft.com/office/drawing/2014/main" id="{CF2AFCA8-5CEB-4F40-BEC2-1A56B7281053}"/>
              </a:ext>
            </a:extLst>
          </p:cNvPr>
          <p:cNvSpPr/>
          <p:nvPr/>
        </p:nvSpPr>
        <p:spPr>
          <a:xfrm>
            <a:off x="1593318" y="3308603"/>
            <a:ext cx="10115327" cy="647773"/>
          </a:xfrm>
          <a:prstGeom prst="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lumMod val="85000"/>
                    <a:lumOff val="15000"/>
                  </a:schemeClr>
                </a:solidFill>
                <a:latin typeface="Arial" panose="020B0604020202020204" pitchFamily="34" charset="0"/>
                <a:cs typeface="Arial" panose="020B0604020202020204" pitchFamily="34" charset="0"/>
              </a:rPr>
              <a:t>Explain 2 practices that are used in different cultures that help people to grow closer to Jesus during Holy Week. (Slide 9)</a:t>
            </a:r>
          </a:p>
        </p:txBody>
      </p:sp>
      <p:sp>
        <p:nvSpPr>
          <p:cNvPr id="11" name="Item 4">
            <a:extLst>
              <a:ext uri="{FF2B5EF4-FFF2-40B4-BE49-F238E27FC236}">
                <a16:creationId xmlns:a16="http://schemas.microsoft.com/office/drawing/2014/main" id="{8F9E7898-7394-4B1B-AE2F-DEF752A4DF83}"/>
              </a:ext>
            </a:extLst>
          </p:cNvPr>
          <p:cNvSpPr/>
          <p:nvPr/>
        </p:nvSpPr>
        <p:spPr>
          <a:xfrm>
            <a:off x="1593318" y="4004576"/>
            <a:ext cx="10115327" cy="647773"/>
          </a:xfrm>
          <a:prstGeom prst="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lumMod val="85000"/>
                    <a:lumOff val="15000"/>
                  </a:schemeClr>
                </a:solidFill>
                <a:latin typeface="Arial" panose="020B0604020202020204" pitchFamily="34" charset="0"/>
                <a:cs typeface="Arial" panose="020B0604020202020204" pitchFamily="34" charset="0"/>
              </a:rPr>
              <a:t>Write a paragraph about the Holy Week story which means most to you and give reasons for your choice. Add this to your RE Learning Journal.</a:t>
            </a:r>
          </a:p>
        </p:txBody>
      </p:sp>
      <p:sp>
        <p:nvSpPr>
          <p:cNvPr id="12" name="Item 5">
            <a:extLst>
              <a:ext uri="{FF2B5EF4-FFF2-40B4-BE49-F238E27FC236}">
                <a16:creationId xmlns:a16="http://schemas.microsoft.com/office/drawing/2014/main" id="{DFCDBC55-D8ED-4FA6-89C4-E9D6CA32B035}"/>
              </a:ext>
            </a:extLst>
          </p:cNvPr>
          <p:cNvSpPr/>
          <p:nvPr/>
        </p:nvSpPr>
        <p:spPr>
          <a:xfrm>
            <a:off x="1593318" y="4694219"/>
            <a:ext cx="10115327" cy="480291"/>
          </a:xfrm>
          <a:prstGeom prst="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lumMod val="85000"/>
                    <a:lumOff val="15000"/>
                  </a:schemeClr>
                </a:solidFill>
                <a:latin typeface="Arial" panose="020B0604020202020204" pitchFamily="34" charset="0"/>
                <a:cs typeface="Arial" panose="020B0604020202020204" pitchFamily="34" charset="0"/>
              </a:rPr>
              <a:t>Three new things I have learned about Holy Week are…</a:t>
            </a:r>
          </a:p>
        </p:txBody>
      </p:sp>
      <p:sp>
        <p:nvSpPr>
          <p:cNvPr id="13" name="Item 6">
            <a:extLst>
              <a:ext uri="{FF2B5EF4-FFF2-40B4-BE49-F238E27FC236}">
                <a16:creationId xmlns:a16="http://schemas.microsoft.com/office/drawing/2014/main" id="{3004A69D-597E-43FD-B974-BE56E3A7C492}"/>
              </a:ext>
            </a:extLst>
          </p:cNvPr>
          <p:cNvSpPr/>
          <p:nvPr/>
        </p:nvSpPr>
        <p:spPr>
          <a:xfrm>
            <a:off x="1593318" y="5212661"/>
            <a:ext cx="10115327" cy="480291"/>
          </a:xfrm>
          <a:prstGeom prst="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lumMod val="85000"/>
                    <a:lumOff val="15000"/>
                  </a:schemeClr>
                </a:solidFill>
                <a:latin typeface="Arial" panose="020B0604020202020204" pitchFamily="34" charset="0"/>
                <a:cs typeface="Arial" panose="020B0604020202020204" pitchFamily="34" charset="0"/>
              </a:rPr>
              <a:t>Which activity do you think helped you to learn best in this resource?</a:t>
            </a:r>
          </a:p>
        </p:txBody>
      </p:sp>
      <p:sp>
        <p:nvSpPr>
          <p:cNvPr id="14" name="Item 7">
            <a:extLst>
              <a:ext uri="{FF2B5EF4-FFF2-40B4-BE49-F238E27FC236}">
                <a16:creationId xmlns:a16="http://schemas.microsoft.com/office/drawing/2014/main" id="{CBE7ADC1-6C19-4B65-B338-5762A0074D4D}"/>
              </a:ext>
            </a:extLst>
          </p:cNvPr>
          <p:cNvSpPr/>
          <p:nvPr/>
        </p:nvSpPr>
        <p:spPr>
          <a:xfrm>
            <a:off x="1593318" y="5731105"/>
            <a:ext cx="10115327" cy="480291"/>
          </a:xfrm>
          <a:prstGeom prst="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lumMod val="85000"/>
                    <a:lumOff val="15000"/>
                  </a:schemeClr>
                </a:solidFill>
                <a:latin typeface="Arial" panose="020B0604020202020204" pitchFamily="34" charset="0"/>
                <a:cs typeface="Arial" panose="020B0604020202020204" pitchFamily="34" charset="0"/>
              </a:rPr>
              <a:t>Questions I would like to ask about the topics in this resource are …</a:t>
            </a:r>
          </a:p>
        </p:txBody>
      </p:sp>
      <p:sp>
        <p:nvSpPr>
          <p:cNvPr id="15" name="no. 1">
            <a:extLst>
              <a:ext uri="{FF2B5EF4-FFF2-40B4-BE49-F238E27FC236}">
                <a16:creationId xmlns:a16="http://schemas.microsoft.com/office/drawing/2014/main" id="{4A86A7B6-96C8-4E2E-9538-FCC2384EBD03}"/>
              </a:ext>
            </a:extLst>
          </p:cNvPr>
          <p:cNvSpPr/>
          <p:nvPr/>
        </p:nvSpPr>
        <p:spPr>
          <a:xfrm>
            <a:off x="838200" y="1841915"/>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bg1"/>
                </a:solidFill>
                <a:latin typeface="Arial" panose="020B0604020202020204" pitchFamily="34" charset="0"/>
                <a:cs typeface="Arial" panose="020B0604020202020204" pitchFamily="34" charset="0"/>
              </a:rPr>
              <a:t>1)</a:t>
            </a:r>
          </a:p>
        </p:txBody>
      </p:sp>
      <p:sp>
        <p:nvSpPr>
          <p:cNvPr id="16" name="no. 1">
            <a:extLst>
              <a:ext uri="{FF2B5EF4-FFF2-40B4-BE49-F238E27FC236}">
                <a16:creationId xmlns:a16="http://schemas.microsoft.com/office/drawing/2014/main" id="{2F68C14B-FE6E-4BB6-8858-08CF80B13210}"/>
              </a:ext>
            </a:extLst>
          </p:cNvPr>
          <p:cNvSpPr/>
          <p:nvPr/>
        </p:nvSpPr>
        <p:spPr>
          <a:xfrm>
            <a:off x="838200" y="2555950"/>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bg1"/>
                </a:solidFill>
                <a:latin typeface="Arial" panose="020B0604020202020204" pitchFamily="34" charset="0"/>
                <a:cs typeface="Arial" panose="020B0604020202020204" pitchFamily="34" charset="0"/>
              </a:rPr>
              <a:t>2)</a:t>
            </a:r>
          </a:p>
        </p:txBody>
      </p:sp>
      <p:sp>
        <p:nvSpPr>
          <p:cNvPr id="17" name="no. 1">
            <a:extLst>
              <a:ext uri="{FF2B5EF4-FFF2-40B4-BE49-F238E27FC236}">
                <a16:creationId xmlns:a16="http://schemas.microsoft.com/office/drawing/2014/main" id="{7ED82847-17B3-4EBF-A1CE-680BAAED9D0A}"/>
              </a:ext>
            </a:extLst>
          </p:cNvPr>
          <p:cNvSpPr/>
          <p:nvPr/>
        </p:nvSpPr>
        <p:spPr>
          <a:xfrm>
            <a:off x="838200" y="3269986"/>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bg1"/>
                </a:solidFill>
                <a:latin typeface="Arial" panose="020B0604020202020204" pitchFamily="34" charset="0"/>
                <a:cs typeface="Arial" panose="020B0604020202020204" pitchFamily="34" charset="0"/>
              </a:rPr>
              <a:t>3)</a:t>
            </a:r>
          </a:p>
        </p:txBody>
      </p:sp>
      <p:sp>
        <p:nvSpPr>
          <p:cNvPr id="18" name="no. 1">
            <a:extLst>
              <a:ext uri="{FF2B5EF4-FFF2-40B4-BE49-F238E27FC236}">
                <a16:creationId xmlns:a16="http://schemas.microsoft.com/office/drawing/2014/main" id="{3BC12CC0-B510-42AF-87EE-87F4491CEF6C}"/>
              </a:ext>
            </a:extLst>
          </p:cNvPr>
          <p:cNvSpPr/>
          <p:nvPr/>
        </p:nvSpPr>
        <p:spPr>
          <a:xfrm>
            <a:off x="838200" y="3964235"/>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bg1"/>
                </a:solidFill>
                <a:latin typeface="Arial" panose="020B0604020202020204" pitchFamily="34" charset="0"/>
                <a:cs typeface="Arial" panose="020B0604020202020204" pitchFamily="34" charset="0"/>
              </a:rPr>
              <a:t>4)</a:t>
            </a:r>
          </a:p>
        </p:txBody>
      </p:sp>
      <p:sp>
        <p:nvSpPr>
          <p:cNvPr id="19" name="no. 1">
            <a:extLst>
              <a:ext uri="{FF2B5EF4-FFF2-40B4-BE49-F238E27FC236}">
                <a16:creationId xmlns:a16="http://schemas.microsoft.com/office/drawing/2014/main" id="{5FF9C239-B7E2-4E34-B4C6-C6E66E3FD7E2}"/>
              </a:ext>
            </a:extLst>
          </p:cNvPr>
          <p:cNvSpPr/>
          <p:nvPr/>
        </p:nvSpPr>
        <p:spPr>
          <a:xfrm>
            <a:off x="838200" y="4738285"/>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bg1"/>
                </a:solidFill>
                <a:latin typeface="Arial" panose="020B0604020202020204" pitchFamily="34" charset="0"/>
                <a:cs typeface="Arial" panose="020B0604020202020204" pitchFamily="34" charset="0"/>
              </a:rPr>
              <a:t>5)</a:t>
            </a:r>
          </a:p>
        </p:txBody>
      </p:sp>
      <p:sp>
        <p:nvSpPr>
          <p:cNvPr id="20" name="no. 1">
            <a:extLst>
              <a:ext uri="{FF2B5EF4-FFF2-40B4-BE49-F238E27FC236}">
                <a16:creationId xmlns:a16="http://schemas.microsoft.com/office/drawing/2014/main" id="{E65E32EF-B75F-49EE-8B9E-EA86849C1898}"/>
              </a:ext>
            </a:extLst>
          </p:cNvPr>
          <p:cNvSpPr/>
          <p:nvPr/>
        </p:nvSpPr>
        <p:spPr>
          <a:xfrm>
            <a:off x="838200" y="5256727"/>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bg1"/>
                </a:solidFill>
                <a:latin typeface="Arial" panose="020B0604020202020204" pitchFamily="34" charset="0"/>
                <a:cs typeface="Arial" panose="020B0604020202020204" pitchFamily="34" charset="0"/>
              </a:rPr>
              <a:t>6)</a:t>
            </a:r>
          </a:p>
        </p:txBody>
      </p:sp>
      <p:sp>
        <p:nvSpPr>
          <p:cNvPr id="21" name="no. 1">
            <a:extLst>
              <a:ext uri="{FF2B5EF4-FFF2-40B4-BE49-F238E27FC236}">
                <a16:creationId xmlns:a16="http://schemas.microsoft.com/office/drawing/2014/main" id="{E53927D3-74DD-4F95-A986-7206B6CE9773}"/>
              </a:ext>
            </a:extLst>
          </p:cNvPr>
          <p:cNvSpPr/>
          <p:nvPr/>
        </p:nvSpPr>
        <p:spPr>
          <a:xfrm>
            <a:off x="838200" y="5779602"/>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bg1"/>
                </a:solidFill>
                <a:latin typeface="Arial" panose="020B0604020202020204" pitchFamily="34" charset="0"/>
                <a:cs typeface="Arial" panose="020B0604020202020204" pitchFamily="34" charset="0"/>
              </a:rPr>
              <a:t>7)</a:t>
            </a:r>
          </a:p>
        </p:txBody>
      </p:sp>
      <p:sp>
        <p:nvSpPr>
          <p:cNvPr id="22" name="Rectangle 21">
            <a:extLst>
              <a:ext uri="{FF2B5EF4-FFF2-40B4-BE49-F238E27FC236}">
                <a16:creationId xmlns:a16="http://schemas.microsoft.com/office/drawing/2014/main" id="{F26E246B-EC97-49A1-AF51-1469CE226BF1}"/>
              </a:ext>
            </a:extLst>
          </p:cNvPr>
          <p:cNvSpPr/>
          <p:nvPr/>
        </p:nvSpPr>
        <p:spPr>
          <a:xfrm>
            <a:off x="5123623" y="6604084"/>
            <a:ext cx="1944763" cy="254044"/>
          </a:xfrm>
          <a:prstGeom prst="rect">
            <a:avLst/>
          </a:prstGeom>
        </p:spPr>
        <p:txBody>
          <a:bodyPr wrap="none">
            <a:spAutoFit/>
          </a:bodyPr>
          <a:lstStyle/>
          <a:p>
            <a:pPr lvl="0" algn="ctr"/>
            <a:r>
              <a:rPr lang="en-GB" sz="1051" dirty="0">
                <a:solidFill>
                  <a:prstClr val="white"/>
                </a:solidFill>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283787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wipe(left)">
                                      <p:cBhvr>
                                        <p:cTn id="38"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wipe(left)">
                                      <p:cBhvr>
                                        <p:cTn id="44"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wipe(left)">
                                      <p:cBhvr>
                                        <p:cTn id="50" dur="10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wipe(left)">
                                      <p:cBhvr>
                                        <p:cTn id="56" dur="10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2">
                                            <p:txEl>
                                              <p:pRg st="0" end="0"/>
                                            </p:txEl>
                                          </p:spTgt>
                                        </p:tgtEl>
                                        <p:attrNameLst>
                                          <p:attrName>style.visibility</p:attrName>
                                        </p:attrNameLst>
                                      </p:cBhvr>
                                      <p:to>
                                        <p:strVal val="visible"/>
                                      </p:to>
                                    </p:set>
                                    <p:animEffect transition="in" filter="wipe(left)">
                                      <p:cBhvr>
                                        <p:cTn id="62" dur="10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wipe(left)">
                                      <p:cBhvr>
                                        <p:cTn id="68" dur="10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4">
                                            <p:txEl>
                                              <p:pRg st="0" end="0"/>
                                            </p:txEl>
                                          </p:spTgt>
                                        </p:tgtEl>
                                        <p:attrNameLst>
                                          <p:attrName>style.visibility</p:attrName>
                                        </p:attrNameLst>
                                      </p:cBhvr>
                                      <p:to>
                                        <p:strVal val="visible"/>
                                      </p:to>
                                    </p:set>
                                    <p:animEffect transition="in" filter="wipe(left)">
                                      <p:cBhvr>
                                        <p:cTn id="74" dur="1000"/>
                                        <p:tgtEl>
                                          <p:spTgt spid="14">
                                            <p:txEl>
                                              <p:pRg st="0" end="0"/>
                                            </p:txEl>
                                          </p:spTgt>
                                        </p:tgtEl>
                                      </p:cBhvr>
                                    </p:animEffect>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flective Music - Holy Week (2.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49200" y="52196"/>
            <a:ext cx="609600" cy="609600"/>
          </a:xfrm>
          <a:prstGeom prst="rect">
            <a:avLst/>
          </a:prstGeom>
        </p:spPr>
      </p:pic>
      <p:sp>
        <p:nvSpPr>
          <p:cNvPr id="9" name="Rectangle 8">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9"/>
          </a:xfrm>
          <a:prstGeom prst="rect">
            <a:avLst/>
          </a:prstGeom>
          <a:gradFill flip="none" rotWithShape="1">
            <a:gsLst>
              <a:gs pos="0">
                <a:schemeClr val="bg1">
                  <a:lumMod val="75000"/>
                  <a:lumOff val="25000"/>
                  <a:tint val="66000"/>
                  <a:satMod val="160000"/>
                </a:schemeClr>
              </a:gs>
              <a:gs pos="50000">
                <a:schemeClr val="bg1">
                  <a:lumMod val="75000"/>
                  <a:lumOff val="25000"/>
                  <a:tint val="44500"/>
                  <a:satMod val="160000"/>
                </a:schemeClr>
              </a:gs>
              <a:gs pos="100000">
                <a:schemeClr val="bg1">
                  <a:lumMod val="75000"/>
                  <a:lumOff val="25000"/>
                  <a:tint val="23500"/>
                  <a:satMod val="1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4" name="Picture 3" descr="A group of people posing for the camera&#10;&#10;Description generated with very high confidence">
            <a:extLst>
              <a:ext uri="{FF2B5EF4-FFF2-40B4-BE49-F238E27FC236}">
                <a16:creationId xmlns:a16="http://schemas.microsoft.com/office/drawing/2014/main" id="{2D574405-C335-4434-999D-DAB2149436DE}"/>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t="23787" b="34166"/>
          <a:stretch/>
        </p:blipFill>
        <p:spPr>
          <a:xfrm>
            <a:off x="21" y="10"/>
            <a:ext cx="12191980" cy="6857991"/>
          </a:xfrm>
          <a:prstGeom prst="rect">
            <a:avLst/>
          </a:prstGeom>
        </p:spPr>
      </p:pic>
      <p:sp>
        <p:nvSpPr>
          <p:cNvPr id="2" name="Title 1">
            <a:extLst>
              <a:ext uri="{FF2B5EF4-FFF2-40B4-BE49-F238E27FC236}">
                <a16:creationId xmlns:a16="http://schemas.microsoft.com/office/drawing/2014/main" id="{A5819735-3AC6-4118-947A-11C6B1DFF083}"/>
              </a:ext>
            </a:extLst>
          </p:cNvPr>
          <p:cNvSpPr>
            <a:spLocks noGrp="1"/>
          </p:cNvSpPr>
          <p:nvPr>
            <p:ph type="title"/>
          </p:nvPr>
        </p:nvSpPr>
        <p:spPr>
          <a:xfrm>
            <a:off x="1524000" y="-1714822"/>
            <a:ext cx="9144000" cy="2900519"/>
          </a:xfrm>
        </p:spPr>
        <p:txBody>
          <a:bodyPr vert="horz" lIns="91440" tIns="45720" rIns="91440" bIns="45720" rtlCol="0" anchor="b">
            <a:normAutofit/>
            <a:scene3d>
              <a:camera prst="orthographicFront"/>
              <a:lightRig rig="threePt" dir="t"/>
            </a:scene3d>
            <a:sp3d extrusionH="57150">
              <a:bevelT w="38100" h="38100" prst="angle"/>
            </a:sp3d>
          </a:bodyPr>
          <a:lstStyle/>
          <a:p>
            <a:pPr algn="ctr"/>
            <a:r>
              <a:rPr lang="en-US" sz="6000" b="1" dirty="0">
                <a:solidFill>
                  <a:srgbClr val="C00000"/>
                </a:solidFill>
                <a:latin typeface="Lucida Calligraphy" panose="03010101010101010101" pitchFamily="66" charset="0"/>
              </a:rPr>
              <a:t>Time for Reflection</a:t>
            </a:r>
          </a:p>
        </p:txBody>
      </p:sp>
      <p:sp>
        <p:nvSpPr>
          <p:cNvPr id="5" name="Action Button: Back">
            <a:hlinkClick r:id="" action="ppaction://hlinkshowjump?jump=previousslide" highlightClick="1"/>
            <a:extLst>
              <a:ext uri="{FF2B5EF4-FFF2-40B4-BE49-F238E27FC236}">
                <a16:creationId xmlns:a16="http://schemas.microsoft.com/office/drawing/2014/main" id="{02CD1C5A-EB13-4FA4-9BDB-60B4FD72F00C}"/>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6" name="Action Button: Forward">
            <a:hlinkClick r:id="" action="ppaction://hlinkshowjump?jump=nextslide" highlightClick="1"/>
            <a:extLst>
              <a:ext uri="{FF2B5EF4-FFF2-40B4-BE49-F238E27FC236}">
                <a16:creationId xmlns:a16="http://schemas.microsoft.com/office/drawing/2014/main" id="{FD52EDFD-9E02-4E77-A6D0-45D92BB6610D}"/>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7" name="TextBox: PageNumber">
            <a:extLst>
              <a:ext uri="{FF2B5EF4-FFF2-40B4-BE49-F238E27FC236}">
                <a16:creationId xmlns:a16="http://schemas.microsoft.com/office/drawing/2014/main" id="{A7CA53DD-BFF1-4A65-844A-87D797F66927}"/>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defTabSz="914377"/>
            <a:r>
              <a:rPr lang="en-GB" sz="900" b="1" dirty="0">
                <a:solidFill>
                  <a:prstClr val="white">
                    <a:lumMod val="85000"/>
                    <a:lumOff val="15000"/>
                  </a:prstClr>
                </a:solidFill>
                <a:latin typeface="Arial" pitchFamily="34" charset="0"/>
                <a:cs typeface="Arial" pitchFamily="34" charset="0"/>
              </a:rPr>
              <a:t>R-3</a:t>
            </a:r>
          </a:p>
          <a:p>
            <a:pPr algn="ctr" defTabSz="914377"/>
            <a:r>
              <a:rPr lang="en-GB" sz="900" b="1" dirty="0">
                <a:solidFill>
                  <a:prstClr val="white">
                    <a:lumMod val="85000"/>
                    <a:lumOff val="15000"/>
                  </a:prstClr>
                </a:solidFill>
                <a:latin typeface="Arial" pitchFamily="34" charset="0"/>
                <a:cs typeface="Arial" pitchFamily="34" charset="0"/>
              </a:rPr>
              <a:t>S-11</a:t>
            </a:r>
          </a:p>
        </p:txBody>
      </p:sp>
      <p:sp>
        <p:nvSpPr>
          <p:cNvPr id="12" name="Action Button: Audio">
            <a:hlinkClick r:id="" action="ppaction://noaction" highlightClick="1"/>
          </p:cNvPr>
          <p:cNvSpPr/>
          <p:nvPr/>
        </p:nvSpPr>
        <p:spPr>
          <a:xfrm>
            <a:off x="10234800" y="6434480"/>
            <a:ext cx="360000" cy="36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extBox: Tool instructions stop"/>
          <p:cNvSpPr txBox="1"/>
          <p:nvPr/>
        </p:nvSpPr>
        <p:spPr>
          <a:xfrm>
            <a:off x="4668015" y="6604084"/>
            <a:ext cx="2890535" cy="253916"/>
          </a:xfrm>
          <a:prstGeom prst="rect">
            <a:avLst/>
          </a:prstGeom>
          <a:noFill/>
        </p:spPr>
        <p:txBody>
          <a:bodyPr wrap="none" rtlCol="0">
            <a:spAutoFit/>
          </a:bodyPr>
          <a:lstStyle/>
          <a:p>
            <a:pPr algn="ctr"/>
            <a:r>
              <a:rPr lang="en-GB" sz="1050" dirty="0">
                <a:latin typeface="Arial" pitchFamily="34" charset="0"/>
                <a:ea typeface="Segoe UI" pitchFamily="34" charset="0"/>
                <a:cs typeface="Arial" pitchFamily="34" charset="0"/>
              </a:rPr>
              <a:t>Click the audio button to stop reflective music</a:t>
            </a:r>
          </a:p>
        </p:txBody>
      </p:sp>
      <p:sp>
        <p:nvSpPr>
          <p:cNvPr id="14" name="TextBox: Tool instructions start"/>
          <p:cNvSpPr txBox="1"/>
          <p:nvPr/>
        </p:nvSpPr>
        <p:spPr>
          <a:xfrm>
            <a:off x="4668017" y="6604084"/>
            <a:ext cx="2884123" cy="253916"/>
          </a:xfrm>
          <a:prstGeom prst="rect">
            <a:avLst/>
          </a:prstGeom>
          <a:noFill/>
        </p:spPr>
        <p:txBody>
          <a:bodyPr wrap="none" rtlCol="0">
            <a:spAutoFit/>
          </a:bodyPr>
          <a:lstStyle/>
          <a:p>
            <a:pPr algn="ctr"/>
            <a:r>
              <a:rPr lang="en-GB" sz="1050" dirty="0">
                <a:latin typeface="Arial" pitchFamily="34" charset="0"/>
                <a:ea typeface="Segoe UI" pitchFamily="34" charset="0"/>
                <a:cs typeface="Arial" pitchFamily="34" charset="0"/>
              </a:rPr>
              <a:t>Click the audio button to play reflective music</a:t>
            </a:r>
          </a:p>
        </p:txBody>
      </p:sp>
      <p:pic>
        <p:nvPicPr>
          <p:cNvPr id="15"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20462801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37570" fill="hold"/>
                                        <p:tgtEl>
                                          <p:spTgt spid="8"/>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rgbClr val="C0504D"/>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8"/>
                                        </p:tgtEl>
                                      </p:cBhvr>
                                    </p:cmd>
                                  </p:childTnLst>
                                </p:cTn>
                              </p:par>
                              <p:par>
                                <p:cTn id="26" presetID="1" presetClass="emph" presetSubtype="2" fill="hold" nodeType="withEffect">
                                  <p:stCondLst>
                                    <p:cond delay="0"/>
                                  </p:stCondLst>
                                  <p:childTnLst>
                                    <p:animClr clrSpc="rgb" dir="cw">
                                      <p:cBhvr>
                                        <p:cTn id="27" dur="2000" fill="hold"/>
                                        <p:tgtEl>
                                          <p:spTgt spid="12"/>
                                        </p:tgtEl>
                                        <p:attrNameLst>
                                          <p:attrName>fillcolor</p:attrName>
                                        </p:attrNameLst>
                                      </p:cBhvr>
                                      <p:to>
                                        <a:schemeClr val="bg1"/>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par>
                                <p:cTn id="30" presetID="10" presetClass="exit" presetSubtype="0" fill="hold" grpId="1"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ntr" presetSubtype="0" fill="hold" grpId="2"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bldLst>
      <p:bldP spid="13" grpId="0"/>
      <p:bldP spid="13" grpId="1"/>
      <p:bldP spid="14" grpId="0"/>
      <p:bldP spid="14" grpId="1"/>
      <p:bldP spid="14"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id="{08B67661-D229-407A-9F05-D89F0827048A}"/>
              </a:ext>
            </a:extLst>
          </p:cNvPr>
          <p:cNvSpPr/>
          <p:nvPr/>
        </p:nvSpPr>
        <p:spPr>
          <a:xfrm>
            <a:off x="0" y="0"/>
            <a:ext cx="12192000" cy="6858000"/>
          </a:xfrm>
          <a:prstGeom prst="frame">
            <a:avLst>
              <a:gd name="adj1" fmla="val 4971"/>
            </a:avLst>
          </a:prstGeom>
          <a:blipFill>
            <a:blip r:embed="rId3">
              <a:extLst>
                <a:ext uri="{BEBA8EAE-BF5A-486C-A8C5-ECC9F3942E4B}">
                  <a14:imgProps xmlns:a14="http://schemas.microsoft.com/office/drawing/2010/main">
                    <a14:imgLayer r:embed="rId4">
                      <a14:imgEffect>
                        <a14:artisticWatercolorSponge/>
                      </a14:imgEffect>
                    </a14:imgLayer>
                  </a14:imgProps>
                </a:ext>
              </a:extLst>
            </a:blip>
            <a:tile tx="0" ty="0" sx="100000" sy="100000" flip="none" algn="tl"/>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black"/>
              </a:solidFill>
              <a:latin typeface="Calibri" panose="020F0502020204030204"/>
            </a:endParaRPr>
          </a:p>
        </p:txBody>
      </p:sp>
      <p:sp>
        <p:nvSpPr>
          <p:cNvPr id="2" name="Title 1">
            <a:extLst>
              <a:ext uri="{FF2B5EF4-FFF2-40B4-BE49-F238E27FC236}">
                <a16:creationId xmlns:a16="http://schemas.microsoft.com/office/drawing/2014/main" id="{8AC4AE4F-6B65-44EF-86F8-B734F3DAA732}"/>
              </a:ext>
            </a:extLst>
          </p:cNvPr>
          <p:cNvSpPr>
            <a:spLocks noGrp="1"/>
          </p:cNvSpPr>
          <p:nvPr>
            <p:ph type="title"/>
          </p:nvPr>
        </p:nvSpPr>
        <p:spPr>
          <a:xfrm>
            <a:off x="1567009" y="363185"/>
            <a:ext cx="9079151" cy="1325563"/>
          </a:xfrm>
        </p:spPr>
        <p:txBody>
          <a:bodyPr>
            <a:normAutofit/>
          </a:bodyPr>
          <a:lstStyle/>
          <a:p>
            <a:pPr algn="ctr"/>
            <a:r>
              <a:rPr lang="en-NZ" b="1" spc="51" dirty="0">
                <a:ln w="0">
                  <a:solidFill>
                    <a:srgbClr val="002060"/>
                  </a:solidFill>
                </a:ln>
                <a:solidFill>
                  <a:schemeClr val="bg2"/>
                </a:solidFill>
                <a:effectLst>
                  <a:innerShdw blurRad="63500" dist="50800" dir="13500000">
                    <a:srgbClr val="000000">
                      <a:alpha val="50000"/>
                    </a:srgbClr>
                  </a:innerShdw>
                </a:effectLst>
                <a:latin typeface="Century Gothic" panose="020B0502020202020204" pitchFamily="34" charset="0"/>
              </a:rPr>
              <a:t>Sharing our Learning about </a:t>
            </a:r>
            <a:br>
              <a:rPr lang="en-NZ" b="1" spc="51" dirty="0">
                <a:ln w="0">
                  <a:solidFill>
                    <a:srgbClr val="002060"/>
                  </a:solidFill>
                </a:ln>
                <a:solidFill>
                  <a:schemeClr val="bg2"/>
                </a:solidFill>
                <a:effectLst>
                  <a:innerShdw blurRad="63500" dist="50800" dir="13500000">
                    <a:srgbClr val="000000">
                      <a:alpha val="50000"/>
                    </a:srgbClr>
                  </a:innerShdw>
                </a:effectLst>
                <a:latin typeface="Century Gothic" panose="020B0502020202020204" pitchFamily="34" charset="0"/>
              </a:rPr>
            </a:br>
            <a:r>
              <a:rPr lang="en-NZ" b="1" spc="51" dirty="0">
                <a:ln w="0">
                  <a:solidFill>
                    <a:srgbClr val="002060"/>
                  </a:solidFill>
                </a:ln>
                <a:solidFill>
                  <a:schemeClr val="bg2"/>
                </a:solidFill>
                <a:effectLst>
                  <a:innerShdw blurRad="63500" dist="50800" dir="13500000">
                    <a:srgbClr val="000000">
                      <a:alpha val="50000"/>
                    </a:srgbClr>
                  </a:innerShdw>
                </a:effectLst>
                <a:latin typeface="Century Gothic" panose="020B0502020202020204" pitchFamily="34" charset="0"/>
              </a:rPr>
              <a:t>HOLY WEEK with family whānau</a:t>
            </a:r>
          </a:p>
        </p:txBody>
      </p:sp>
      <p:pic>
        <p:nvPicPr>
          <p:cNvPr id="4" name="Picture 3" descr="A drawing of a face&#10;&#10;Description generated with high confidence">
            <a:extLst>
              <a:ext uri="{FF2B5EF4-FFF2-40B4-BE49-F238E27FC236}">
                <a16:creationId xmlns:a16="http://schemas.microsoft.com/office/drawing/2014/main" id="{4D500BAB-BB2B-42A3-A95F-E0A1305F40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135" y="640821"/>
            <a:ext cx="1071708" cy="770291"/>
          </a:xfrm>
          <a:prstGeom prst="rect">
            <a:avLst/>
          </a:prstGeom>
          <a:solidFill>
            <a:schemeClr val="bg1"/>
          </a:solidFill>
          <a:ln>
            <a:solidFill>
              <a:schemeClr val="tx1"/>
            </a:solidFill>
          </a:ln>
        </p:spPr>
      </p:pic>
      <p:sp>
        <p:nvSpPr>
          <p:cNvPr id="5" name="Action Button: Back">
            <a:hlinkClick r:id="" action="ppaction://hlinkshowjump?jump=previousslide" highlightClick="1"/>
            <a:extLst>
              <a:ext uri="{FF2B5EF4-FFF2-40B4-BE49-F238E27FC236}">
                <a16:creationId xmlns:a16="http://schemas.microsoft.com/office/drawing/2014/main" id="{F6A4F2EC-DD78-4F35-ADC0-B230ACA16D7E}"/>
              </a:ext>
            </a:extLst>
          </p:cNvPr>
          <p:cNvSpPr/>
          <p:nvPr/>
        </p:nvSpPr>
        <p:spPr>
          <a:xfrm>
            <a:off x="11182012" y="6420536"/>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8" name="TextBox: PageNumber">
            <a:extLst>
              <a:ext uri="{FF2B5EF4-FFF2-40B4-BE49-F238E27FC236}">
                <a16:creationId xmlns:a16="http://schemas.microsoft.com/office/drawing/2014/main" id="{A000E764-8A0B-4A25-AB1A-05165EB6AEBC}"/>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defTabSz="609585"/>
            <a:r>
              <a:rPr lang="en-GB" sz="900" b="1" dirty="0">
                <a:solidFill>
                  <a:prstClr val="black">
                    <a:lumMod val="85000"/>
                    <a:lumOff val="15000"/>
                  </a:prstClr>
                </a:solidFill>
                <a:latin typeface="Arial" pitchFamily="34" charset="0"/>
                <a:cs typeface="Arial" pitchFamily="34" charset="0"/>
              </a:rPr>
              <a:t>R-3</a:t>
            </a:r>
          </a:p>
          <a:p>
            <a:pPr algn="ctr" defTabSz="609585"/>
            <a:r>
              <a:rPr lang="en-GB" sz="900" b="1" dirty="0">
                <a:solidFill>
                  <a:prstClr val="black">
                    <a:lumMod val="85000"/>
                    <a:lumOff val="15000"/>
                  </a:prstClr>
                </a:solidFill>
                <a:latin typeface="Arial" pitchFamily="34" charset="0"/>
                <a:cs typeface="Arial" pitchFamily="34" charset="0"/>
              </a:rPr>
              <a:t>S-12</a:t>
            </a:r>
          </a:p>
        </p:txBody>
      </p:sp>
      <p:sp>
        <p:nvSpPr>
          <p:cNvPr id="9" name="Action Button: Worksheet">
            <a:hlinkClick r:id="rId6" action="ppaction://hlinksldjump" highlightClick="1"/>
            <a:extLst>
              <a:ext uri="{FF2B5EF4-FFF2-40B4-BE49-F238E27FC236}">
                <a16:creationId xmlns:a16="http://schemas.microsoft.com/office/drawing/2014/main" id="{90DCA16B-A540-42C0-957D-2219B48BCE37}"/>
              </a:ext>
            </a:extLst>
          </p:cNvPr>
          <p:cNvSpPr/>
          <p:nvPr/>
        </p:nvSpPr>
        <p:spPr>
          <a:xfrm>
            <a:off x="10739372" y="6420536"/>
            <a:ext cx="360000" cy="360000"/>
          </a:xfrm>
          <a:prstGeom prst="actionButtonDocumen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7" name="Button">
            <a:extLst>
              <a:ext uri="{FF2B5EF4-FFF2-40B4-BE49-F238E27FC236}">
                <a16:creationId xmlns:a16="http://schemas.microsoft.com/office/drawing/2014/main" id="{DFD3DE7F-FFEE-4A78-8719-AB82767D12DB}"/>
              </a:ext>
            </a:extLst>
          </p:cNvPr>
          <p:cNvSpPr/>
          <p:nvPr/>
        </p:nvSpPr>
        <p:spPr>
          <a:xfrm>
            <a:off x="5147734" y="4526846"/>
            <a:ext cx="1896533" cy="1783644"/>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91440" tIns="45720" rIns="91440" bIns="45720" numCol="1" spcCol="0" rtlCol="0" fromWordArt="0" anchor="ctr" anchorCtr="0" forceAA="0" compatLnSpc="1">
            <a:prstTxWarp prst="textCircle">
              <a:avLst/>
            </a:prstTxWarp>
            <a:noAutofit/>
          </a:bodyPr>
          <a:lstStyle/>
          <a:p>
            <a:pPr algn="ctr" defTabSz="609585"/>
            <a:r>
              <a:rPr lang="en-NZ" dirty="0">
                <a:solidFill>
                  <a:srgbClr val="5B9BD5">
                    <a:lumMod val="50000"/>
                  </a:srgbClr>
                </a:solidFill>
                <a:latin typeface="Arial" panose="020B0604020202020204" pitchFamily="34" charset="0"/>
                <a:cs typeface="Arial" panose="020B0604020202020204" pitchFamily="34" charset="0"/>
              </a:rPr>
              <a:t>Sharing our Learning about Holy Week.</a:t>
            </a:r>
          </a:p>
        </p:txBody>
      </p:sp>
      <p:sp>
        <p:nvSpPr>
          <p:cNvPr id="10" name="Small button">
            <a:extLst>
              <a:ext uri="{FF2B5EF4-FFF2-40B4-BE49-F238E27FC236}">
                <a16:creationId xmlns:a16="http://schemas.microsoft.com/office/drawing/2014/main" id="{D8289033-97A3-4D12-827D-52B774CE38ED}"/>
              </a:ext>
            </a:extLst>
          </p:cNvPr>
          <p:cNvSpPr/>
          <p:nvPr/>
        </p:nvSpPr>
        <p:spPr>
          <a:xfrm>
            <a:off x="11140441" y="5862917"/>
            <a:ext cx="556259" cy="508043"/>
          </a:xfrm>
          <a:prstGeom prst="ellipse">
            <a:avLst/>
          </a:prstGeom>
          <a:solidFill>
            <a:srgbClr val="FFC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pic>
        <p:nvPicPr>
          <p:cNvPr id="11" name="Picture 10" descr="A drawing of a face&#10;&#10;Description generated with high confidence">
            <a:extLst>
              <a:ext uri="{FF2B5EF4-FFF2-40B4-BE49-F238E27FC236}">
                <a16:creationId xmlns:a16="http://schemas.microsoft.com/office/drawing/2014/main" id="{62BEDDAB-BF32-4B94-8C1A-8BAC5CB326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6159" y="640821"/>
            <a:ext cx="1071708" cy="770291"/>
          </a:xfrm>
          <a:prstGeom prst="rect">
            <a:avLst/>
          </a:prstGeom>
          <a:solidFill>
            <a:schemeClr val="bg1"/>
          </a:solidFill>
          <a:ln>
            <a:solidFill>
              <a:schemeClr val="tx1"/>
            </a:solidFill>
          </a:ln>
        </p:spPr>
      </p:pic>
      <p:sp>
        <p:nvSpPr>
          <p:cNvPr id="24" name="Card 9">
            <a:extLst>
              <a:ext uri="{FF2B5EF4-FFF2-40B4-BE49-F238E27FC236}">
                <a16:creationId xmlns:a16="http://schemas.microsoft.com/office/drawing/2014/main" id="{3D62E111-BCC6-4D6D-BC02-BC997F4EDC7C}"/>
              </a:ext>
            </a:extLst>
          </p:cNvPr>
          <p:cNvSpPr/>
          <p:nvPr/>
        </p:nvSpPr>
        <p:spPr>
          <a:xfrm>
            <a:off x="6093917" y="1927602"/>
            <a:ext cx="3313356" cy="3808207"/>
          </a:xfrm>
          <a:prstGeom prst="roundRect">
            <a:avLst>
              <a:gd name="adj" fmla="val 5303"/>
            </a:avLst>
          </a:prstGeom>
          <a:solidFill>
            <a:srgbClr val="5A27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NZ" sz="2000" b="1" dirty="0">
                <a:solidFill>
                  <a:prstClr val="white"/>
                </a:solidFill>
                <a:latin typeface="Arial" panose="020B0604020202020204" pitchFamily="34" charset="0"/>
                <a:ea typeface="Calibri" panose="020F0502020204030204" pitchFamily="34" charset="0"/>
                <a:cs typeface="Arial" panose="020B0604020202020204" pitchFamily="34" charset="0"/>
              </a:rPr>
              <a:t>Make up your own way of showing and sharing</a:t>
            </a:r>
            <a:r>
              <a:rPr lang="en-NZ" sz="2000" dirty="0">
                <a:solidFill>
                  <a:prstClr val="white"/>
                </a:solidFill>
                <a:latin typeface="Arial" panose="020B0604020202020204" pitchFamily="34" charset="0"/>
                <a:ea typeface="Calibri" panose="020F0502020204030204" pitchFamily="34" charset="0"/>
                <a:cs typeface="Arial" panose="020B0604020202020204" pitchFamily="34" charset="0"/>
              </a:rPr>
              <a:t> what you have learned and decide who you would like to share it with.</a:t>
            </a:r>
            <a:endParaRPr lang="en-NZ" sz="2000" dirty="0">
              <a:solidFill>
                <a:prstClr val="white"/>
              </a:solidFill>
              <a:latin typeface="Arial" panose="020B0604020202020204" pitchFamily="34" charset="0"/>
              <a:cs typeface="Arial" panose="020B0604020202020204" pitchFamily="34" charset="0"/>
            </a:endParaRPr>
          </a:p>
        </p:txBody>
      </p:sp>
      <p:sp>
        <p:nvSpPr>
          <p:cNvPr id="23" name="Card 8">
            <a:extLst>
              <a:ext uri="{FF2B5EF4-FFF2-40B4-BE49-F238E27FC236}">
                <a16:creationId xmlns:a16="http://schemas.microsoft.com/office/drawing/2014/main" id="{65C88656-3617-4885-88D7-9A0C55956C0C}"/>
              </a:ext>
            </a:extLst>
          </p:cNvPr>
          <p:cNvSpPr/>
          <p:nvPr/>
        </p:nvSpPr>
        <p:spPr>
          <a:xfrm>
            <a:off x="6093918" y="1931663"/>
            <a:ext cx="3313356" cy="3808207"/>
          </a:xfrm>
          <a:prstGeom prst="roundRect">
            <a:avLst>
              <a:gd name="adj" fmla="val 5303"/>
            </a:avLst>
          </a:prstGeom>
          <a:solidFill>
            <a:srgbClr val="5A27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lnSpc>
                <a:spcPct val="115000"/>
              </a:lnSpc>
              <a:spcAft>
                <a:spcPts val="1000"/>
              </a:spcAft>
            </a:pPr>
            <a:r>
              <a:rPr lang="en-NZ" sz="2000" b="1" dirty="0">
                <a:solidFill>
                  <a:prstClr val="white"/>
                </a:solidFill>
                <a:latin typeface="Arial" panose="020B0604020202020204" pitchFamily="34" charset="0"/>
                <a:ea typeface="Calibri" panose="020F0502020204030204" pitchFamily="34" charset="0"/>
                <a:cs typeface="Arial" panose="020B0604020202020204" pitchFamily="34" charset="0"/>
              </a:rPr>
              <a:t>Write a paragraph about </a:t>
            </a:r>
            <a:r>
              <a:rPr lang="en-NZ" sz="2000" dirty="0">
                <a:solidFill>
                  <a:prstClr val="white"/>
                </a:solidFill>
                <a:latin typeface="Arial" panose="020B0604020202020204" pitchFamily="34" charset="0"/>
                <a:ea typeface="Calibri" panose="020F0502020204030204" pitchFamily="34" charset="0"/>
                <a:cs typeface="Arial" panose="020B0604020202020204" pitchFamily="34" charset="0"/>
              </a:rPr>
              <a:t>the Holy Week story which means most to you and give reasons for your choice. Add this to your RE Learning Journal and share it with your family.</a:t>
            </a:r>
          </a:p>
        </p:txBody>
      </p:sp>
      <p:sp>
        <p:nvSpPr>
          <p:cNvPr id="22" name="Card 7">
            <a:extLst>
              <a:ext uri="{FF2B5EF4-FFF2-40B4-BE49-F238E27FC236}">
                <a16:creationId xmlns:a16="http://schemas.microsoft.com/office/drawing/2014/main" id="{C7040416-7CDB-4C92-B260-191D51000B87}"/>
              </a:ext>
            </a:extLst>
          </p:cNvPr>
          <p:cNvSpPr/>
          <p:nvPr/>
        </p:nvSpPr>
        <p:spPr>
          <a:xfrm>
            <a:off x="6095999" y="1931665"/>
            <a:ext cx="3313356" cy="3808207"/>
          </a:xfrm>
          <a:prstGeom prst="roundRect">
            <a:avLst>
              <a:gd name="adj" fmla="val 5303"/>
            </a:avLst>
          </a:prstGeom>
          <a:solidFill>
            <a:srgbClr val="5A27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585">
              <a:lnSpc>
                <a:spcPct val="115000"/>
              </a:lnSpc>
            </a:pPr>
            <a:endParaRPr lang="en-NZ"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defTabSz="609585">
              <a:lnSpc>
                <a:spcPct val="115000"/>
              </a:lnSpc>
            </a:pPr>
            <a:r>
              <a:rPr lang="en-NZ" b="1" dirty="0">
                <a:solidFill>
                  <a:prstClr val="white"/>
                </a:solidFill>
                <a:latin typeface="Arial" panose="020B0604020202020204" pitchFamily="34" charset="0"/>
                <a:ea typeface="Calibri" panose="020F0502020204030204" pitchFamily="34" charset="0"/>
                <a:cs typeface="Arial" panose="020B0604020202020204" pitchFamily="34" charset="0"/>
              </a:rPr>
              <a:t>Name which day and event in Holy Week </a:t>
            </a:r>
            <a:r>
              <a:rPr lang="en-NZ" dirty="0">
                <a:solidFill>
                  <a:prstClr val="white"/>
                </a:solidFill>
                <a:latin typeface="Arial" panose="020B0604020202020204" pitchFamily="34" charset="0"/>
                <a:ea typeface="Calibri" panose="020F0502020204030204" pitchFamily="34" charset="0"/>
                <a:cs typeface="Arial" panose="020B0604020202020204" pitchFamily="34" charset="0"/>
              </a:rPr>
              <a:t>each figure below symbolises.</a:t>
            </a:r>
            <a:r>
              <a:rPr lang="en-NZ" b="1" dirty="0">
                <a:solidFill>
                  <a:prstClr val="white"/>
                </a:solidFill>
                <a:latin typeface="Arial" panose="020B0604020202020204" pitchFamily="34" charset="0"/>
                <a:ea typeface="Calibri" panose="020F0502020204030204" pitchFamily="34" charset="0"/>
                <a:cs typeface="Arial" panose="020B0604020202020204" pitchFamily="34" charset="0"/>
              </a:rPr>
              <a:t> </a:t>
            </a:r>
          </a:p>
        </p:txBody>
      </p:sp>
      <p:pic>
        <p:nvPicPr>
          <p:cNvPr id="6" name="Part card 7" descr="A drawing of a face&#10;&#10;Description generated with high confidence">
            <a:extLst>
              <a:ext uri="{FF2B5EF4-FFF2-40B4-BE49-F238E27FC236}">
                <a16:creationId xmlns:a16="http://schemas.microsoft.com/office/drawing/2014/main" id="{5D257B05-41BF-4693-A7E7-8DC0125EC6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1990" y="3562331"/>
            <a:ext cx="2644423" cy="1248167"/>
          </a:xfrm>
          <a:prstGeom prst="rect">
            <a:avLst/>
          </a:prstGeom>
        </p:spPr>
      </p:pic>
      <p:sp>
        <p:nvSpPr>
          <p:cNvPr id="21" name="Card 6">
            <a:extLst>
              <a:ext uri="{FF2B5EF4-FFF2-40B4-BE49-F238E27FC236}">
                <a16:creationId xmlns:a16="http://schemas.microsoft.com/office/drawing/2014/main" id="{3CA3AFB0-FC82-4571-A074-0C1C89F76160}"/>
              </a:ext>
            </a:extLst>
          </p:cNvPr>
          <p:cNvSpPr/>
          <p:nvPr/>
        </p:nvSpPr>
        <p:spPr>
          <a:xfrm>
            <a:off x="6087523" y="1935726"/>
            <a:ext cx="3313356" cy="3808207"/>
          </a:xfrm>
          <a:prstGeom prst="roundRect">
            <a:avLst>
              <a:gd name="adj" fmla="val 5303"/>
            </a:avLst>
          </a:prstGeom>
          <a:solidFill>
            <a:srgbClr val="5A27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NZ" sz="2000" b="1" dirty="0">
                <a:solidFill>
                  <a:prstClr val="white"/>
                </a:solidFill>
                <a:latin typeface="Arial" panose="020B0604020202020204" pitchFamily="34" charset="0"/>
                <a:ea typeface="Calibri" panose="020F0502020204030204" pitchFamily="34" charset="0"/>
                <a:cs typeface="Arial" panose="020B0604020202020204" pitchFamily="34" charset="0"/>
              </a:rPr>
              <a:t>Share the Holy Week Church timetable</a:t>
            </a:r>
            <a:r>
              <a:rPr lang="en-NZ" sz="2000" dirty="0">
                <a:solidFill>
                  <a:prstClr val="white"/>
                </a:solidFill>
                <a:latin typeface="Arial" panose="020B0604020202020204" pitchFamily="34" charset="0"/>
                <a:ea typeface="Calibri" panose="020F0502020204030204" pitchFamily="34" charset="0"/>
                <a:cs typeface="Arial" panose="020B0604020202020204" pitchFamily="34" charset="0"/>
              </a:rPr>
              <a:t> in your parish bulletin with your family and plan which liturgies you will attend.</a:t>
            </a:r>
          </a:p>
        </p:txBody>
      </p:sp>
      <p:sp>
        <p:nvSpPr>
          <p:cNvPr id="20" name="Card 5">
            <a:extLst>
              <a:ext uri="{FF2B5EF4-FFF2-40B4-BE49-F238E27FC236}">
                <a16:creationId xmlns:a16="http://schemas.microsoft.com/office/drawing/2014/main" id="{74C4FDC9-67C6-4A4F-945A-36A2FF8100B7}"/>
              </a:ext>
            </a:extLst>
          </p:cNvPr>
          <p:cNvSpPr/>
          <p:nvPr/>
        </p:nvSpPr>
        <p:spPr>
          <a:xfrm>
            <a:off x="6091835" y="1935726"/>
            <a:ext cx="3313356" cy="3808207"/>
          </a:xfrm>
          <a:prstGeom prst="roundRect">
            <a:avLst>
              <a:gd name="adj" fmla="val 5303"/>
            </a:avLst>
          </a:prstGeom>
          <a:solidFill>
            <a:srgbClr val="5A27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NZ" b="1" dirty="0">
                <a:solidFill>
                  <a:prstClr val="white"/>
                </a:solidFill>
                <a:latin typeface="Arial" panose="020B0604020202020204" pitchFamily="34" charset="0"/>
                <a:ea typeface="Calibri" panose="020F0502020204030204" pitchFamily="34" charset="0"/>
                <a:cs typeface="Arial" panose="020B0604020202020204" pitchFamily="34" charset="0"/>
              </a:rPr>
              <a:t>Encourage your family to visit</a:t>
            </a:r>
            <a:r>
              <a:rPr lang="en-NZ" dirty="0">
                <a:solidFill>
                  <a:prstClr val="white"/>
                </a:solidFill>
                <a:latin typeface="Arial" panose="020B0604020202020204" pitchFamily="34" charset="0"/>
                <a:ea typeface="Calibri" panose="020F0502020204030204" pitchFamily="34" charset="0"/>
                <a:cs typeface="Arial" panose="020B0604020202020204" pitchFamily="34" charset="0"/>
              </a:rPr>
              <a:t> the Holy Week Art Exhibition at your school or church. (See Slide 4, in R2)</a:t>
            </a:r>
          </a:p>
        </p:txBody>
      </p:sp>
      <p:sp>
        <p:nvSpPr>
          <p:cNvPr id="19" name="Card 4">
            <a:extLst>
              <a:ext uri="{FF2B5EF4-FFF2-40B4-BE49-F238E27FC236}">
                <a16:creationId xmlns:a16="http://schemas.microsoft.com/office/drawing/2014/main" id="{3B157F06-6AF0-43AD-94C3-C0351A04E21C}"/>
              </a:ext>
            </a:extLst>
          </p:cNvPr>
          <p:cNvSpPr/>
          <p:nvPr/>
        </p:nvSpPr>
        <p:spPr>
          <a:xfrm>
            <a:off x="6091835" y="1942706"/>
            <a:ext cx="3313356" cy="3808207"/>
          </a:xfrm>
          <a:prstGeom prst="roundRect">
            <a:avLst>
              <a:gd name="adj" fmla="val 5303"/>
            </a:avLst>
          </a:prstGeom>
          <a:solidFill>
            <a:srgbClr val="5A27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NZ" sz="2000" b="1" dirty="0">
                <a:solidFill>
                  <a:prstClr val="white"/>
                </a:solidFill>
                <a:latin typeface="Arial" panose="020B0604020202020204" pitchFamily="34" charset="0"/>
                <a:ea typeface="Calibri" panose="020F0502020204030204" pitchFamily="34" charset="0"/>
                <a:cs typeface="Arial" panose="020B0604020202020204" pitchFamily="34" charset="0"/>
              </a:rPr>
              <a:t>Make a power point</a:t>
            </a:r>
            <a:r>
              <a:rPr lang="en-NZ" sz="2000" dirty="0">
                <a:solidFill>
                  <a:prstClr val="white"/>
                </a:solidFill>
                <a:latin typeface="Arial" panose="020B0604020202020204" pitchFamily="34" charset="0"/>
                <a:ea typeface="Calibri" panose="020F0502020204030204" pitchFamily="34" charset="0"/>
                <a:cs typeface="Arial" panose="020B0604020202020204" pitchFamily="34" charset="0"/>
              </a:rPr>
              <a:t> about the events of Holy Week to share with your family whānau</a:t>
            </a:r>
          </a:p>
        </p:txBody>
      </p:sp>
      <p:sp>
        <p:nvSpPr>
          <p:cNvPr id="18" name="Card 3">
            <a:extLst>
              <a:ext uri="{FF2B5EF4-FFF2-40B4-BE49-F238E27FC236}">
                <a16:creationId xmlns:a16="http://schemas.microsoft.com/office/drawing/2014/main" id="{F035402F-3C78-4257-A82C-9A99C818497C}"/>
              </a:ext>
            </a:extLst>
          </p:cNvPr>
          <p:cNvSpPr/>
          <p:nvPr/>
        </p:nvSpPr>
        <p:spPr>
          <a:xfrm>
            <a:off x="6091835" y="1935726"/>
            <a:ext cx="3313356" cy="3808207"/>
          </a:xfrm>
          <a:prstGeom prst="roundRect">
            <a:avLst>
              <a:gd name="adj" fmla="val 5303"/>
            </a:avLst>
          </a:prstGeom>
          <a:solidFill>
            <a:srgbClr val="5A27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NZ" sz="2000" b="1" dirty="0">
                <a:solidFill>
                  <a:prstClr val="white"/>
                </a:solidFill>
                <a:latin typeface="Arial" panose="020B0604020202020204" pitchFamily="34" charset="0"/>
                <a:ea typeface="Calibri" panose="020F0502020204030204" pitchFamily="34" charset="0"/>
                <a:cs typeface="Arial" panose="020B0604020202020204" pitchFamily="34" charset="0"/>
              </a:rPr>
              <a:t>Make a poster to share </a:t>
            </a:r>
            <a:r>
              <a:rPr lang="en-NZ" sz="2000" dirty="0">
                <a:solidFill>
                  <a:prstClr val="white"/>
                </a:solidFill>
                <a:latin typeface="Arial" panose="020B0604020202020204" pitchFamily="34" charset="0"/>
                <a:ea typeface="Calibri" panose="020F0502020204030204" pitchFamily="34" charset="0"/>
                <a:cs typeface="Arial" panose="020B0604020202020204" pitchFamily="34" charset="0"/>
              </a:rPr>
              <a:t>at home about  what we can do to help Christians re-live the events of Holy Week. (See Check up item 2, R3)</a:t>
            </a:r>
          </a:p>
        </p:txBody>
      </p:sp>
      <p:sp>
        <p:nvSpPr>
          <p:cNvPr id="17" name="Card 2">
            <a:extLst>
              <a:ext uri="{FF2B5EF4-FFF2-40B4-BE49-F238E27FC236}">
                <a16:creationId xmlns:a16="http://schemas.microsoft.com/office/drawing/2014/main" id="{D8802773-470C-4F85-9916-8ED499796A04}"/>
              </a:ext>
            </a:extLst>
          </p:cNvPr>
          <p:cNvSpPr/>
          <p:nvPr/>
        </p:nvSpPr>
        <p:spPr>
          <a:xfrm>
            <a:off x="6097227" y="1942706"/>
            <a:ext cx="3313356" cy="3808207"/>
          </a:xfrm>
          <a:prstGeom prst="roundRect">
            <a:avLst>
              <a:gd name="adj" fmla="val 5303"/>
            </a:avLst>
          </a:prstGeom>
          <a:solidFill>
            <a:srgbClr val="5A27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NZ" sz="2400" b="1" dirty="0">
                <a:solidFill>
                  <a:prstClr val="white"/>
                </a:solidFill>
                <a:latin typeface="Arial" panose="020B0604020202020204" pitchFamily="34" charset="0"/>
                <a:ea typeface="Calibri" panose="020F0502020204030204" pitchFamily="34" charset="0"/>
                <a:cs typeface="Arial" panose="020B0604020202020204" pitchFamily="34" charset="0"/>
              </a:rPr>
              <a:t>Share the Holy Week Quiz </a:t>
            </a:r>
            <a:r>
              <a:rPr lang="en-NZ" sz="2400" dirty="0">
                <a:solidFill>
                  <a:prstClr val="white"/>
                </a:solidFill>
                <a:latin typeface="Arial" panose="020B0604020202020204" pitchFamily="34" charset="0"/>
                <a:ea typeface="Calibri" panose="020F0502020204030204" pitchFamily="34" charset="0"/>
                <a:cs typeface="Arial" panose="020B0604020202020204" pitchFamily="34" charset="0"/>
              </a:rPr>
              <a:t>with your family whānau (Slide 3, R3)</a:t>
            </a:r>
            <a:endParaRPr lang="en-NZ" sz="2400" dirty="0">
              <a:solidFill>
                <a:prstClr val="white"/>
              </a:solidFill>
              <a:latin typeface="Calibri" panose="020F0502020204030204"/>
            </a:endParaRPr>
          </a:p>
        </p:txBody>
      </p:sp>
      <p:sp>
        <p:nvSpPr>
          <p:cNvPr id="16" name="Card 1">
            <a:extLst>
              <a:ext uri="{FF2B5EF4-FFF2-40B4-BE49-F238E27FC236}">
                <a16:creationId xmlns:a16="http://schemas.microsoft.com/office/drawing/2014/main" id="{3EFE80A3-48FC-4271-B92D-D006E01AB347}"/>
              </a:ext>
            </a:extLst>
          </p:cNvPr>
          <p:cNvSpPr/>
          <p:nvPr/>
        </p:nvSpPr>
        <p:spPr>
          <a:xfrm>
            <a:off x="6095999" y="1941415"/>
            <a:ext cx="3313356" cy="3808207"/>
          </a:xfrm>
          <a:prstGeom prst="roundRect">
            <a:avLst>
              <a:gd name="adj" fmla="val 5303"/>
            </a:avLst>
          </a:prstGeom>
          <a:solidFill>
            <a:srgbClr val="5A27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NZ" sz="2000" b="1" dirty="0">
                <a:solidFill>
                  <a:prstClr val="white"/>
                </a:solidFill>
                <a:latin typeface="Arial" panose="020B0604020202020204" pitchFamily="34" charset="0"/>
                <a:ea typeface="Calibri" panose="020F0502020204030204" pitchFamily="34" charset="0"/>
                <a:cs typeface="Arial" panose="020B0604020202020204" pitchFamily="34" charset="0"/>
              </a:rPr>
              <a:t>Use the Liturgical Year Calendar</a:t>
            </a:r>
            <a:r>
              <a:rPr lang="en-NZ" sz="2000" dirty="0">
                <a:solidFill>
                  <a:prstClr val="white"/>
                </a:solidFill>
                <a:latin typeface="Arial" panose="020B0604020202020204" pitchFamily="34" charset="0"/>
                <a:ea typeface="Calibri" panose="020F0502020204030204" pitchFamily="34" charset="0"/>
                <a:cs typeface="Arial" panose="020B0604020202020204" pitchFamily="34" charset="0"/>
              </a:rPr>
              <a:t> to illustrate what you have learned about the Liturgical Year and what you know about the Holy Week.</a:t>
            </a:r>
          </a:p>
        </p:txBody>
      </p:sp>
      <p:sp>
        <p:nvSpPr>
          <p:cNvPr id="33" name="Card L9">
            <a:extLst>
              <a:ext uri="{FF2B5EF4-FFF2-40B4-BE49-F238E27FC236}">
                <a16:creationId xmlns:a16="http://schemas.microsoft.com/office/drawing/2014/main" id="{EF5E0F43-7CA4-4080-910D-8A16EE82D87B}"/>
              </a:ext>
            </a:extLst>
          </p:cNvPr>
          <p:cNvSpPr/>
          <p:nvPr/>
        </p:nvSpPr>
        <p:spPr>
          <a:xfrm>
            <a:off x="2766106" y="1946489"/>
            <a:ext cx="3313356" cy="3808207"/>
          </a:xfrm>
          <a:prstGeom prst="roundRect">
            <a:avLst>
              <a:gd name="adj" fmla="val 5303"/>
            </a:avLst>
          </a:prstGeom>
          <a:blipFill>
            <a:blip r:embed="rId8"/>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31" name="Card L8">
            <a:extLst>
              <a:ext uri="{FF2B5EF4-FFF2-40B4-BE49-F238E27FC236}">
                <a16:creationId xmlns:a16="http://schemas.microsoft.com/office/drawing/2014/main" id="{8FCD05AB-5F23-4809-872B-CC0DF36A1494}"/>
              </a:ext>
            </a:extLst>
          </p:cNvPr>
          <p:cNvSpPr/>
          <p:nvPr/>
        </p:nvSpPr>
        <p:spPr>
          <a:xfrm>
            <a:off x="2772049" y="1939786"/>
            <a:ext cx="3313356" cy="3808207"/>
          </a:xfrm>
          <a:prstGeom prst="roundRect">
            <a:avLst>
              <a:gd name="adj" fmla="val 5303"/>
            </a:avLst>
          </a:prstGeom>
          <a:blipFill dpi="0" rotWithShape="1">
            <a:blip r:embed="rId9"/>
            <a:srcRect/>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30" name="Card L7">
            <a:extLst>
              <a:ext uri="{FF2B5EF4-FFF2-40B4-BE49-F238E27FC236}">
                <a16:creationId xmlns:a16="http://schemas.microsoft.com/office/drawing/2014/main" id="{E8F6EF20-BFDF-48DD-9B90-B1798423AF89}"/>
              </a:ext>
            </a:extLst>
          </p:cNvPr>
          <p:cNvSpPr/>
          <p:nvPr/>
        </p:nvSpPr>
        <p:spPr>
          <a:xfrm>
            <a:off x="2763299" y="1934579"/>
            <a:ext cx="3313356" cy="3808207"/>
          </a:xfrm>
          <a:prstGeom prst="roundRect">
            <a:avLst>
              <a:gd name="adj" fmla="val 5303"/>
            </a:avLst>
          </a:prstGeom>
          <a:blipFill dpi="0" rotWithShape="1">
            <a:blip r:embed="rId10"/>
            <a:srcRect/>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34" name="Card L6">
            <a:extLst>
              <a:ext uri="{FF2B5EF4-FFF2-40B4-BE49-F238E27FC236}">
                <a16:creationId xmlns:a16="http://schemas.microsoft.com/office/drawing/2014/main" id="{5367278A-25FB-42C5-B309-F17F26C5F635}"/>
              </a:ext>
            </a:extLst>
          </p:cNvPr>
          <p:cNvSpPr/>
          <p:nvPr/>
        </p:nvSpPr>
        <p:spPr>
          <a:xfrm>
            <a:off x="2762307" y="1934579"/>
            <a:ext cx="3313356" cy="3808207"/>
          </a:xfrm>
          <a:prstGeom prst="roundRect">
            <a:avLst>
              <a:gd name="adj" fmla="val 5303"/>
            </a:avLst>
          </a:prstGeom>
          <a:blipFill dpi="0" rotWithShape="1">
            <a:blip r:embed="rId11"/>
            <a:srcRect/>
            <a:stretch>
              <a:fillRect l="-20000" t="-43000" r="-27000" b="-40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9" name="Card L5">
            <a:extLst>
              <a:ext uri="{FF2B5EF4-FFF2-40B4-BE49-F238E27FC236}">
                <a16:creationId xmlns:a16="http://schemas.microsoft.com/office/drawing/2014/main" id="{1A1BDBB6-373F-4354-A7CF-B5A2F4E7CA95}"/>
              </a:ext>
            </a:extLst>
          </p:cNvPr>
          <p:cNvSpPr/>
          <p:nvPr/>
        </p:nvSpPr>
        <p:spPr>
          <a:xfrm>
            <a:off x="2762307" y="1936867"/>
            <a:ext cx="3313356" cy="3808207"/>
          </a:xfrm>
          <a:prstGeom prst="roundRect">
            <a:avLst>
              <a:gd name="adj" fmla="val 5303"/>
            </a:avLst>
          </a:prstGeom>
          <a:blipFill>
            <a:blip r:embed="rId12"/>
            <a:stretch>
              <a:fillRect l="-20000" r="-27000" b="-40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8" name="Card L4">
            <a:extLst>
              <a:ext uri="{FF2B5EF4-FFF2-40B4-BE49-F238E27FC236}">
                <a16:creationId xmlns:a16="http://schemas.microsoft.com/office/drawing/2014/main" id="{9BAF39AF-6C0F-4B58-93D7-CB8107A43036}"/>
              </a:ext>
            </a:extLst>
          </p:cNvPr>
          <p:cNvSpPr/>
          <p:nvPr/>
        </p:nvSpPr>
        <p:spPr>
          <a:xfrm>
            <a:off x="2765114" y="1941414"/>
            <a:ext cx="3313356" cy="3808207"/>
          </a:xfrm>
          <a:prstGeom prst="roundRect">
            <a:avLst>
              <a:gd name="adj" fmla="val 5303"/>
            </a:avLst>
          </a:prstGeom>
          <a:blipFill dpi="0" rotWithShape="1">
            <a:blip r:embed="rId13"/>
            <a:srcRect/>
            <a:stretch>
              <a:fillRect l="-20000" r="-27000" b="-40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7" name="Card L3">
            <a:extLst>
              <a:ext uri="{FF2B5EF4-FFF2-40B4-BE49-F238E27FC236}">
                <a16:creationId xmlns:a16="http://schemas.microsoft.com/office/drawing/2014/main" id="{638270A9-35F0-4EF6-9BDB-C3C681735D3B}"/>
              </a:ext>
            </a:extLst>
          </p:cNvPr>
          <p:cNvSpPr/>
          <p:nvPr/>
        </p:nvSpPr>
        <p:spPr>
          <a:xfrm>
            <a:off x="2767882" y="1935726"/>
            <a:ext cx="3313356" cy="3808207"/>
          </a:xfrm>
          <a:prstGeom prst="roundRect">
            <a:avLst>
              <a:gd name="adj" fmla="val 5303"/>
            </a:avLst>
          </a:prstGeom>
          <a:blipFill dpi="0" rotWithShape="1">
            <a:blip r:embed="rId14"/>
            <a:srcRect/>
            <a:stretch>
              <a:fillRect l="-20000" r="-27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6" name="Card L2">
            <a:extLst>
              <a:ext uri="{FF2B5EF4-FFF2-40B4-BE49-F238E27FC236}">
                <a16:creationId xmlns:a16="http://schemas.microsoft.com/office/drawing/2014/main" id="{1A801CBA-379F-4B1F-87BE-90EC4DB9C657}"/>
              </a:ext>
            </a:extLst>
          </p:cNvPr>
          <p:cNvSpPr/>
          <p:nvPr/>
        </p:nvSpPr>
        <p:spPr>
          <a:xfrm>
            <a:off x="2767921" y="1941414"/>
            <a:ext cx="3313356" cy="3808207"/>
          </a:xfrm>
          <a:prstGeom prst="roundRect">
            <a:avLst>
              <a:gd name="adj" fmla="val 5303"/>
            </a:avLst>
          </a:prstGeom>
          <a:blipFill>
            <a:blip r:embed="rId15"/>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5" name="Card L1">
            <a:extLst>
              <a:ext uri="{FF2B5EF4-FFF2-40B4-BE49-F238E27FC236}">
                <a16:creationId xmlns:a16="http://schemas.microsoft.com/office/drawing/2014/main" id="{ED03D30A-1B5E-43FA-9EE6-A782A637D40A}"/>
              </a:ext>
            </a:extLst>
          </p:cNvPr>
          <p:cNvSpPr/>
          <p:nvPr/>
        </p:nvSpPr>
        <p:spPr>
          <a:xfrm>
            <a:off x="2767921" y="1941415"/>
            <a:ext cx="3313356" cy="3808207"/>
          </a:xfrm>
          <a:prstGeom prst="roundRect">
            <a:avLst>
              <a:gd name="adj" fmla="val 5303"/>
            </a:avLst>
          </a:prstGeom>
          <a:blipFill>
            <a:blip r:embed="rId16"/>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36" name="Rectangle 35">
            <a:extLst>
              <a:ext uri="{FF2B5EF4-FFF2-40B4-BE49-F238E27FC236}">
                <a16:creationId xmlns:a16="http://schemas.microsoft.com/office/drawing/2014/main" id="{D096489C-CEDC-401C-AC85-A9F6BEB21E88}"/>
              </a:ext>
            </a:extLst>
          </p:cNvPr>
          <p:cNvSpPr/>
          <p:nvPr/>
        </p:nvSpPr>
        <p:spPr>
          <a:xfrm>
            <a:off x="3518036" y="6515656"/>
            <a:ext cx="5134739" cy="369332"/>
          </a:xfrm>
          <a:prstGeom prst="rect">
            <a:avLst/>
          </a:prstGeom>
        </p:spPr>
        <p:txBody>
          <a:bodyPr wrap="none">
            <a:spAutoFit/>
          </a:bodyPr>
          <a:lstStyle/>
          <a:p>
            <a:pPr algn="ctr" defTabSz="609585"/>
            <a:r>
              <a:rPr lang="en-GB" sz="900" dirty="0">
                <a:solidFill>
                  <a:prstClr val="white"/>
                </a:solidFill>
                <a:latin typeface="Arial" pitchFamily="34" charset="0"/>
                <a:ea typeface="Segoe UI" pitchFamily="34" charset="0"/>
                <a:cs typeface="Arial" pitchFamily="34" charset="0"/>
              </a:rPr>
              <a:t>Click the yellow button to start slide. Click the small yellow button to move through cards (9 total).</a:t>
            </a:r>
          </a:p>
          <a:p>
            <a:pPr algn="ctr" defTabSz="609585"/>
            <a:r>
              <a:rPr lang="en-GB" sz="900" dirty="0">
                <a:solidFill>
                  <a:prstClr val="white"/>
                </a:solidFill>
                <a:latin typeface="Arial" pitchFamily="34" charset="0"/>
                <a:ea typeface="Segoe UI" pitchFamily="34" charset="0"/>
                <a:cs typeface="Arial" pitchFamily="34" charset="0"/>
              </a:rPr>
              <a:t>Click worksheet icon for worksheet.</a:t>
            </a:r>
          </a:p>
        </p:txBody>
      </p:sp>
    </p:spTree>
    <p:extLst>
      <p:ext uri="{BB962C8B-B14F-4D97-AF65-F5344CB8AC3E}">
        <p14:creationId xmlns:p14="http://schemas.microsoft.com/office/powerpoint/2010/main" val="22162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1" presetClass="exit" presetSubtype="0" fill="hold" grpId="0" nodeType="withEffect">
                                  <p:stCondLst>
                                    <p:cond delay="0"/>
                                  </p:stCondLst>
                                  <p:childTnLst>
                                    <p:anim calcmode="lin" valueType="num">
                                      <p:cBhvr>
                                        <p:cTn id="22" dur="1000"/>
                                        <p:tgtEl>
                                          <p:spTgt spid="7"/>
                                        </p:tgtEl>
                                        <p:attrNameLst>
                                          <p:attrName>ppt_w</p:attrName>
                                        </p:attrNameLst>
                                      </p:cBhvr>
                                      <p:tavLst>
                                        <p:tav tm="0">
                                          <p:val>
                                            <p:strVal val="ppt_w"/>
                                          </p:val>
                                        </p:tav>
                                        <p:tav tm="100000">
                                          <p:val>
                                            <p:fltVal val="0"/>
                                          </p:val>
                                        </p:tav>
                                      </p:tavLst>
                                    </p:anim>
                                    <p:anim calcmode="lin" valueType="num">
                                      <p:cBhvr>
                                        <p:cTn id="23" dur="1000"/>
                                        <p:tgtEl>
                                          <p:spTgt spid="7"/>
                                        </p:tgtEl>
                                        <p:attrNameLst>
                                          <p:attrName>ppt_h</p:attrName>
                                        </p:attrNameLst>
                                      </p:cBhvr>
                                      <p:tavLst>
                                        <p:tav tm="0">
                                          <p:val>
                                            <p:strVal val="ppt_h"/>
                                          </p:val>
                                        </p:tav>
                                        <p:tav tm="100000">
                                          <p:val>
                                            <p:fltVal val="0"/>
                                          </p:val>
                                        </p:tav>
                                      </p:tavLst>
                                    </p:anim>
                                    <p:anim calcmode="lin" valueType="num">
                                      <p:cBhvr>
                                        <p:cTn id="24" dur="1000"/>
                                        <p:tgtEl>
                                          <p:spTgt spid="7"/>
                                        </p:tgtEl>
                                        <p:attrNameLst>
                                          <p:attrName>style.rotation</p:attrName>
                                        </p:attrNameLst>
                                      </p:cBhvr>
                                      <p:tavLst>
                                        <p:tav tm="0">
                                          <p:val>
                                            <p:fltVal val="0"/>
                                          </p:val>
                                        </p:tav>
                                        <p:tav tm="100000">
                                          <p:val>
                                            <p:fltVal val="90"/>
                                          </p:val>
                                        </p:tav>
                                      </p:tavLst>
                                    </p:anim>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par>
                          <p:cTn id="27" fill="hold">
                            <p:stCondLst>
                              <p:cond delay="2000"/>
                            </p:stCondLst>
                            <p:childTnLst>
                              <p:par>
                                <p:cTn id="28" presetID="32" presetClass="emph" presetSubtype="0" fill="hold" grpId="1" nodeType="afterEffect">
                                  <p:stCondLst>
                                    <p:cond delay="0"/>
                                  </p:stCondLst>
                                  <p:childTnLst>
                                    <p:animRot by="120000">
                                      <p:cBhvr>
                                        <p:cTn id="29" dur="100" fill="hold">
                                          <p:stCondLst>
                                            <p:cond delay="0"/>
                                          </p:stCondLst>
                                        </p:cTn>
                                        <p:tgtEl>
                                          <p:spTgt spid="2"/>
                                        </p:tgtEl>
                                        <p:attrNameLst>
                                          <p:attrName>r</p:attrName>
                                        </p:attrNameLst>
                                      </p:cBhvr>
                                    </p:animRot>
                                    <p:animRot by="-240000">
                                      <p:cBhvr>
                                        <p:cTn id="30" dur="200" fill="hold">
                                          <p:stCondLst>
                                            <p:cond delay="200"/>
                                          </p:stCondLst>
                                        </p:cTn>
                                        <p:tgtEl>
                                          <p:spTgt spid="2"/>
                                        </p:tgtEl>
                                        <p:attrNameLst>
                                          <p:attrName>r</p:attrName>
                                        </p:attrNameLst>
                                      </p:cBhvr>
                                    </p:animRot>
                                    <p:animRot by="240000">
                                      <p:cBhvr>
                                        <p:cTn id="31" dur="200" fill="hold">
                                          <p:stCondLst>
                                            <p:cond delay="400"/>
                                          </p:stCondLst>
                                        </p:cTn>
                                        <p:tgtEl>
                                          <p:spTgt spid="2"/>
                                        </p:tgtEl>
                                        <p:attrNameLst>
                                          <p:attrName>r</p:attrName>
                                        </p:attrNameLst>
                                      </p:cBhvr>
                                    </p:animRot>
                                    <p:animRot by="-240000">
                                      <p:cBhvr>
                                        <p:cTn id="32" dur="200" fill="hold">
                                          <p:stCondLst>
                                            <p:cond delay="600"/>
                                          </p:stCondLst>
                                        </p:cTn>
                                        <p:tgtEl>
                                          <p:spTgt spid="2"/>
                                        </p:tgtEl>
                                        <p:attrNameLst>
                                          <p:attrName>r</p:attrName>
                                        </p:attrNameLst>
                                      </p:cBhvr>
                                    </p:animRot>
                                    <p:animRot by="120000">
                                      <p:cBhvr>
                                        <p:cTn id="33" dur="200" fill="hold">
                                          <p:stCondLst>
                                            <p:cond delay="800"/>
                                          </p:stCondLst>
                                        </p:cTn>
                                        <p:tgtEl>
                                          <p:spTgt spid="2"/>
                                        </p:tgtEl>
                                        <p:attrNameLst>
                                          <p:attrName>r</p:attrName>
                                        </p:attrNameLst>
                                      </p:cBhvr>
                                    </p:animRot>
                                  </p:childTnLst>
                                </p:cTn>
                              </p:par>
                              <p:par>
                                <p:cTn id="34" presetID="14" presetClass="entr" presetSubtype="1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par>
                                <p:cTn id="37" presetID="14" presetClass="entr" presetSubtype="1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2" presetClass="entr" presetSubtype="8"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0-#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500" fill="hold"/>
                                        <p:tgtEl>
                                          <p:spTgt spid="26"/>
                                        </p:tgtEl>
                                        <p:attrNameLst>
                                          <p:attrName>ppt_x</p:attrName>
                                        </p:attrNameLst>
                                      </p:cBhvr>
                                      <p:tavLst>
                                        <p:tav tm="0">
                                          <p:val>
                                            <p:strVal val="0-#ppt_w/2"/>
                                          </p:val>
                                        </p:tav>
                                        <p:tav tm="100000">
                                          <p:val>
                                            <p:strVal val="#ppt_x"/>
                                          </p:val>
                                        </p:tav>
                                      </p:tavLst>
                                    </p:anim>
                                    <p:anim calcmode="lin" valueType="num">
                                      <p:cBhvr additive="base">
                                        <p:cTn id="53" dur="500" fill="hold"/>
                                        <p:tgtEl>
                                          <p:spTgt spid="26"/>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0-#ppt_w/2"/>
                                          </p:val>
                                        </p:tav>
                                        <p:tav tm="100000">
                                          <p:val>
                                            <p:strVal val="#ppt_x"/>
                                          </p:val>
                                        </p:tav>
                                      </p:tavLst>
                                    </p:anim>
                                    <p:anim calcmode="lin" valueType="num">
                                      <p:cBhvr additive="base">
                                        <p:cTn id="57" dur="500" fill="hold"/>
                                        <p:tgtEl>
                                          <p:spTgt spid="27"/>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0-#ppt_w/2"/>
                                          </p:val>
                                        </p:tav>
                                        <p:tav tm="100000">
                                          <p:val>
                                            <p:strVal val="#ppt_x"/>
                                          </p:val>
                                        </p:tav>
                                      </p:tavLst>
                                    </p:anim>
                                    <p:anim calcmode="lin" valueType="num">
                                      <p:cBhvr additive="base">
                                        <p:cTn id="61" dur="500" fill="hold"/>
                                        <p:tgtEl>
                                          <p:spTgt spid="28"/>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0-#ppt_w/2"/>
                                          </p:val>
                                        </p:tav>
                                        <p:tav tm="100000">
                                          <p:val>
                                            <p:strVal val="#ppt_x"/>
                                          </p:val>
                                        </p:tav>
                                      </p:tavLst>
                                    </p:anim>
                                    <p:anim calcmode="lin" valueType="num">
                                      <p:cBhvr additive="base">
                                        <p:cTn id="65" dur="500" fill="hold"/>
                                        <p:tgtEl>
                                          <p:spTgt spid="29"/>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additive="base">
                                        <p:cTn id="68" dur="500" fill="hold"/>
                                        <p:tgtEl>
                                          <p:spTgt spid="34"/>
                                        </p:tgtEl>
                                        <p:attrNameLst>
                                          <p:attrName>ppt_x</p:attrName>
                                        </p:attrNameLst>
                                      </p:cBhvr>
                                      <p:tavLst>
                                        <p:tav tm="0">
                                          <p:val>
                                            <p:strVal val="0-#ppt_w/2"/>
                                          </p:val>
                                        </p:tav>
                                        <p:tav tm="100000">
                                          <p:val>
                                            <p:strVal val="#ppt_x"/>
                                          </p:val>
                                        </p:tav>
                                      </p:tavLst>
                                    </p:anim>
                                    <p:anim calcmode="lin" valueType="num">
                                      <p:cBhvr additive="base">
                                        <p:cTn id="69" dur="500" fill="hold"/>
                                        <p:tgtEl>
                                          <p:spTgt spid="34"/>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0-#ppt_w/2"/>
                                          </p:val>
                                        </p:tav>
                                        <p:tav tm="100000">
                                          <p:val>
                                            <p:strVal val="#ppt_x"/>
                                          </p:val>
                                        </p:tav>
                                      </p:tavLst>
                                    </p:anim>
                                    <p:anim calcmode="lin" valueType="num">
                                      <p:cBhvr additive="base">
                                        <p:cTn id="73" dur="500" fill="hold"/>
                                        <p:tgtEl>
                                          <p:spTgt spid="30"/>
                                        </p:tgtEl>
                                        <p:attrNameLst>
                                          <p:attrName>ppt_y</p:attrName>
                                        </p:attrNameLst>
                                      </p:cBhvr>
                                      <p:tavLst>
                                        <p:tav tm="0">
                                          <p:val>
                                            <p:strVal val="#ppt_y"/>
                                          </p:val>
                                        </p:tav>
                                        <p:tav tm="100000">
                                          <p:val>
                                            <p:strVal val="#ppt_y"/>
                                          </p:val>
                                        </p:tav>
                                      </p:tavLst>
                                    </p:anim>
                                  </p:childTnLst>
                                </p:cTn>
                              </p:par>
                              <p:par>
                                <p:cTn id="74" presetID="2" presetClass="entr" presetSubtype="8"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fill="hold"/>
                                        <p:tgtEl>
                                          <p:spTgt spid="31"/>
                                        </p:tgtEl>
                                        <p:attrNameLst>
                                          <p:attrName>ppt_x</p:attrName>
                                        </p:attrNameLst>
                                      </p:cBhvr>
                                      <p:tavLst>
                                        <p:tav tm="0">
                                          <p:val>
                                            <p:strVal val="0-#ppt_w/2"/>
                                          </p:val>
                                        </p:tav>
                                        <p:tav tm="100000">
                                          <p:val>
                                            <p:strVal val="#ppt_x"/>
                                          </p:val>
                                        </p:tav>
                                      </p:tavLst>
                                    </p:anim>
                                    <p:anim calcmode="lin" valueType="num">
                                      <p:cBhvr additive="base">
                                        <p:cTn id="77" dur="500" fill="hold"/>
                                        <p:tgtEl>
                                          <p:spTgt spid="31"/>
                                        </p:tgtEl>
                                        <p:attrNameLst>
                                          <p:attrName>ppt_y</p:attrName>
                                        </p:attrNameLst>
                                      </p:cBhvr>
                                      <p:tavLst>
                                        <p:tav tm="0">
                                          <p:val>
                                            <p:strVal val="#ppt_y"/>
                                          </p:val>
                                        </p:tav>
                                        <p:tav tm="100000">
                                          <p:val>
                                            <p:strVal val="#ppt_y"/>
                                          </p:val>
                                        </p:tav>
                                      </p:tavLst>
                                    </p:anim>
                                  </p:childTnLst>
                                </p:cTn>
                              </p:par>
                              <p:par>
                                <p:cTn id="78" presetID="2" presetClass="entr" presetSubtype="8"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additive="base">
                                        <p:cTn id="80" dur="500" fill="hold"/>
                                        <p:tgtEl>
                                          <p:spTgt spid="33"/>
                                        </p:tgtEl>
                                        <p:attrNameLst>
                                          <p:attrName>ppt_x</p:attrName>
                                        </p:attrNameLst>
                                      </p:cBhvr>
                                      <p:tavLst>
                                        <p:tav tm="0">
                                          <p:val>
                                            <p:strVal val="0-#ppt_w/2"/>
                                          </p:val>
                                        </p:tav>
                                        <p:tav tm="100000">
                                          <p:val>
                                            <p:strVal val="#ppt_x"/>
                                          </p:val>
                                        </p:tav>
                                      </p:tavLst>
                                    </p:anim>
                                    <p:anim calcmode="lin" valueType="num">
                                      <p:cBhvr additive="base">
                                        <p:cTn id="81" dur="500" fill="hold"/>
                                        <p:tgtEl>
                                          <p:spTgt spid="33"/>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additive="base">
                                        <p:cTn id="84" dur="500" fill="hold"/>
                                        <p:tgtEl>
                                          <p:spTgt spid="16"/>
                                        </p:tgtEl>
                                        <p:attrNameLst>
                                          <p:attrName>ppt_x</p:attrName>
                                        </p:attrNameLst>
                                      </p:cBhvr>
                                      <p:tavLst>
                                        <p:tav tm="0">
                                          <p:val>
                                            <p:strVal val="1+#ppt_w/2"/>
                                          </p:val>
                                        </p:tav>
                                        <p:tav tm="100000">
                                          <p:val>
                                            <p:strVal val="#ppt_x"/>
                                          </p:val>
                                        </p:tav>
                                      </p:tavLst>
                                    </p:anim>
                                    <p:anim calcmode="lin" valueType="num">
                                      <p:cBhvr additive="base">
                                        <p:cTn id="85" dur="500" fill="hold"/>
                                        <p:tgtEl>
                                          <p:spTgt spid="16"/>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additive="base">
                                        <p:cTn id="88" dur="500" fill="hold"/>
                                        <p:tgtEl>
                                          <p:spTgt spid="17"/>
                                        </p:tgtEl>
                                        <p:attrNameLst>
                                          <p:attrName>ppt_x</p:attrName>
                                        </p:attrNameLst>
                                      </p:cBhvr>
                                      <p:tavLst>
                                        <p:tav tm="0">
                                          <p:val>
                                            <p:strVal val="1+#ppt_w/2"/>
                                          </p:val>
                                        </p:tav>
                                        <p:tav tm="100000">
                                          <p:val>
                                            <p:strVal val="#ppt_x"/>
                                          </p:val>
                                        </p:tav>
                                      </p:tavLst>
                                    </p:anim>
                                    <p:anim calcmode="lin" valueType="num">
                                      <p:cBhvr additive="base">
                                        <p:cTn id="89" dur="500" fill="hold"/>
                                        <p:tgtEl>
                                          <p:spTgt spid="17"/>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additive="base">
                                        <p:cTn id="92" dur="500" fill="hold"/>
                                        <p:tgtEl>
                                          <p:spTgt spid="18"/>
                                        </p:tgtEl>
                                        <p:attrNameLst>
                                          <p:attrName>ppt_x</p:attrName>
                                        </p:attrNameLst>
                                      </p:cBhvr>
                                      <p:tavLst>
                                        <p:tav tm="0">
                                          <p:val>
                                            <p:strVal val="1+#ppt_w/2"/>
                                          </p:val>
                                        </p:tav>
                                        <p:tav tm="100000">
                                          <p:val>
                                            <p:strVal val="#ppt_x"/>
                                          </p:val>
                                        </p:tav>
                                      </p:tavLst>
                                    </p:anim>
                                    <p:anim calcmode="lin" valueType="num">
                                      <p:cBhvr additive="base">
                                        <p:cTn id="93" dur="500" fill="hold"/>
                                        <p:tgtEl>
                                          <p:spTgt spid="18"/>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cBhvr additive="base">
                                        <p:cTn id="96" dur="500" fill="hold"/>
                                        <p:tgtEl>
                                          <p:spTgt spid="19"/>
                                        </p:tgtEl>
                                        <p:attrNameLst>
                                          <p:attrName>ppt_x</p:attrName>
                                        </p:attrNameLst>
                                      </p:cBhvr>
                                      <p:tavLst>
                                        <p:tav tm="0">
                                          <p:val>
                                            <p:strVal val="1+#ppt_w/2"/>
                                          </p:val>
                                        </p:tav>
                                        <p:tav tm="100000">
                                          <p:val>
                                            <p:strVal val="#ppt_x"/>
                                          </p:val>
                                        </p:tav>
                                      </p:tavLst>
                                    </p:anim>
                                    <p:anim calcmode="lin" valueType="num">
                                      <p:cBhvr additive="base">
                                        <p:cTn id="97" dur="500" fill="hold"/>
                                        <p:tgtEl>
                                          <p:spTgt spid="19"/>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20"/>
                                        </p:tgtEl>
                                        <p:attrNameLst>
                                          <p:attrName>style.visibility</p:attrName>
                                        </p:attrNameLst>
                                      </p:cBhvr>
                                      <p:to>
                                        <p:strVal val="visible"/>
                                      </p:to>
                                    </p:set>
                                    <p:anim calcmode="lin" valueType="num">
                                      <p:cBhvr additive="base">
                                        <p:cTn id="100" dur="500" fill="hold"/>
                                        <p:tgtEl>
                                          <p:spTgt spid="20"/>
                                        </p:tgtEl>
                                        <p:attrNameLst>
                                          <p:attrName>ppt_x</p:attrName>
                                        </p:attrNameLst>
                                      </p:cBhvr>
                                      <p:tavLst>
                                        <p:tav tm="0">
                                          <p:val>
                                            <p:strVal val="1+#ppt_w/2"/>
                                          </p:val>
                                        </p:tav>
                                        <p:tav tm="100000">
                                          <p:val>
                                            <p:strVal val="#ppt_x"/>
                                          </p:val>
                                        </p:tav>
                                      </p:tavLst>
                                    </p:anim>
                                    <p:anim calcmode="lin" valueType="num">
                                      <p:cBhvr additive="base">
                                        <p:cTn id="101" dur="500" fill="hold"/>
                                        <p:tgtEl>
                                          <p:spTgt spid="20"/>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21"/>
                                        </p:tgtEl>
                                        <p:attrNameLst>
                                          <p:attrName>style.visibility</p:attrName>
                                        </p:attrNameLst>
                                      </p:cBhvr>
                                      <p:to>
                                        <p:strVal val="visible"/>
                                      </p:to>
                                    </p:set>
                                    <p:anim calcmode="lin" valueType="num">
                                      <p:cBhvr additive="base">
                                        <p:cTn id="104" dur="500" fill="hold"/>
                                        <p:tgtEl>
                                          <p:spTgt spid="21"/>
                                        </p:tgtEl>
                                        <p:attrNameLst>
                                          <p:attrName>ppt_x</p:attrName>
                                        </p:attrNameLst>
                                      </p:cBhvr>
                                      <p:tavLst>
                                        <p:tav tm="0">
                                          <p:val>
                                            <p:strVal val="1+#ppt_w/2"/>
                                          </p:val>
                                        </p:tav>
                                        <p:tav tm="100000">
                                          <p:val>
                                            <p:strVal val="#ppt_x"/>
                                          </p:val>
                                        </p:tav>
                                      </p:tavLst>
                                    </p:anim>
                                    <p:anim calcmode="lin" valueType="num">
                                      <p:cBhvr additive="base">
                                        <p:cTn id="105" dur="500" fill="hold"/>
                                        <p:tgtEl>
                                          <p:spTgt spid="21"/>
                                        </p:tgtEl>
                                        <p:attrNameLst>
                                          <p:attrName>ppt_y</p:attrName>
                                        </p:attrNameLst>
                                      </p:cBhvr>
                                      <p:tavLst>
                                        <p:tav tm="0">
                                          <p:val>
                                            <p:strVal val="#ppt_y"/>
                                          </p:val>
                                        </p:tav>
                                        <p:tav tm="100000">
                                          <p:val>
                                            <p:strVal val="#ppt_y"/>
                                          </p:val>
                                        </p:tav>
                                      </p:tavLst>
                                    </p:anim>
                                  </p:childTnLst>
                                </p:cTn>
                              </p:par>
                              <p:par>
                                <p:cTn id="106" presetID="2" presetClass="entr" presetSubtype="2" fill="hold" nodeType="withEffect">
                                  <p:stCondLst>
                                    <p:cond delay="0"/>
                                  </p:stCondLst>
                                  <p:childTnLst>
                                    <p:set>
                                      <p:cBhvr>
                                        <p:cTn id="107" dur="1" fill="hold">
                                          <p:stCondLst>
                                            <p:cond delay="0"/>
                                          </p:stCondLst>
                                        </p:cTn>
                                        <p:tgtEl>
                                          <p:spTgt spid="6"/>
                                        </p:tgtEl>
                                        <p:attrNameLst>
                                          <p:attrName>style.visibility</p:attrName>
                                        </p:attrNameLst>
                                      </p:cBhvr>
                                      <p:to>
                                        <p:strVal val="visible"/>
                                      </p:to>
                                    </p:set>
                                    <p:anim calcmode="lin" valueType="num">
                                      <p:cBhvr additive="base">
                                        <p:cTn id="108" dur="500" fill="hold"/>
                                        <p:tgtEl>
                                          <p:spTgt spid="6"/>
                                        </p:tgtEl>
                                        <p:attrNameLst>
                                          <p:attrName>ppt_x</p:attrName>
                                        </p:attrNameLst>
                                      </p:cBhvr>
                                      <p:tavLst>
                                        <p:tav tm="0">
                                          <p:val>
                                            <p:strVal val="1+#ppt_w/2"/>
                                          </p:val>
                                        </p:tav>
                                        <p:tav tm="100000">
                                          <p:val>
                                            <p:strVal val="#ppt_x"/>
                                          </p:val>
                                        </p:tav>
                                      </p:tavLst>
                                    </p:anim>
                                    <p:anim calcmode="lin" valueType="num">
                                      <p:cBhvr additive="base">
                                        <p:cTn id="109" dur="500" fill="hold"/>
                                        <p:tgtEl>
                                          <p:spTgt spid="6"/>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22"/>
                                        </p:tgtEl>
                                        <p:attrNameLst>
                                          <p:attrName>style.visibility</p:attrName>
                                        </p:attrNameLst>
                                      </p:cBhvr>
                                      <p:to>
                                        <p:strVal val="visible"/>
                                      </p:to>
                                    </p:set>
                                    <p:anim calcmode="lin" valueType="num">
                                      <p:cBhvr additive="base">
                                        <p:cTn id="112" dur="500" fill="hold"/>
                                        <p:tgtEl>
                                          <p:spTgt spid="22"/>
                                        </p:tgtEl>
                                        <p:attrNameLst>
                                          <p:attrName>ppt_x</p:attrName>
                                        </p:attrNameLst>
                                      </p:cBhvr>
                                      <p:tavLst>
                                        <p:tav tm="0">
                                          <p:val>
                                            <p:strVal val="1+#ppt_w/2"/>
                                          </p:val>
                                        </p:tav>
                                        <p:tav tm="100000">
                                          <p:val>
                                            <p:strVal val="#ppt_x"/>
                                          </p:val>
                                        </p:tav>
                                      </p:tavLst>
                                    </p:anim>
                                    <p:anim calcmode="lin" valueType="num">
                                      <p:cBhvr additive="base">
                                        <p:cTn id="113" dur="500" fill="hold"/>
                                        <p:tgtEl>
                                          <p:spTgt spid="22"/>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 calcmode="lin" valueType="num">
                                      <p:cBhvr additive="base">
                                        <p:cTn id="116" dur="500" fill="hold"/>
                                        <p:tgtEl>
                                          <p:spTgt spid="23"/>
                                        </p:tgtEl>
                                        <p:attrNameLst>
                                          <p:attrName>ppt_x</p:attrName>
                                        </p:attrNameLst>
                                      </p:cBhvr>
                                      <p:tavLst>
                                        <p:tav tm="0">
                                          <p:val>
                                            <p:strVal val="1+#ppt_w/2"/>
                                          </p:val>
                                        </p:tav>
                                        <p:tav tm="100000">
                                          <p:val>
                                            <p:strVal val="#ppt_x"/>
                                          </p:val>
                                        </p:tav>
                                      </p:tavLst>
                                    </p:anim>
                                    <p:anim calcmode="lin" valueType="num">
                                      <p:cBhvr additive="base">
                                        <p:cTn id="117" dur="500" fill="hold"/>
                                        <p:tgtEl>
                                          <p:spTgt spid="23"/>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24"/>
                                        </p:tgtEl>
                                        <p:attrNameLst>
                                          <p:attrName>style.visibility</p:attrName>
                                        </p:attrNameLst>
                                      </p:cBhvr>
                                      <p:to>
                                        <p:strVal val="visible"/>
                                      </p:to>
                                    </p:set>
                                    <p:anim calcmode="lin" valueType="num">
                                      <p:cBhvr additive="base">
                                        <p:cTn id="120" dur="500" fill="hold"/>
                                        <p:tgtEl>
                                          <p:spTgt spid="24"/>
                                        </p:tgtEl>
                                        <p:attrNameLst>
                                          <p:attrName>ppt_x</p:attrName>
                                        </p:attrNameLst>
                                      </p:cBhvr>
                                      <p:tavLst>
                                        <p:tav tm="0">
                                          <p:val>
                                            <p:strVal val="1+#ppt_w/2"/>
                                          </p:val>
                                        </p:tav>
                                        <p:tav tm="100000">
                                          <p:val>
                                            <p:strVal val="#ppt_x"/>
                                          </p:val>
                                        </p:tav>
                                      </p:tavLst>
                                    </p:anim>
                                    <p:anim calcmode="lin" valueType="num">
                                      <p:cBhvr additive="base">
                                        <p:cTn id="121"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7"/>
                  </p:tgtEl>
                </p:cond>
              </p:nextCondLst>
            </p:seq>
            <p:seq concurrent="1" nextAc="seek">
              <p:cTn id="122" restart="whenNotActive" fill="hold" evtFilter="cancelBubble" nodeType="interactiveSeq">
                <p:stCondLst>
                  <p:cond evt="onClick" delay="0">
                    <p:tgtEl>
                      <p:spTgt spid="10"/>
                    </p:tgtEl>
                  </p:cond>
                </p:stCondLst>
                <p:endSync evt="end" delay="0">
                  <p:rtn val="all"/>
                </p:endSync>
                <p:childTnLst>
                  <p:par>
                    <p:cTn id="123" fill="hold">
                      <p:stCondLst>
                        <p:cond delay="0"/>
                      </p:stCondLst>
                      <p:childTnLst>
                        <p:par>
                          <p:cTn id="124" fill="hold">
                            <p:stCondLst>
                              <p:cond delay="0"/>
                            </p:stCondLst>
                            <p:childTnLst>
                              <p:par>
                                <p:cTn id="125" presetID="2" presetClass="exit" presetSubtype="8" fill="hold" grpId="1" nodeType="clickEffect">
                                  <p:stCondLst>
                                    <p:cond delay="0"/>
                                  </p:stCondLst>
                                  <p:childTnLst>
                                    <p:anim calcmode="lin" valueType="num">
                                      <p:cBhvr additive="base">
                                        <p:cTn id="126" dur="500"/>
                                        <p:tgtEl>
                                          <p:spTgt spid="25"/>
                                        </p:tgtEl>
                                        <p:attrNameLst>
                                          <p:attrName>ppt_x</p:attrName>
                                        </p:attrNameLst>
                                      </p:cBhvr>
                                      <p:tavLst>
                                        <p:tav tm="0">
                                          <p:val>
                                            <p:strVal val="ppt_x"/>
                                          </p:val>
                                        </p:tav>
                                        <p:tav tm="100000">
                                          <p:val>
                                            <p:strVal val="0-ppt_w/2"/>
                                          </p:val>
                                        </p:tav>
                                      </p:tavLst>
                                    </p:anim>
                                    <p:anim calcmode="lin" valueType="num">
                                      <p:cBhvr additive="base">
                                        <p:cTn id="127" dur="500"/>
                                        <p:tgtEl>
                                          <p:spTgt spid="25"/>
                                        </p:tgtEl>
                                        <p:attrNameLst>
                                          <p:attrName>ppt_y</p:attrName>
                                        </p:attrNameLst>
                                      </p:cBhvr>
                                      <p:tavLst>
                                        <p:tav tm="0">
                                          <p:val>
                                            <p:strVal val="ppt_y"/>
                                          </p:val>
                                        </p:tav>
                                        <p:tav tm="100000">
                                          <p:val>
                                            <p:strVal val="ppt_y"/>
                                          </p:val>
                                        </p:tav>
                                      </p:tavLst>
                                    </p:anim>
                                    <p:set>
                                      <p:cBhvr>
                                        <p:cTn id="128" dur="1" fill="hold">
                                          <p:stCondLst>
                                            <p:cond delay="499"/>
                                          </p:stCondLst>
                                        </p:cTn>
                                        <p:tgtEl>
                                          <p:spTgt spid="25"/>
                                        </p:tgtEl>
                                        <p:attrNameLst>
                                          <p:attrName>style.visibility</p:attrName>
                                        </p:attrNameLst>
                                      </p:cBhvr>
                                      <p:to>
                                        <p:strVal val="hidden"/>
                                      </p:to>
                                    </p:set>
                                  </p:childTnLst>
                                </p:cTn>
                              </p:par>
                              <p:par>
                                <p:cTn id="129" presetID="2" presetClass="exit" presetSubtype="2" fill="hold" grpId="1" nodeType="withEffect">
                                  <p:stCondLst>
                                    <p:cond delay="0"/>
                                  </p:stCondLst>
                                  <p:childTnLst>
                                    <p:anim calcmode="lin" valueType="num">
                                      <p:cBhvr additive="base">
                                        <p:cTn id="130" dur="500"/>
                                        <p:tgtEl>
                                          <p:spTgt spid="16"/>
                                        </p:tgtEl>
                                        <p:attrNameLst>
                                          <p:attrName>ppt_x</p:attrName>
                                        </p:attrNameLst>
                                      </p:cBhvr>
                                      <p:tavLst>
                                        <p:tav tm="0">
                                          <p:val>
                                            <p:strVal val="ppt_x"/>
                                          </p:val>
                                        </p:tav>
                                        <p:tav tm="100000">
                                          <p:val>
                                            <p:strVal val="1+ppt_w/2"/>
                                          </p:val>
                                        </p:tav>
                                      </p:tavLst>
                                    </p:anim>
                                    <p:anim calcmode="lin" valueType="num">
                                      <p:cBhvr additive="base">
                                        <p:cTn id="131" dur="500"/>
                                        <p:tgtEl>
                                          <p:spTgt spid="16"/>
                                        </p:tgtEl>
                                        <p:attrNameLst>
                                          <p:attrName>ppt_y</p:attrName>
                                        </p:attrNameLst>
                                      </p:cBhvr>
                                      <p:tavLst>
                                        <p:tav tm="0">
                                          <p:val>
                                            <p:strVal val="ppt_y"/>
                                          </p:val>
                                        </p:tav>
                                        <p:tav tm="100000">
                                          <p:val>
                                            <p:strVal val="ppt_y"/>
                                          </p:val>
                                        </p:tav>
                                      </p:tavLst>
                                    </p:anim>
                                    <p:set>
                                      <p:cBhvr>
                                        <p:cTn id="132" dur="1" fill="hold">
                                          <p:stCondLst>
                                            <p:cond delay="499"/>
                                          </p:stCondLst>
                                        </p:cTn>
                                        <p:tgtEl>
                                          <p:spTgt spid="16"/>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2" presetClass="exit" presetSubtype="8" fill="hold" grpId="1" nodeType="clickEffect">
                                  <p:stCondLst>
                                    <p:cond delay="0"/>
                                  </p:stCondLst>
                                  <p:childTnLst>
                                    <p:anim calcmode="lin" valueType="num">
                                      <p:cBhvr additive="base">
                                        <p:cTn id="136" dur="500"/>
                                        <p:tgtEl>
                                          <p:spTgt spid="26"/>
                                        </p:tgtEl>
                                        <p:attrNameLst>
                                          <p:attrName>ppt_x</p:attrName>
                                        </p:attrNameLst>
                                      </p:cBhvr>
                                      <p:tavLst>
                                        <p:tav tm="0">
                                          <p:val>
                                            <p:strVal val="ppt_x"/>
                                          </p:val>
                                        </p:tav>
                                        <p:tav tm="100000">
                                          <p:val>
                                            <p:strVal val="0-ppt_w/2"/>
                                          </p:val>
                                        </p:tav>
                                      </p:tavLst>
                                    </p:anim>
                                    <p:anim calcmode="lin" valueType="num">
                                      <p:cBhvr additive="base">
                                        <p:cTn id="137" dur="500"/>
                                        <p:tgtEl>
                                          <p:spTgt spid="26"/>
                                        </p:tgtEl>
                                        <p:attrNameLst>
                                          <p:attrName>ppt_y</p:attrName>
                                        </p:attrNameLst>
                                      </p:cBhvr>
                                      <p:tavLst>
                                        <p:tav tm="0">
                                          <p:val>
                                            <p:strVal val="ppt_y"/>
                                          </p:val>
                                        </p:tav>
                                        <p:tav tm="100000">
                                          <p:val>
                                            <p:strVal val="ppt_y"/>
                                          </p:val>
                                        </p:tav>
                                      </p:tavLst>
                                    </p:anim>
                                    <p:set>
                                      <p:cBhvr>
                                        <p:cTn id="138" dur="1" fill="hold">
                                          <p:stCondLst>
                                            <p:cond delay="499"/>
                                          </p:stCondLst>
                                        </p:cTn>
                                        <p:tgtEl>
                                          <p:spTgt spid="26"/>
                                        </p:tgtEl>
                                        <p:attrNameLst>
                                          <p:attrName>style.visibility</p:attrName>
                                        </p:attrNameLst>
                                      </p:cBhvr>
                                      <p:to>
                                        <p:strVal val="hidden"/>
                                      </p:to>
                                    </p:set>
                                  </p:childTnLst>
                                </p:cTn>
                              </p:par>
                              <p:par>
                                <p:cTn id="139" presetID="2" presetClass="exit" presetSubtype="2" fill="hold" grpId="1" nodeType="withEffect">
                                  <p:stCondLst>
                                    <p:cond delay="0"/>
                                  </p:stCondLst>
                                  <p:childTnLst>
                                    <p:anim calcmode="lin" valueType="num">
                                      <p:cBhvr additive="base">
                                        <p:cTn id="140" dur="500"/>
                                        <p:tgtEl>
                                          <p:spTgt spid="17"/>
                                        </p:tgtEl>
                                        <p:attrNameLst>
                                          <p:attrName>ppt_x</p:attrName>
                                        </p:attrNameLst>
                                      </p:cBhvr>
                                      <p:tavLst>
                                        <p:tav tm="0">
                                          <p:val>
                                            <p:strVal val="ppt_x"/>
                                          </p:val>
                                        </p:tav>
                                        <p:tav tm="100000">
                                          <p:val>
                                            <p:strVal val="1+ppt_w/2"/>
                                          </p:val>
                                        </p:tav>
                                      </p:tavLst>
                                    </p:anim>
                                    <p:anim calcmode="lin" valueType="num">
                                      <p:cBhvr additive="base">
                                        <p:cTn id="141" dur="500"/>
                                        <p:tgtEl>
                                          <p:spTgt spid="17"/>
                                        </p:tgtEl>
                                        <p:attrNameLst>
                                          <p:attrName>ppt_y</p:attrName>
                                        </p:attrNameLst>
                                      </p:cBhvr>
                                      <p:tavLst>
                                        <p:tav tm="0">
                                          <p:val>
                                            <p:strVal val="ppt_y"/>
                                          </p:val>
                                        </p:tav>
                                        <p:tav tm="100000">
                                          <p:val>
                                            <p:strVal val="ppt_y"/>
                                          </p:val>
                                        </p:tav>
                                      </p:tavLst>
                                    </p:anim>
                                    <p:set>
                                      <p:cBhvr>
                                        <p:cTn id="142" dur="1" fill="hold">
                                          <p:stCondLst>
                                            <p:cond delay="499"/>
                                          </p:stCondLst>
                                        </p:cTn>
                                        <p:tgtEl>
                                          <p:spTgt spid="1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 presetClass="exit" presetSubtype="8" fill="hold" grpId="1" nodeType="clickEffect">
                                  <p:stCondLst>
                                    <p:cond delay="0"/>
                                  </p:stCondLst>
                                  <p:childTnLst>
                                    <p:anim calcmode="lin" valueType="num">
                                      <p:cBhvr additive="base">
                                        <p:cTn id="146" dur="500"/>
                                        <p:tgtEl>
                                          <p:spTgt spid="27"/>
                                        </p:tgtEl>
                                        <p:attrNameLst>
                                          <p:attrName>ppt_x</p:attrName>
                                        </p:attrNameLst>
                                      </p:cBhvr>
                                      <p:tavLst>
                                        <p:tav tm="0">
                                          <p:val>
                                            <p:strVal val="ppt_x"/>
                                          </p:val>
                                        </p:tav>
                                        <p:tav tm="100000">
                                          <p:val>
                                            <p:strVal val="0-ppt_w/2"/>
                                          </p:val>
                                        </p:tav>
                                      </p:tavLst>
                                    </p:anim>
                                    <p:anim calcmode="lin" valueType="num">
                                      <p:cBhvr additive="base">
                                        <p:cTn id="147" dur="500"/>
                                        <p:tgtEl>
                                          <p:spTgt spid="27"/>
                                        </p:tgtEl>
                                        <p:attrNameLst>
                                          <p:attrName>ppt_y</p:attrName>
                                        </p:attrNameLst>
                                      </p:cBhvr>
                                      <p:tavLst>
                                        <p:tav tm="0">
                                          <p:val>
                                            <p:strVal val="ppt_y"/>
                                          </p:val>
                                        </p:tav>
                                        <p:tav tm="100000">
                                          <p:val>
                                            <p:strVal val="ppt_y"/>
                                          </p:val>
                                        </p:tav>
                                      </p:tavLst>
                                    </p:anim>
                                    <p:set>
                                      <p:cBhvr>
                                        <p:cTn id="148" dur="1" fill="hold">
                                          <p:stCondLst>
                                            <p:cond delay="499"/>
                                          </p:stCondLst>
                                        </p:cTn>
                                        <p:tgtEl>
                                          <p:spTgt spid="27"/>
                                        </p:tgtEl>
                                        <p:attrNameLst>
                                          <p:attrName>style.visibility</p:attrName>
                                        </p:attrNameLst>
                                      </p:cBhvr>
                                      <p:to>
                                        <p:strVal val="hidden"/>
                                      </p:to>
                                    </p:set>
                                  </p:childTnLst>
                                </p:cTn>
                              </p:par>
                              <p:par>
                                <p:cTn id="149" presetID="2" presetClass="exit" presetSubtype="2" fill="hold" grpId="1" nodeType="withEffect">
                                  <p:stCondLst>
                                    <p:cond delay="0"/>
                                  </p:stCondLst>
                                  <p:childTnLst>
                                    <p:anim calcmode="lin" valueType="num">
                                      <p:cBhvr additive="base">
                                        <p:cTn id="150" dur="500"/>
                                        <p:tgtEl>
                                          <p:spTgt spid="18"/>
                                        </p:tgtEl>
                                        <p:attrNameLst>
                                          <p:attrName>ppt_x</p:attrName>
                                        </p:attrNameLst>
                                      </p:cBhvr>
                                      <p:tavLst>
                                        <p:tav tm="0">
                                          <p:val>
                                            <p:strVal val="ppt_x"/>
                                          </p:val>
                                        </p:tav>
                                        <p:tav tm="100000">
                                          <p:val>
                                            <p:strVal val="1+ppt_w/2"/>
                                          </p:val>
                                        </p:tav>
                                      </p:tavLst>
                                    </p:anim>
                                    <p:anim calcmode="lin" valueType="num">
                                      <p:cBhvr additive="base">
                                        <p:cTn id="151" dur="500"/>
                                        <p:tgtEl>
                                          <p:spTgt spid="18"/>
                                        </p:tgtEl>
                                        <p:attrNameLst>
                                          <p:attrName>ppt_y</p:attrName>
                                        </p:attrNameLst>
                                      </p:cBhvr>
                                      <p:tavLst>
                                        <p:tav tm="0">
                                          <p:val>
                                            <p:strVal val="ppt_y"/>
                                          </p:val>
                                        </p:tav>
                                        <p:tav tm="100000">
                                          <p:val>
                                            <p:strVal val="ppt_y"/>
                                          </p:val>
                                        </p:tav>
                                      </p:tavLst>
                                    </p:anim>
                                    <p:set>
                                      <p:cBhvr>
                                        <p:cTn id="152" dur="1" fill="hold">
                                          <p:stCondLst>
                                            <p:cond delay="499"/>
                                          </p:stCondLst>
                                        </p:cTn>
                                        <p:tgtEl>
                                          <p:spTgt spid="18"/>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 presetClass="exit" presetSubtype="8" fill="hold" grpId="1" nodeType="clickEffect">
                                  <p:stCondLst>
                                    <p:cond delay="0"/>
                                  </p:stCondLst>
                                  <p:childTnLst>
                                    <p:anim calcmode="lin" valueType="num">
                                      <p:cBhvr additive="base">
                                        <p:cTn id="156" dur="500"/>
                                        <p:tgtEl>
                                          <p:spTgt spid="28"/>
                                        </p:tgtEl>
                                        <p:attrNameLst>
                                          <p:attrName>ppt_x</p:attrName>
                                        </p:attrNameLst>
                                      </p:cBhvr>
                                      <p:tavLst>
                                        <p:tav tm="0">
                                          <p:val>
                                            <p:strVal val="ppt_x"/>
                                          </p:val>
                                        </p:tav>
                                        <p:tav tm="100000">
                                          <p:val>
                                            <p:strVal val="0-ppt_w/2"/>
                                          </p:val>
                                        </p:tav>
                                      </p:tavLst>
                                    </p:anim>
                                    <p:anim calcmode="lin" valueType="num">
                                      <p:cBhvr additive="base">
                                        <p:cTn id="157" dur="500"/>
                                        <p:tgtEl>
                                          <p:spTgt spid="28"/>
                                        </p:tgtEl>
                                        <p:attrNameLst>
                                          <p:attrName>ppt_y</p:attrName>
                                        </p:attrNameLst>
                                      </p:cBhvr>
                                      <p:tavLst>
                                        <p:tav tm="0">
                                          <p:val>
                                            <p:strVal val="ppt_y"/>
                                          </p:val>
                                        </p:tav>
                                        <p:tav tm="100000">
                                          <p:val>
                                            <p:strVal val="ppt_y"/>
                                          </p:val>
                                        </p:tav>
                                      </p:tavLst>
                                    </p:anim>
                                    <p:set>
                                      <p:cBhvr>
                                        <p:cTn id="158" dur="1" fill="hold">
                                          <p:stCondLst>
                                            <p:cond delay="499"/>
                                          </p:stCondLst>
                                        </p:cTn>
                                        <p:tgtEl>
                                          <p:spTgt spid="28"/>
                                        </p:tgtEl>
                                        <p:attrNameLst>
                                          <p:attrName>style.visibility</p:attrName>
                                        </p:attrNameLst>
                                      </p:cBhvr>
                                      <p:to>
                                        <p:strVal val="hidden"/>
                                      </p:to>
                                    </p:set>
                                  </p:childTnLst>
                                </p:cTn>
                              </p:par>
                              <p:par>
                                <p:cTn id="159" presetID="2" presetClass="exit" presetSubtype="2" fill="hold" grpId="1" nodeType="withEffect">
                                  <p:stCondLst>
                                    <p:cond delay="0"/>
                                  </p:stCondLst>
                                  <p:childTnLst>
                                    <p:anim calcmode="lin" valueType="num">
                                      <p:cBhvr additive="base">
                                        <p:cTn id="160" dur="500"/>
                                        <p:tgtEl>
                                          <p:spTgt spid="19"/>
                                        </p:tgtEl>
                                        <p:attrNameLst>
                                          <p:attrName>ppt_x</p:attrName>
                                        </p:attrNameLst>
                                      </p:cBhvr>
                                      <p:tavLst>
                                        <p:tav tm="0">
                                          <p:val>
                                            <p:strVal val="ppt_x"/>
                                          </p:val>
                                        </p:tav>
                                        <p:tav tm="100000">
                                          <p:val>
                                            <p:strVal val="1+ppt_w/2"/>
                                          </p:val>
                                        </p:tav>
                                      </p:tavLst>
                                    </p:anim>
                                    <p:anim calcmode="lin" valueType="num">
                                      <p:cBhvr additive="base">
                                        <p:cTn id="161" dur="500"/>
                                        <p:tgtEl>
                                          <p:spTgt spid="19"/>
                                        </p:tgtEl>
                                        <p:attrNameLst>
                                          <p:attrName>ppt_y</p:attrName>
                                        </p:attrNameLst>
                                      </p:cBhvr>
                                      <p:tavLst>
                                        <p:tav tm="0">
                                          <p:val>
                                            <p:strVal val="ppt_y"/>
                                          </p:val>
                                        </p:tav>
                                        <p:tav tm="100000">
                                          <p:val>
                                            <p:strVal val="ppt_y"/>
                                          </p:val>
                                        </p:tav>
                                      </p:tavLst>
                                    </p:anim>
                                    <p:set>
                                      <p:cBhvr>
                                        <p:cTn id="162" dur="1" fill="hold">
                                          <p:stCondLst>
                                            <p:cond delay="499"/>
                                          </p:stCondLst>
                                        </p:cTn>
                                        <p:tgtEl>
                                          <p:spTgt spid="19"/>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 presetClass="exit" presetSubtype="8" fill="hold" grpId="1" nodeType="clickEffect">
                                  <p:stCondLst>
                                    <p:cond delay="0"/>
                                  </p:stCondLst>
                                  <p:childTnLst>
                                    <p:anim calcmode="lin" valueType="num">
                                      <p:cBhvr additive="base">
                                        <p:cTn id="166" dur="500"/>
                                        <p:tgtEl>
                                          <p:spTgt spid="29"/>
                                        </p:tgtEl>
                                        <p:attrNameLst>
                                          <p:attrName>ppt_x</p:attrName>
                                        </p:attrNameLst>
                                      </p:cBhvr>
                                      <p:tavLst>
                                        <p:tav tm="0">
                                          <p:val>
                                            <p:strVal val="ppt_x"/>
                                          </p:val>
                                        </p:tav>
                                        <p:tav tm="100000">
                                          <p:val>
                                            <p:strVal val="0-ppt_w/2"/>
                                          </p:val>
                                        </p:tav>
                                      </p:tavLst>
                                    </p:anim>
                                    <p:anim calcmode="lin" valueType="num">
                                      <p:cBhvr additive="base">
                                        <p:cTn id="167" dur="500"/>
                                        <p:tgtEl>
                                          <p:spTgt spid="29"/>
                                        </p:tgtEl>
                                        <p:attrNameLst>
                                          <p:attrName>ppt_y</p:attrName>
                                        </p:attrNameLst>
                                      </p:cBhvr>
                                      <p:tavLst>
                                        <p:tav tm="0">
                                          <p:val>
                                            <p:strVal val="ppt_y"/>
                                          </p:val>
                                        </p:tav>
                                        <p:tav tm="100000">
                                          <p:val>
                                            <p:strVal val="ppt_y"/>
                                          </p:val>
                                        </p:tav>
                                      </p:tavLst>
                                    </p:anim>
                                    <p:set>
                                      <p:cBhvr>
                                        <p:cTn id="168" dur="1" fill="hold">
                                          <p:stCondLst>
                                            <p:cond delay="499"/>
                                          </p:stCondLst>
                                        </p:cTn>
                                        <p:tgtEl>
                                          <p:spTgt spid="29"/>
                                        </p:tgtEl>
                                        <p:attrNameLst>
                                          <p:attrName>style.visibility</p:attrName>
                                        </p:attrNameLst>
                                      </p:cBhvr>
                                      <p:to>
                                        <p:strVal val="hidden"/>
                                      </p:to>
                                    </p:set>
                                  </p:childTnLst>
                                </p:cTn>
                              </p:par>
                              <p:par>
                                <p:cTn id="169" presetID="2" presetClass="exit" presetSubtype="2" fill="hold" grpId="1" nodeType="withEffect">
                                  <p:stCondLst>
                                    <p:cond delay="0"/>
                                  </p:stCondLst>
                                  <p:childTnLst>
                                    <p:anim calcmode="lin" valueType="num">
                                      <p:cBhvr additive="base">
                                        <p:cTn id="170" dur="500"/>
                                        <p:tgtEl>
                                          <p:spTgt spid="20"/>
                                        </p:tgtEl>
                                        <p:attrNameLst>
                                          <p:attrName>ppt_x</p:attrName>
                                        </p:attrNameLst>
                                      </p:cBhvr>
                                      <p:tavLst>
                                        <p:tav tm="0">
                                          <p:val>
                                            <p:strVal val="ppt_x"/>
                                          </p:val>
                                        </p:tav>
                                        <p:tav tm="100000">
                                          <p:val>
                                            <p:strVal val="1+ppt_w/2"/>
                                          </p:val>
                                        </p:tav>
                                      </p:tavLst>
                                    </p:anim>
                                    <p:anim calcmode="lin" valueType="num">
                                      <p:cBhvr additive="base">
                                        <p:cTn id="171" dur="500"/>
                                        <p:tgtEl>
                                          <p:spTgt spid="20"/>
                                        </p:tgtEl>
                                        <p:attrNameLst>
                                          <p:attrName>ppt_y</p:attrName>
                                        </p:attrNameLst>
                                      </p:cBhvr>
                                      <p:tavLst>
                                        <p:tav tm="0">
                                          <p:val>
                                            <p:strVal val="ppt_y"/>
                                          </p:val>
                                        </p:tav>
                                        <p:tav tm="100000">
                                          <p:val>
                                            <p:strVal val="ppt_y"/>
                                          </p:val>
                                        </p:tav>
                                      </p:tavLst>
                                    </p:anim>
                                    <p:set>
                                      <p:cBhvr>
                                        <p:cTn id="172" dur="1" fill="hold">
                                          <p:stCondLst>
                                            <p:cond delay="499"/>
                                          </p:stCondLst>
                                        </p:cTn>
                                        <p:tgtEl>
                                          <p:spTgt spid="2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 presetClass="exit" presetSubtype="8" fill="hold" grpId="1" nodeType="clickEffect">
                                  <p:stCondLst>
                                    <p:cond delay="0"/>
                                  </p:stCondLst>
                                  <p:childTnLst>
                                    <p:anim calcmode="lin" valueType="num">
                                      <p:cBhvr additive="base">
                                        <p:cTn id="176" dur="500"/>
                                        <p:tgtEl>
                                          <p:spTgt spid="34"/>
                                        </p:tgtEl>
                                        <p:attrNameLst>
                                          <p:attrName>ppt_x</p:attrName>
                                        </p:attrNameLst>
                                      </p:cBhvr>
                                      <p:tavLst>
                                        <p:tav tm="0">
                                          <p:val>
                                            <p:strVal val="ppt_x"/>
                                          </p:val>
                                        </p:tav>
                                        <p:tav tm="100000">
                                          <p:val>
                                            <p:strVal val="0-ppt_w/2"/>
                                          </p:val>
                                        </p:tav>
                                      </p:tavLst>
                                    </p:anim>
                                    <p:anim calcmode="lin" valueType="num">
                                      <p:cBhvr additive="base">
                                        <p:cTn id="177" dur="500"/>
                                        <p:tgtEl>
                                          <p:spTgt spid="34"/>
                                        </p:tgtEl>
                                        <p:attrNameLst>
                                          <p:attrName>ppt_y</p:attrName>
                                        </p:attrNameLst>
                                      </p:cBhvr>
                                      <p:tavLst>
                                        <p:tav tm="0">
                                          <p:val>
                                            <p:strVal val="ppt_y"/>
                                          </p:val>
                                        </p:tav>
                                        <p:tav tm="100000">
                                          <p:val>
                                            <p:strVal val="ppt_y"/>
                                          </p:val>
                                        </p:tav>
                                      </p:tavLst>
                                    </p:anim>
                                    <p:set>
                                      <p:cBhvr>
                                        <p:cTn id="178" dur="1" fill="hold">
                                          <p:stCondLst>
                                            <p:cond delay="499"/>
                                          </p:stCondLst>
                                        </p:cTn>
                                        <p:tgtEl>
                                          <p:spTgt spid="34"/>
                                        </p:tgtEl>
                                        <p:attrNameLst>
                                          <p:attrName>style.visibility</p:attrName>
                                        </p:attrNameLst>
                                      </p:cBhvr>
                                      <p:to>
                                        <p:strVal val="hidden"/>
                                      </p:to>
                                    </p:set>
                                  </p:childTnLst>
                                </p:cTn>
                              </p:par>
                              <p:par>
                                <p:cTn id="179" presetID="2" presetClass="exit" presetSubtype="2" fill="hold" grpId="1" nodeType="withEffect">
                                  <p:stCondLst>
                                    <p:cond delay="0"/>
                                  </p:stCondLst>
                                  <p:childTnLst>
                                    <p:anim calcmode="lin" valueType="num">
                                      <p:cBhvr additive="base">
                                        <p:cTn id="180" dur="500"/>
                                        <p:tgtEl>
                                          <p:spTgt spid="21"/>
                                        </p:tgtEl>
                                        <p:attrNameLst>
                                          <p:attrName>ppt_x</p:attrName>
                                        </p:attrNameLst>
                                      </p:cBhvr>
                                      <p:tavLst>
                                        <p:tav tm="0">
                                          <p:val>
                                            <p:strVal val="ppt_x"/>
                                          </p:val>
                                        </p:tav>
                                        <p:tav tm="100000">
                                          <p:val>
                                            <p:strVal val="1+ppt_w/2"/>
                                          </p:val>
                                        </p:tav>
                                      </p:tavLst>
                                    </p:anim>
                                    <p:anim calcmode="lin" valueType="num">
                                      <p:cBhvr additive="base">
                                        <p:cTn id="181" dur="500"/>
                                        <p:tgtEl>
                                          <p:spTgt spid="21"/>
                                        </p:tgtEl>
                                        <p:attrNameLst>
                                          <p:attrName>ppt_y</p:attrName>
                                        </p:attrNameLst>
                                      </p:cBhvr>
                                      <p:tavLst>
                                        <p:tav tm="0">
                                          <p:val>
                                            <p:strVal val="ppt_y"/>
                                          </p:val>
                                        </p:tav>
                                        <p:tav tm="100000">
                                          <p:val>
                                            <p:strVal val="ppt_y"/>
                                          </p:val>
                                        </p:tav>
                                      </p:tavLst>
                                    </p:anim>
                                    <p:set>
                                      <p:cBhvr>
                                        <p:cTn id="182" dur="1" fill="hold">
                                          <p:stCondLst>
                                            <p:cond delay="499"/>
                                          </p:stCondLst>
                                        </p:cTn>
                                        <p:tgtEl>
                                          <p:spTgt spid="21"/>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 presetClass="exit" presetSubtype="8" fill="hold" grpId="1" nodeType="clickEffect">
                                  <p:stCondLst>
                                    <p:cond delay="0"/>
                                  </p:stCondLst>
                                  <p:childTnLst>
                                    <p:anim calcmode="lin" valueType="num">
                                      <p:cBhvr additive="base">
                                        <p:cTn id="186" dur="500"/>
                                        <p:tgtEl>
                                          <p:spTgt spid="30"/>
                                        </p:tgtEl>
                                        <p:attrNameLst>
                                          <p:attrName>ppt_x</p:attrName>
                                        </p:attrNameLst>
                                      </p:cBhvr>
                                      <p:tavLst>
                                        <p:tav tm="0">
                                          <p:val>
                                            <p:strVal val="ppt_x"/>
                                          </p:val>
                                        </p:tav>
                                        <p:tav tm="100000">
                                          <p:val>
                                            <p:strVal val="0-ppt_w/2"/>
                                          </p:val>
                                        </p:tav>
                                      </p:tavLst>
                                    </p:anim>
                                    <p:anim calcmode="lin" valueType="num">
                                      <p:cBhvr additive="base">
                                        <p:cTn id="187" dur="500"/>
                                        <p:tgtEl>
                                          <p:spTgt spid="30"/>
                                        </p:tgtEl>
                                        <p:attrNameLst>
                                          <p:attrName>ppt_y</p:attrName>
                                        </p:attrNameLst>
                                      </p:cBhvr>
                                      <p:tavLst>
                                        <p:tav tm="0">
                                          <p:val>
                                            <p:strVal val="ppt_y"/>
                                          </p:val>
                                        </p:tav>
                                        <p:tav tm="100000">
                                          <p:val>
                                            <p:strVal val="ppt_y"/>
                                          </p:val>
                                        </p:tav>
                                      </p:tavLst>
                                    </p:anim>
                                    <p:set>
                                      <p:cBhvr>
                                        <p:cTn id="188" dur="1" fill="hold">
                                          <p:stCondLst>
                                            <p:cond delay="499"/>
                                          </p:stCondLst>
                                        </p:cTn>
                                        <p:tgtEl>
                                          <p:spTgt spid="30"/>
                                        </p:tgtEl>
                                        <p:attrNameLst>
                                          <p:attrName>style.visibility</p:attrName>
                                        </p:attrNameLst>
                                      </p:cBhvr>
                                      <p:to>
                                        <p:strVal val="hidden"/>
                                      </p:to>
                                    </p:set>
                                  </p:childTnLst>
                                </p:cTn>
                              </p:par>
                              <p:par>
                                <p:cTn id="189" presetID="2" presetClass="exit" presetSubtype="2" fill="hold" nodeType="withEffect">
                                  <p:stCondLst>
                                    <p:cond delay="0"/>
                                  </p:stCondLst>
                                  <p:childTnLst>
                                    <p:anim calcmode="lin" valueType="num">
                                      <p:cBhvr additive="base">
                                        <p:cTn id="190" dur="500"/>
                                        <p:tgtEl>
                                          <p:spTgt spid="6"/>
                                        </p:tgtEl>
                                        <p:attrNameLst>
                                          <p:attrName>ppt_x</p:attrName>
                                        </p:attrNameLst>
                                      </p:cBhvr>
                                      <p:tavLst>
                                        <p:tav tm="0">
                                          <p:val>
                                            <p:strVal val="ppt_x"/>
                                          </p:val>
                                        </p:tav>
                                        <p:tav tm="100000">
                                          <p:val>
                                            <p:strVal val="1+ppt_w/2"/>
                                          </p:val>
                                        </p:tav>
                                      </p:tavLst>
                                    </p:anim>
                                    <p:anim calcmode="lin" valueType="num">
                                      <p:cBhvr additive="base">
                                        <p:cTn id="191" dur="500"/>
                                        <p:tgtEl>
                                          <p:spTgt spid="6"/>
                                        </p:tgtEl>
                                        <p:attrNameLst>
                                          <p:attrName>ppt_y</p:attrName>
                                        </p:attrNameLst>
                                      </p:cBhvr>
                                      <p:tavLst>
                                        <p:tav tm="0">
                                          <p:val>
                                            <p:strVal val="ppt_y"/>
                                          </p:val>
                                        </p:tav>
                                        <p:tav tm="100000">
                                          <p:val>
                                            <p:strVal val="ppt_y"/>
                                          </p:val>
                                        </p:tav>
                                      </p:tavLst>
                                    </p:anim>
                                    <p:set>
                                      <p:cBhvr>
                                        <p:cTn id="192" dur="1" fill="hold">
                                          <p:stCondLst>
                                            <p:cond delay="499"/>
                                          </p:stCondLst>
                                        </p:cTn>
                                        <p:tgtEl>
                                          <p:spTgt spid="6"/>
                                        </p:tgtEl>
                                        <p:attrNameLst>
                                          <p:attrName>style.visibility</p:attrName>
                                        </p:attrNameLst>
                                      </p:cBhvr>
                                      <p:to>
                                        <p:strVal val="hidden"/>
                                      </p:to>
                                    </p:set>
                                  </p:childTnLst>
                                </p:cTn>
                              </p:par>
                              <p:par>
                                <p:cTn id="193" presetID="2" presetClass="exit" presetSubtype="2" fill="hold" grpId="1" nodeType="withEffect">
                                  <p:stCondLst>
                                    <p:cond delay="0"/>
                                  </p:stCondLst>
                                  <p:childTnLst>
                                    <p:anim calcmode="lin" valueType="num">
                                      <p:cBhvr additive="base">
                                        <p:cTn id="194" dur="500"/>
                                        <p:tgtEl>
                                          <p:spTgt spid="22"/>
                                        </p:tgtEl>
                                        <p:attrNameLst>
                                          <p:attrName>ppt_x</p:attrName>
                                        </p:attrNameLst>
                                      </p:cBhvr>
                                      <p:tavLst>
                                        <p:tav tm="0">
                                          <p:val>
                                            <p:strVal val="ppt_x"/>
                                          </p:val>
                                        </p:tav>
                                        <p:tav tm="100000">
                                          <p:val>
                                            <p:strVal val="1+ppt_w/2"/>
                                          </p:val>
                                        </p:tav>
                                      </p:tavLst>
                                    </p:anim>
                                    <p:anim calcmode="lin" valueType="num">
                                      <p:cBhvr additive="base">
                                        <p:cTn id="195" dur="500"/>
                                        <p:tgtEl>
                                          <p:spTgt spid="22"/>
                                        </p:tgtEl>
                                        <p:attrNameLst>
                                          <p:attrName>ppt_y</p:attrName>
                                        </p:attrNameLst>
                                      </p:cBhvr>
                                      <p:tavLst>
                                        <p:tav tm="0">
                                          <p:val>
                                            <p:strVal val="ppt_y"/>
                                          </p:val>
                                        </p:tav>
                                        <p:tav tm="100000">
                                          <p:val>
                                            <p:strVal val="ppt_y"/>
                                          </p:val>
                                        </p:tav>
                                      </p:tavLst>
                                    </p:anim>
                                    <p:set>
                                      <p:cBhvr>
                                        <p:cTn id="196" dur="1" fill="hold">
                                          <p:stCondLst>
                                            <p:cond delay="499"/>
                                          </p:stCondLst>
                                        </p:cTn>
                                        <p:tgtEl>
                                          <p:spTgt spid="22"/>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 presetClass="exit" presetSubtype="8" fill="hold" grpId="1" nodeType="clickEffect">
                                  <p:stCondLst>
                                    <p:cond delay="0"/>
                                  </p:stCondLst>
                                  <p:childTnLst>
                                    <p:anim calcmode="lin" valueType="num">
                                      <p:cBhvr additive="base">
                                        <p:cTn id="200" dur="500"/>
                                        <p:tgtEl>
                                          <p:spTgt spid="31"/>
                                        </p:tgtEl>
                                        <p:attrNameLst>
                                          <p:attrName>ppt_x</p:attrName>
                                        </p:attrNameLst>
                                      </p:cBhvr>
                                      <p:tavLst>
                                        <p:tav tm="0">
                                          <p:val>
                                            <p:strVal val="ppt_x"/>
                                          </p:val>
                                        </p:tav>
                                        <p:tav tm="100000">
                                          <p:val>
                                            <p:strVal val="0-ppt_w/2"/>
                                          </p:val>
                                        </p:tav>
                                      </p:tavLst>
                                    </p:anim>
                                    <p:anim calcmode="lin" valueType="num">
                                      <p:cBhvr additive="base">
                                        <p:cTn id="201" dur="500"/>
                                        <p:tgtEl>
                                          <p:spTgt spid="31"/>
                                        </p:tgtEl>
                                        <p:attrNameLst>
                                          <p:attrName>ppt_y</p:attrName>
                                        </p:attrNameLst>
                                      </p:cBhvr>
                                      <p:tavLst>
                                        <p:tav tm="0">
                                          <p:val>
                                            <p:strVal val="ppt_y"/>
                                          </p:val>
                                        </p:tav>
                                        <p:tav tm="100000">
                                          <p:val>
                                            <p:strVal val="ppt_y"/>
                                          </p:val>
                                        </p:tav>
                                      </p:tavLst>
                                    </p:anim>
                                    <p:set>
                                      <p:cBhvr>
                                        <p:cTn id="202" dur="1" fill="hold">
                                          <p:stCondLst>
                                            <p:cond delay="499"/>
                                          </p:stCondLst>
                                        </p:cTn>
                                        <p:tgtEl>
                                          <p:spTgt spid="31"/>
                                        </p:tgtEl>
                                        <p:attrNameLst>
                                          <p:attrName>style.visibility</p:attrName>
                                        </p:attrNameLst>
                                      </p:cBhvr>
                                      <p:to>
                                        <p:strVal val="hidden"/>
                                      </p:to>
                                    </p:set>
                                  </p:childTnLst>
                                </p:cTn>
                              </p:par>
                              <p:par>
                                <p:cTn id="203" presetID="2" presetClass="exit" presetSubtype="2" fill="hold" grpId="1" nodeType="withEffect">
                                  <p:stCondLst>
                                    <p:cond delay="0"/>
                                  </p:stCondLst>
                                  <p:childTnLst>
                                    <p:anim calcmode="lin" valueType="num">
                                      <p:cBhvr additive="base">
                                        <p:cTn id="204" dur="500"/>
                                        <p:tgtEl>
                                          <p:spTgt spid="23"/>
                                        </p:tgtEl>
                                        <p:attrNameLst>
                                          <p:attrName>ppt_x</p:attrName>
                                        </p:attrNameLst>
                                      </p:cBhvr>
                                      <p:tavLst>
                                        <p:tav tm="0">
                                          <p:val>
                                            <p:strVal val="ppt_x"/>
                                          </p:val>
                                        </p:tav>
                                        <p:tav tm="100000">
                                          <p:val>
                                            <p:strVal val="1+ppt_w/2"/>
                                          </p:val>
                                        </p:tav>
                                      </p:tavLst>
                                    </p:anim>
                                    <p:anim calcmode="lin" valueType="num">
                                      <p:cBhvr additive="base">
                                        <p:cTn id="205" dur="500"/>
                                        <p:tgtEl>
                                          <p:spTgt spid="23"/>
                                        </p:tgtEl>
                                        <p:attrNameLst>
                                          <p:attrName>ppt_y</p:attrName>
                                        </p:attrNameLst>
                                      </p:cBhvr>
                                      <p:tavLst>
                                        <p:tav tm="0">
                                          <p:val>
                                            <p:strVal val="ppt_y"/>
                                          </p:val>
                                        </p:tav>
                                        <p:tav tm="100000">
                                          <p:val>
                                            <p:strVal val="ppt_y"/>
                                          </p:val>
                                        </p:tav>
                                      </p:tavLst>
                                    </p:anim>
                                    <p:set>
                                      <p:cBhvr>
                                        <p:cTn id="206" dur="1" fill="hold">
                                          <p:stCondLst>
                                            <p:cond delay="499"/>
                                          </p:stCondLst>
                                        </p:cTn>
                                        <p:tgtEl>
                                          <p:spTgt spid="23"/>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2" presetClass="exit" presetSubtype="8" fill="hold" grpId="1" nodeType="clickEffect">
                                  <p:stCondLst>
                                    <p:cond delay="0"/>
                                  </p:stCondLst>
                                  <p:childTnLst>
                                    <p:anim calcmode="lin" valueType="num">
                                      <p:cBhvr additive="base">
                                        <p:cTn id="210" dur="500"/>
                                        <p:tgtEl>
                                          <p:spTgt spid="33"/>
                                        </p:tgtEl>
                                        <p:attrNameLst>
                                          <p:attrName>ppt_x</p:attrName>
                                        </p:attrNameLst>
                                      </p:cBhvr>
                                      <p:tavLst>
                                        <p:tav tm="0">
                                          <p:val>
                                            <p:strVal val="ppt_x"/>
                                          </p:val>
                                        </p:tav>
                                        <p:tav tm="100000">
                                          <p:val>
                                            <p:strVal val="0-ppt_w/2"/>
                                          </p:val>
                                        </p:tav>
                                      </p:tavLst>
                                    </p:anim>
                                    <p:anim calcmode="lin" valueType="num">
                                      <p:cBhvr additive="base">
                                        <p:cTn id="211" dur="500"/>
                                        <p:tgtEl>
                                          <p:spTgt spid="33"/>
                                        </p:tgtEl>
                                        <p:attrNameLst>
                                          <p:attrName>ppt_y</p:attrName>
                                        </p:attrNameLst>
                                      </p:cBhvr>
                                      <p:tavLst>
                                        <p:tav tm="0">
                                          <p:val>
                                            <p:strVal val="ppt_y"/>
                                          </p:val>
                                        </p:tav>
                                        <p:tav tm="100000">
                                          <p:val>
                                            <p:strVal val="ppt_y"/>
                                          </p:val>
                                        </p:tav>
                                      </p:tavLst>
                                    </p:anim>
                                    <p:set>
                                      <p:cBhvr>
                                        <p:cTn id="212" dur="1" fill="hold">
                                          <p:stCondLst>
                                            <p:cond delay="499"/>
                                          </p:stCondLst>
                                        </p:cTn>
                                        <p:tgtEl>
                                          <p:spTgt spid="33"/>
                                        </p:tgtEl>
                                        <p:attrNameLst>
                                          <p:attrName>style.visibility</p:attrName>
                                        </p:attrNameLst>
                                      </p:cBhvr>
                                      <p:to>
                                        <p:strVal val="hidden"/>
                                      </p:to>
                                    </p:set>
                                  </p:childTnLst>
                                </p:cTn>
                              </p:par>
                              <p:par>
                                <p:cTn id="213" presetID="2" presetClass="exit" presetSubtype="2" fill="hold" grpId="1" nodeType="withEffect">
                                  <p:stCondLst>
                                    <p:cond delay="0"/>
                                  </p:stCondLst>
                                  <p:childTnLst>
                                    <p:anim calcmode="lin" valueType="num">
                                      <p:cBhvr additive="base">
                                        <p:cTn id="214" dur="500"/>
                                        <p:tgtEl>
                                          <p:spTgt spid="24"/>
                                        </p:tgtEl>
                                        <p:attrNameLst>
                                          <p:attrName>ppt_x</p:attrName>
                                        </p:attrNameLst>
                                      </p:cBhvr>
                                      <p:tavLst>
                                        <p:tav tm="0">
                                          <p:val>
                                            <p:strVal val="ppt_x"/>
                                          </p:val>
                                        </p:tav>
                                        <p:tav tm="100000">
                                          <p:val>
                                            <p:strVal val="1+ppt_w/2"/>
                                          </p:val>
                                        </p:tav>
                                      </p:tavLst>
                                    </p:anim>
                                    <p:anim calcmode="lin" valueType="num">
                                      <p:cBhvr additive="base">
                                        <p:cTn id="215" dur="500"/>
                                        <p:tgtEl>
                                          <p:spTgt spid="24"/>
                                        </p:tgtEl>
                                        <p:attrNameLst>
                                          <p:attrName>ppt_y</p:attrName>
                                        </p:attrNameLst>
                                      </p:cBhvr>
                                      <p:tavLst>
                                        <p:tav tm="0">
                                          <p:val>
                                            <p:strVal val="ppt_y"/>
                                          </p:val>
                                        </p:tav>
                                        <p:tav tm="100000">
                                          <p:val>
                                            <p:strVal val="ppt_y"/>
                                          </p:val>
                                        </p:tav>
                                      </p:tavLst>
                                    </p:anim>
                                    <p:set>
                                      <p:cBhvr>
                                        <p:cTn id="216" dur="1" fill="hold">
                                          <p:stCondLst>
                                            <p:cond delay="499"/>
                                          </p:stCondLst>
                                        </p:cTn>
                                        <p:tgtEl>
                                          <p:spTgt spid="24"/>
                                        </p:tgtEl>
                                        <p:attrNameLst>
                                          <p:attrName>style.visibility</p:attrName>
                                        </p:attrNameLst>
                                      </p:cBhvr>
                                      <p:to>
                                        <p:strVal val="hidden"/>
                                      </p:to>
                                    </p:set>
                                  </p:childTnLst>
                                </p:cTn>
                              </p:par>
                            </p:childTnLst>
                          </p:cTn>
                        </p:par>
                      </p:childTnLst>
                    </p:cTn>
                  </p:par>
                  <p:par>
                    <p:cTn id="217" fill="hold">
                      <p:stCondLst>
                        <p:cond delay="indefinite"/>
                      </p:stCondLst>
                      <p:childTnLst>
                        <p:par>
                          <p:cTn id="218" fill="hold">
                            <p:stCondLst>
                              <p:cond delay="0"/>
                            </p:stCondLst>
                            <p:childTnLst>
                              <p:par>
                                <p:cTn id="219" presetID="2" presetClass="entr" presetSubtype="8" fill="hold" grpId="2" nodeType="clickEffect">
                                  <p:stCondLst>
                                    <p:cond delay="0"/>
                                  </p:stCondLst>
                                  <p:childTnLst>
                                    <p:set>
                                      <p:cBhvr>
                                        <p:cTn id="220" dur="1" fill="hold">
                                          <p:stCondLst>
                                            <p:cond delay="0"/>
                                          </p:stCondLst>
                                        </p:cTn>
                                        <p:tgtEl>
                                          <p:spTgt spid="25"/>
                                        </p:tgtEl>
                                        <p:attrNameLst>
                                          <p:attrName>style.visibility</p:attrName>
                                        </p:attrNameLst>
                                      </p:cBhvr>
                                      <p:to>
                                        <p:strVal val="visible"/>
                                      </p:to>
                                    </p:set>
                                    <p:anim calcmode="lin" valueType="num">
                                      <p:cBhvr additive="base">
                                        <p:cTn id="221" dur="500" fill="hold"/>
                                        <p:tgtEl>
                                          <p:spTgt spid="25"/>
                                        </p:tgtEl>
                                        <p:attrNameLst>
                                          <p:attrName>ppt_x</p:attrName>
                                        </p:attrNameLst>
                                      </p:cBhvr>
                                      <p:tavLst>
                                        <p:tav tm="0">
                                          <p:val>
                                            <p:strVal val="0-#ppt_w/2"/>
                                          </p:val>
                                        </p:tav>
                                        <p:tav tm="100000">
                                          <p:val>
                                            <p:strVal val="#ppt_x"/>
                                          </p:val>
                                        </p:tav>
                                      </p:tavLst>
                                    </p:anim>
                                    <p:anim calcmode="lin" valueType="num">
                                      <p:cBhvr additive="base">
                                        <p:cTn id="222" dur="500" fill="hold"/>
                                        <p:tgtEl>
                                          <p:spTgt spid="25"/>
                                        </p:tgtEl>
                                        <p:attrNameLst>
                                          <p:attrName>ppt_y</p:attrName>
                                        </p:attrNameLst>
                                      </p:cBhvr>
                                      <p:tavLst>
                                        <p:tav tm="0">
                                          <p:val>
                                            <p:strVal val="#ppt_y"/>
                                          </p:val>
                                        </p:tav>
                                        <p:tav tm="100000">
                                          <p:val>
                                            <p:strVal val="#ppt_y"/>
                                          </p:val>
                                        </p:tav>
                                      </p:tavLst>
                                    </p:anim>
                                  </p:childTnLst>
                                </p:cTn>
                              </p:par>
                              <p:par>
                                <p:cTn id="223" presetID="2" presetClass="entr" presetSubtype="8" fill="hold" grpId="2" nodeType="withEffect">
                                  <p:stCondLst>
                                    <p:cond delay="0"/>
                                  </p:stCondLst>
                                  <p:childTnLst>
                                    <p:set>
                                      <p:cBhvr>
                                        <p:cTn id="224" dur="1" fill="hold">
                                          <p:stCondLst>
                                            <p:cond delay="0"/>
                                          </p:stCondLst>
                                        </p:cTn>
                                        <p:tgtEl>
                                          <p:spTgt spid="26"/>
                                        </p:tgtEl>
                                        <p:attrNameLst>
                                          <p:attrName>style.visibility</p:attrName>
                                        </p:attrNameLst>
                                      </p:cBhvr>
                                      <p:to>
                                        <p:strVal val="visible"/>
                                      </p:to>
                                    </p:set>
                                    <p:anim calcmode="lin" valueType="num">
                                      <p:cBhvr additive="base">
                                        <p:cTn id="225" dur="500" fill="hold"/>
                                        <p:tgtEl>
                                          <p:spTgt spid="26"/>
                                        </p:tgtEl>
                                        <p:attrNameLst>
                                          <p:attrName>ppt_x</p:attrName>
                                        </p:attrNameLst>
                                      </p:cBhvr>
                                      <p:tavLst>
                                        <p:tav tm="0">
                                          <p:val>
                                            <p:strVal val="0-#ppt_w/2"/>
                                          </p:val>
                                        </p:tav>
                                        <p:tav tm="100000">
                                          <p:val>
                                            <p:strVal val="#ppt_x"/>
                                          </p:val>
                                        </p:tav>
                                      </p:tavLst>
                                    </p:anim>
                                    <p:anim calcmode="lin" valueType="num">
                                      <p:cBhvr additive="base">
                                        <p:cTn id="226" dur="500" fill="hold"/>
                                        <p:tgtEl>
                                          <p:spTgt spid="26"/>
                                        </p:tgtEl>
                                        <p:attrNameLst>
                                          <p:attrName>ppt_y</p:attrName>
                                        </p:attrNameLst>
                                      </p:cBhvr>
                                      <p:tavLst>
                                        <p:tav tm="0">
                                          <p:val>
                                            <p:strVal val="#ppt_y"/>
                                          </p:val>
                                        </p:tav>
                                        <p:tav tm="100000">
                                          <p:val>
                                            <p:strVal val="#ppt_y"/>
                                          </p:val>
                                        </p:tav>
                                      </p:tavLst>
                                    </p:anim>
                                  </p:childTnLst>
                                </p:cTn>
                              </p:par>
                              <p:par>
                                <p:cTn id="227" presetID="2" presetClass="entr" presetSubtype="8" fill="hold" grpId="2" nodeType="withEffect">
                                  <p:stCondLst>
                                    <p:cond delay="0"/>
                                  </p:stCondLst>
                                  <p:childTnLst>
                                    <p:set>
                                      <p:cBhvr>
                                        <p:cTn id="228" dur="1" fill="hold">
                                          <p:stCondLst>
                                            <p:cond delay="0"/>
                                          </p:stCondLst>
                                        </p:cTn>
                                        <p:tgtEl>
                                          <p:spTgt spid="27"/>
                                        </p:tgtEl>
                                        <p:attrNameLst>
                                          <p:attrName>style.visibility</p:attrName>
                                        </p:attrNameLst>
                                      </p:cBhvr>
                                      <p:to>
                                        <p:strVal val="visible"/>
                                      </p:to>
                                    </p:set>
                                    <p:anim calcmode="lin" valueType="num">
                                      <p:cBhvr additive="base">
                                        <p:cTn id="229" dur="500" fill="hold"/>
                                        <p:tgtEl>
                                          <p:spTgt spid="27"/>
                                        </p:tgtEl>
                                        <p:attrNameLst>
                                          <p:attrName>ppt_x</p:attrName>
                                        </p:attrNameLst>
                                      </p:cBhvr>
                                      <p:tavLst>
                                        <p:tav tm="0">
                                          <p:val>
                                            <p:strVal val="0-#ppt_w/2"/>
                                          </p:val>
                                        </p:tav>
                                        <p:tav tm="100000">
                                          <p:val>
                                            <p:strVal val="#ppt_x"/>
                                          </p:val>
                                        </p:tav>
                                      </p:tavLst>
                                    </p:anim>
                                    <p:anim calcmode="lin" valueType="num">
                                      <p:cBhvr additive="base">
                                        <p:cTn id="230" dur="500" fill="hold"/>
                                        <p:tgtEl>
                                          <p:spTgt spid="27"/>
                                        </p:tgtEl>
                                        <p:attrNameLst>
                                          <p:attrName>ppt_y</p:attrName>
                                        </p:attrNameLst>
                                      </p:cBhvr>
                                      <p:tavLst>
                                        <p:tav tm="0">
                                          <p:val>
                                            <p:strVal val="#ppt_y"/>
                                          </p:val>
                                        </p:tav>
                                        <p:tav tm="100000">
                                          <p:val>
                                            <p:strVal val="#ppt_y"/>
                                          </p:val>
                                        </p:tav>
                                      </p:tavLst>
                                    </p:anim>
                                  </p:childTnLst>
                                </p:cTn>
                              </p:par>
                              <p:par>
                                <p:cTn id="231" presetID="2" presetClass="entr" presetSubtype="8" fill="hold" grpId="2" nodeType="withEffect">
                                  <p:stCondLst>
                                    <p:cond delay="0"/>
                                  </p:stCondLst>
                                  <p:childTnLst>
                                    <p:set>
                                      <p:cBhvr>
                                        <p:cTn id="232" dur="1" fill="hold">
                                          <p:stCondLst>
                                            <p:cond delay="0"/>
                                          </p:stCondLst>
                                        </p:cTn>
                                        <p:tgtEl>
                                          <p:spTgt spid="28"/>
                                        </p:tgtEl>
                                        <p:attrNameLst>
                                          <p:attrName>style.visibility</p:attrName>
                                        </p:attrNameLst>
                                      </p:cBhvr>
                                      <p:to>
                                        <p:strVal val="visible"/>
                                      </p:to>
                                    </p:set>
                                    <p:anim calcmode="lin" valueType="num">
                                      <p:cBhvr additive="base">
                                        <p:cTn id="233" dur="500" fill="hold"/>
                                        <p:tgtEl>
                                          <p:spTgt spid="28"/>
                                        </p:tgtEl>
                                        <p:attrNameLst>
                                          <p:attrName>ppt_x</p:attrName>
                                        </p:attrNameLst>
                                      </p:cBhvr>
                                      <p:tavLst>
                                        <p:tav tm="0">
                                          <p:val>
                                            <p:strVal val="0-#ppt_w/2"/>
                                          </p:val>
                                        </p:tav>
                                        <p:tav tm="100000">
                                          <p:val>
                                            <p:strVal val="#ppt_x"/>
                                          </p:val>
                                        </p:tav>
                                      </p:tavLst>
                                    </p:anim>
                                    <p:anim calcmode="lin" valueType="num">
                                      <p:cBhvr additive="base">
                                        <p:cTn id="234" dur="500" fill="hold"/>
                                        <p:tgtEl>
                                          <p:spTgt spid="28"/>
                                        </p:tgtEl>
                                        <p:attrNameLst>
                                          <p:attrName>ppt_y</p:attrName>
                                        </p:attrNameLst>
                                      </p:cBhvr>
                                      <p:tavLst>
                                        <p:tav tm="0">
                                          <p:val>
                                            <p:strVal val="#ppt_y"/>
                                          </p:val>
                                        </p:tav>
                                        <p:tav tm="100000">
                                          <p:val>
                                            <p:strVal val="#ppt_y"/>
                                          </p:val>
                                        </p:tav>
                                      </p:tavLst>
                                    </p:anim>
                                  </p:childTnLst>
                                </p:cTn>
                              </p:par>
                              <p:par>
                                <p:cTn id="235" presetID="2" presetClass="entr" presetSubtype="8" fill="hold" grpId="2" nodeType="withEffect">
                                  <p:stCondLst>
                                    <p:cond delay="0"/>
                                  </p:stCondLst>
                                  <p:childTnLst>
                                    <p:set>
                                      <p:cBhvr>
                                        <p:cTn id="236" dur="1" fill="hold">
                                          <p:stCondLst>
                                            <p:cond delay="0"/>
                                          </p:stCondLst>
                                        </p:cTn>
                                        <p:tgtEl>
                                          <p:spTgt spid="29"/>
                                        </p:tgtEl>
                                        <p:attrNameLst>
                                          <p:attrName>style.visibility</p:attrName>
                                        </p:attrNameLst>
                                      </p:cBhvr>
                                      <p:to>
                                        <p:strVal val="visible"/>
                                      </p:to>
                                    </p:set>
                                    <p:anim calcmode="lin" valueType="num">
                                      <p:cBhvr additive="base">
                                        <p:cTn id="237" dur="500" fill="hold"/>
                                        <p:tgtEl>
                                          <p:spTgt spid="29"/>
                                        </p:tgtEl>
                                        <p:attrNameLst>
                                          <p:attrName>ppt_x</p:attrName>
                                        </p:attrNameLst>
                                      </p:cBhvr>
                                      <p:tavLst>
                                        <p:tav tm="0">
                                          <p:val>
                                            <p:strVal val="0-#ppt_w/2"/>
                                          </p:val>
                                        </p:tav>
                                        <p:tav tm="100000">
                                          <p:val>
                                            <p:strVal val="#ppt_x"/>
                                          </p:val>
                                        </p:tav>
                                      </p:tavLst>
                                    </p:anim>
                                    <p:anim calcmode="lin" valueType="num">
                                      <p:cBhvr additive="base">
                                        <p:cTn id="238" dur="500" fill="hold"/>
                                        <p:tgtEl>
                                          <p:spTgt spid="29"/>
                                        </p:tgtEl>
                                        <p:attrNameLst>
                                          <p:attrName>ppt_y</p:attrName>
                                        </p:attrNameLst>
                                      </p:cBhvr>
                                      <p:tavLst>
                                        <p:tav tm="0">
                                          <p:val>
                                            <p:strVal val="#ppt_y"/>
                                          </p:val>
                                        </p:tav>
                                        <p:tav tm="100000">
                                          <p:val>
                                            <p:strVal val="#ppt_y"/>
                                          </p:val>
                                        </p:tav>
                                      </p:tavLst>
                                    </p:anim>
                                  </p:childTnLst>
                                </p:cTn>
                              </p:par>
                              <p:par>
                                <p:cTn id="239" presetID="2" presetClass="entr" presetSubtype="8" fill="hold" grpId="2" nodeType="withEffect">
                                  <p:stCondLst>
                                    <p:cond delay="0"/>
                                  </p:stCondLst>
                                  <p:childTnLst>
                                    <p:set>
                                      <p:cBhvr>
                                        <p:cTn id="240" dur="1" fill="hold">
                                          <p:stCondLst>
                                            <p:cond delay="0"/>
                                          </p:stCondLst>
                                        </p:cTn>
                                        <p:tgtEl>
                                          <p:spTgt spid="34"/>
                                        </p:tgtEl>
                                        <p:attrNameLst>
                                          <p:attrName>style.visibility</p:attrName>
                                        </p:attrNameLst>
                                      </p:cBhvr>
                                      <p:to>
                                        <p:strVal val="visible"/>
                                      </p:to>
                                    </p:set>
                                    <p:anim calcmode="lin" valueType="num">
                                      <p:cBhvr additive="base">
                                        <p:cTn id="241" dur="500" fill="hold"/>
                                        <p:tgtEl>
                                          <p:spTgt spid="34"/>
                                        </p:tgtEl>
                                        <p:attrNameLst>
                                          <p:attrName>ppt_x</p:attrName>
                                        </p:attrNameLst>
                                      </p:cBhvr>
                                      <p:tavLst>
                                        <p:tav tm="0">
                                          <p:val>
                                            <p:strVal val="0-#ppt_w/2"/>
                                          </p:val>
                                        </p:tav>
                                        <p:tav tm="100000">
                                          <p:val>
                                            <p:strVal val="#ppt_x"/>
                                          </p:val>
                                        </p:tav>
                                      </p:tavLst>
                                    </p:anim>
                                    <p:anim calcmode="lin" valueType="num">
                                      <p:cBhvr additive="base">
                                        <p:cTn id="242" dur="500" fill="hold"/>
                                        <p:tgtEl>
                                          <p:spTgt spid="34"/>
                                        </p:tgtEl>
                                        <p:attrNameLst>
                                          <p:attrName>ppt_y</p:attrName>
                                        </p:attrNameLst>
                                      </p:cBhvr>
                                      <p:tavLst>
                                        <p:tav tm="0">
                                          <p:val>
                                            <p:strVal val="#ppt_y"/>
                                          </p:val>
                                        </p:tav>
                                        <p:tav tm="100000">
                                          <p:val>
                                            <p:strVal val="#ppt_y"/>
                                          </p:val>
                                        </p:tav>
                                      </p:tavLst>
                                    </p:anim>
                                  </p:childTnLst>
                                </p:cTn>
                              </p:par>
                              <p:par>
                                <p:cTn id="243" presetID="2" presetClass="entr" presetSubtype="8" fill="hold" grpId="2" nodeType="withEffect">
                                  <p:stCondLst>
                                    <p:cond delay="0"/>
                                  </p:stCondLst>
                                  <p:childTnLst>
                                    <p:set>
                                      <p:cBhvr>
                                        <p:cTn id="244" dur="1" fill="hold">
                                          <p:stCondLst>
                                            <p:cond delay="0"/>
                                          </p:stCondLst>
                                        </p:cTn>
                                        <p:tgtEl>
                                          <p:spTgt spid="30"/>
                                        </p:tgtEl>
                                        <p:attrNameLst>
                                          <p:attrName>style.visibility</p:attrName>
                                        </p:attrNameLst>
                                      </p:cBhvr>
                                      <p:to>
                                        <p:strVal val="visible"/>
                                      </p:to>
                                    </p:set>
                                    <p:anim calcmode="lin" valueType="num">
                                      <p:cBhvr additive="base">
                                        <p:cTn id="245" dur="500" fill="hold"/>
                                        <p:tgtEl>
                                          <p:spTgt spid="30"/>
                                        </p:tgtEl>
                                        <p:attrNameLst>
                                          <p:attrName>ppt_x</p:attrName>
                                        </p:attrNameLst>
                                      </p:cBhvr>
                                      <p:tavLst>
                                        <p:tav tm="0">
                                          <p:val>
                                            <p:strVal val="0-#ppt_w/2"/>
                                          </p:val>
                                        </p:tav>
                                        <p:tav tm="100000">
                                          <p:val>
                                            <p:strVal val="#ppt_x"/>
                                          </p:val>
                                        </p:tav>
                                      </p:tavLst>
                                    </p:anim>
                                    <p:anim calcmode="lin" valueType="num">
                                      <p:cBhvr additive="base">
                                        <p:cTn id="246" dur="500" fill="hold"/>
                                        <p:tgtEl>
                                          <p:spTgt spid="30"/>
                                        </p:tgtEl>
                                        <p:attrNameLst>
                                          <p:attrName>ppt_y</p:attrName>
                                        </p:attrNameLst>
                                      </p:cBhvr>
                                      <p:tavLst>
                                        <p:tav tm="0">
                                          <p:val>
                                            <p:strVal val="#ppt_y"/>
                                          </p:val>
                                        </p:tav>
                                        <p:tav tm="100000">
                                          <p:val>
                                            <p:strVal val="#ppt_y"/>
                                          </p:val>
                                        </p:tav>
                                      </p:tavLst>
                                    </p:anim>
                                  </p:childTnLst>
                                </p:cTn>
                              </p:par>
                              <p:par>
                                <p:cTn id="247" presetID="2" presetClass="entr" presetSubtype="8" fill="hold" grpId="2" nodeType="withEffect">
                                  <p:stCondLst>
                                    <p:cond delay="0"/>
                                  </p:stCondLst>
                                  <p:childTnLst>
                                    <p:set>
                                      <p:cBhvr>
                                        <p:cTn id="248" dur="1" fill="hold">
                                          <p:stCondLst>
                                            <p:cond delay="0"/>
                                          </p:stCondLst>
                                        </p:cTn>
                                        <p:tgtEl>
                                          <p:spTgt spid="31"/>
                                        </p:tgtEl>
                                        <p:attrNameLst>
                                          <p:attrName>style.visibility</p:attrName>
                                        </p:attrNameLst>
                                      </p:cBhvr>
                                      <p:to>
                                        <p:strVal val="visible"/>
                                      </p:to>
                                    </p:set>
                                    <p:anim calcmode="lin" valueType="num">
                                      <p:cBhvr additive="base">
                                        <p:cTn id="249" dur="500" fill="hold"/>
                                        <p:tgtEl>
                                          <p:spTgt spid="31"/>
                                        </p:tgtEl>
                                        <p:attrNameLst>
                                          <p:attrName>ppt_x</p:attrName>
                                        </p:attrNameLst>
                                      </p:cBhvr>
                                      <p:tavLst>
                                        <p:tav tm="0">
                                          <p:val>
                                            <p:strVal val="0-#ppt_w/2"/>
                                          </p:val>
                                        </p:tav>
                                        <p:tav tm="100000">
                                          <p:val>
                                            <p:strVal val="#ppt_x"/>
                                          </p:val>
                                        </p:tav>
                                      </p:tavLst>
                                    </p:anim>
                                    <p:anim calcmode="lin" valueType="num">
                                      <p:cBhvr additive="base">
                                        <p:cTn id="250" dur="500" fill="hold"/>
                                        <p:tgtEl>
                                          <p:spTgt spid="31"/>
                                        </p:tgtEl>
                                        <p:attrNameLst>
                                          <p:attrName>ppt_y</p:attrName>
                                        </p:attrNameLst>
                                      </p:cBhvr>
                                      <p:tavLst>
                                        <p:tav tm="0">
                                          <p:val>
                                            <p:strVal val="#ppt_y"/>
                                          </p:val>
                                        </p:tav>
                                        <p:tav tm="100000">
                                          <p:val>
                                            <p:strVal val="#ppt_y"/>
                                          </p:val>
                                        </p:tav>
                                      </p:tavLst>
                                    </p:anim>
                                  </p:childTnLst>
                                </p:cTn>
                              </p:par>
                              <p:par>
                                <p:cTn id="251" presetID="2" presetClass="entr" presetSubtype="8" fill="hold" grpId="2" nodeType="withEffect">
                                  <p:stCondLst>
                                    <p:cond delay="0"/>
                                  </p:stCondLst>
                                  <p:childTnLst>
                                    <p:set>
                                      <p:cBhvr>
                                        <p:cTn id="252" dur="1" fill="hold">
                                          <p:stCondLst>
                                            <p:cond delay="0"/>
                                          </p:stCondLst>
                                        </p:cTn>
                                        <p:tgtEl>
                                          <p:spTgt spid="33"/>
                                        </p:tgtEl>
                                        <p:attrNameLst>
                                          <p:attrName>style.visibility</p:attrName>
                                        </p:attrNameLst>
                                      </p:cBhvr>
                                      <p:to>
                                        <p:strVal val="visible"/>
                                      </p:to>
                                    </p:set>
                                    <p:anim calcmode="lin" valueType="num">
                                      <p:cBhvr additive="base">
                                        <p:cTn id="253" dur="500" fill="hold"/>
                                        <p:tgtEl>
                                          <p:spTgt spid="33"/>
                                        </p:tgtEl>
                                        <p:attrNameLst>
                                          <p:attrName>ppt_x</p:attrName>
                                        </p:attrNameLst>
                                      </p:cBhvr>
                                      <p:tavLst>
                                        <p:tav tm="0">
                                          <p:val>
                                            <p:strVal val="0-#ppt_w/2"/>
                                          </p:val>
                                        </p:tav>
                                        <p:tav tm="100000">
                                          <p:val>
                                            <p:strVal val="#ppt_x"/>
                                          </p:val>
                                        </p:tav>
                                      </p:tavLst>
                                    </p:anim>
                                    <p:anim calcmode="lin" valueType="num">
                                      <p:cBhvr additive="base">
                                        <p:cTn id="254" dur="500" fill="hold"/>
                                        <p:tgtEl>
                                          <p:spTgt spid="33"/>
                                        </p:tgtEl>
                                        <p:attrNameLst>
                                          <p:attrName>ppt_y</p:attrName>
                                        </p:attrNameLst>
                                      </p:cBhvr>
                                      <p:tavLst>
                                        <p:tav tm="0">
                                          <p:val>
                                            <p:strVal val="#ppt_y"/>
                                          </p:val>
                                        </p:tav>
                                        <p:tav tm="100000">
                                          <p:val>
                                            <p:strVal val="#ppt_y"/>
                                          </p:val>
                                        </p:tav>
                                      </p:tavLst>
                                    </p:anim>
                                  </p:childTnLst>
                                </p:cTn>
                              </p:par>
                              <p:par>
                                <p:cTn id="255" presetID="2" presetClass="entr" presetSubtype="2" fill="hold" grpId="2" nodeType="withEffect">
                                  <p:stCondLst>
                                    <p:cond delay="0"/>
                                  </p:stCondLst>
                                  <p:childTnLst>
                                    <p:set>
                                      <p:cBhvr>
                                        <p:cTn id="256" dur="1" fill="hold">
                                          <p:stCondLst>
                                            <p:cond delay="0"/>
                                          </p:stCondLst>
                                        </p:cTn>
                                        <p:tgtEl>
                                          <p:spTgt spid="16"/>
                                        </p:tgtEl>
                                        <p:attrNameLst>
                                          <p:attrName>style.visibility</p:attrName>
                                        </p:attrNameLst>
                                      </p:cBhvr>
                                      <p:to>
                                        <p:strVal val="visible"/>
                                      </p:to>
                                    </p:set>
                                    <p:anim calcmode="lin" valueType="num">
                                      <p:cBhvr additive="base">
                                        <p:cTn id="257" dur="500" fill="hold"/>
                                        <p:tgtEl>
                                          <p:spTgt spid="16"/>
                                        </p:tgtEl>
                                        <p:attrNameLst>
                                          <p:attrName>ppt_x</p:attrName>
                                        </p:attrNameLst>
                                      </p:cBhvr>
                                      <p:tavLst>
                                        <p:tav tm="0">
                                          <p:val>
                                            <p:strVal val="1+#ppt_w/2"/>
                                          </p:val>
                                        </p:tav>
                                        <p:tav tm="100000">
                                          <p:val>
                                            <p:strVal val="#ppt_x"/>
                                          </p:val>
                                        </p:tav>
                                      </p:tavLst>
                                    </p:anim>
                                    <p:anim calcmode="lin" valueType="num">
                                      <p:cBhvr additive="base">
                                        <p:cTn id="258" dur="500" fill="hold"/>
                                        <p:tgtEl>
                                          <p:spTgt spid="16"/>
                                        </p:tgtEl>
                                        <p:attrNameLst>
                                          <p:attrName>ppt_y</p:attrName>
                                        </p:attrNameLst>
                                      </p:cBhvr>
                                      <p:tavLst>
                                        <p:tav tm="0">
                                          <p:val>
                                            <p:strVal val="#ppt_y"/>
                                          </p:val>
                                        </p:tav>
                                        <p:tav tm="100000">
                                          <p:val>
                                            <p:strVal val="#ppt_y"/>
                                          </p:val>
                                        </p:tav>
                                      </p:tavLst>
                                    </p:anim>
                                  </p:childTnLst>
                                </p:cTn>
                              </p:par>
                              <p:par>
                                <p:cTn id="259" presetID="2" presetClass="entr" presetSubtype="2" fill="hold" grpId="2" nodeType="withEffect">
                                  <p:stCondLst>
                                    <p:cond delay="0"/>
                                  </p:stCondLst>
                                  <p:childTnLst>
                                    <p:set>
                                      <p:cBhvr>
                                        <p:cTn id="260" dur="1" fill="hold">
                                          <p:stCondLst>
                                            <p:cond delay="0"/>
                                          </p:stCondLst>
                                        </p:cTn>
                                        <p:tgtEl>
                                          <p:spTgt spid="17"/>
                                        </p:tgtEl>
                                        <p:attrNameLst>
                                          <p:attrName>style.visibility</p:attrName>
                                        </p:attrNameLst>
                                      </p:cBhvr>
                                      <p:to>
                                        <p:strVal val="visible"/>
                                      </p:to>
                                    </p:set>
                                    <p:anim calcmode="lin" valueType="num">
                                      <p:cBhvr additive="base">
                                        <p:cTn id="261" dur="500" fill="hold"/>
                                        <p:tgtEl>
                                          <p:spTgt spid="17"/>
                                        </p:tgtEl>
                                        <p:attrNameLst>
                                          <p:attrName>ppt_x</p:attrName>
                                        </p:attrNameLst>
                                      </p:cBhvr>
                                      <p:tavLst>
                                        <p:tav tm="0">
                                          <p:val>
                                            <p:strVal val="1+#ppt_w/2"/>
                                          </p:val>
                                        </p:tav>
                                        <p:tav tm="100000">
                                          <p:val>
                                            <p:strVal val="#ppt_x"/>
                                          </p:val>
                                        </p:tav>
                                      </p:tavLst>
                                    </p:anim>
                                    <p:anim calcmode="lin" valueType="num">
                                      <p:cBhvr additive="base">
                                        <p:cTn id="262" dur="500" fill="hold"/>
                                        <p:tgtEl>
                                          <p:spTgt spid="17"/>
                                        </p:tgtEl>
                                        <p:attrNameLst>
                                          <p:attrName>ppt_y</p:attrName>
                                        </p:attrNameLst>
                                      </p:cBhvr>
                                      <p:tavLst>
                                        <p:tav tm="0">
                                          <p:val>
                                            <p:strVal val="#ppt_y"/>
                                          </p:val>
                                        </p:tav>
                                        <p:tav tm="100000">
                                          <p:val>
                                            <p:strVal val="#ppt_y"/>
                                          </p:val>
                                        </p:tav>
                                      </p:tavLst>
                                    </p:anim>
                                  </p:childTnLst>
                                </p:cTn>
                              </p:par>
                              <p:par>
                                <p:cTn id="263" presetID="2" presetClass="entr" presetSubtype="2" fill="hold" grpId="2" nodeType="withEffect">
                                  <p:stCondLst>
                                    <p:cond delay="0"/>
                                  </p:stCondLst>
                                  <p:childTnLst>
                                    <p:set>
                                      <p:cBhvr>
                                        <p:cTn id="264" dur="1" fill="hold">
                                          <p:stCondLst>
                                            <p:cond delay="0"/>
                                          </p:stCondLst>
                                        </p:cTn>
                                        <p:tgtEl>
                                          <p:spTgt spid="18"/>
                                        </p:tgtEl>
                                        <p:attrNameLst>
                                          <p:attrName>style.visibility</p:attrName>
                                        </p:attrNameLst>
                                      </p:cBhvr>
                                      <p:to>
                                        <p:strVal val="visible"/>
                                      </p:to>
                                    </p:set>
                                    <p:anim calcmode="lin" valueType="num">
                                      <p:cBhvr additive="base">
                                        <p:cTn id="265" dur="500" fill="hold"/>
                                        <p:tgtEl>
                                          <p:spTgt spid="18"/>
                                        </p:tgtEl>
                                        <p:attrNameLst>
                                          <p:attrName>ppt_x</p:attrName>
                                        </p:attrNameLst>
                                      </p:cBhvr>
                                      <p:tavLst>
                                        <p:tav tm="0">
                                          <p:val>
                                            <p:strVal val="1+#ppt_w/2"/>
                                          </p:val>
                                        </p:tav>
                                        <p:tav tm="100000">
                                          <p:val>
                                            <p:strVal val="#ppt_x"/>
                                          </p:val>
                                        </p:tav>
                                      </p:tavLst>
                                    </p:anim>
                                    <p:anim calcmode="lin" valueType="num">
                                      <p:cBhvr additive="base">
                                        <p:cTn id="266" dur="500" fill="hold"/>
                                        <p:tgtEl>
                                          <p:spTgt spid="18"/>
                                        </p:tgtEl>
                                        <p:attrNameLst>
                                          <p:attrName>ppt_y</p:attrName>
                                        </p:attrNameLst>
                                      </p:cBhvr>
                                      <p:tavLst>
                                        <p:tav tm="0">
                                          <p:val>
                                            <p:strVal val="#ppt_y"/>
                                          </p:val>
                                        </p:tav>
                                        <p:tav tm="100000">
                                          <p:val>
                                            <p:strVal val="#ppt_y"/>
                                          </p:val>
                                        </p:tav>
                                      </p:tavLst>
                                    </p:anim>
                                  </p:childTnLst>
                                </p:cTn>
                              </p:par>
                              <p:par>
                                <p:cTn id="267" presetID="2" presetClass="entr" presetSubtype="2" fill="hold" grpId="2" nodeType="withEffect">
                                  <p:stCondLst>
                                    <p:cond delay="0"/>
                                  </p:stCondLst>
                                  <p:childTnLst>
                                    <p:set>
                                      <p:cBhvr>
                                        <p:cTn id="268" dur="1" fill="hold">
                                          <p:stCondLst>
                                            <p:cond delay="0"/>
                                          </p:stCondLst>
                                        </p:cTn>
                                        <p:tgtEl>
                                          <p:spTgt spid="19"/>
                                        </p:tgtEl>
                                        <p:attrNameLst>
                                          <p:attrName>style.visibility</p:attrName>
                                        </p:attrNameLst>
                                      </p:cBhvr>
                                      <p:to>
                                        <p:strVal val="visible"/>
                                      </p:to>
                                    </p:set>
                                    <p:anim calcmode="lin" valueType="num">
                                      <p:cBhvr additive="base">
                                        <p:cTn id="269" dur="500" fill="hold"/>
                                        <p:tgtEl>
                                          <p:spTgt spid="19"/>
                                        </p:tgtEl>
                                        <p:attrNameLst>
                                          <p:attrName>ppt_x</p:attrName>
                                        </p:attrNameLst>
                                      </p:cBhvr>
                                      <p:tavLst>
                                        <p:tav tm="0">
                                          <p:val>
                                            <p:strVal val="1+#ppt_w/2"/>
                                          </p:val>
                                        </p:tav>
                                        <p:tav tm="100000">
                                          <p:val>
                                            <p:strVal val="#ppt_x"/>
                                          </p:val>
                                        </p:tav>
                                      </p:tavLst>
                                    </p:anim>
                                    <p:anim calcmode="lin" valueType="num">
                                      <p:cBhvr additive="base">
                                        <p:cTn id="270" dur="500" fill="hold"/>
                                        <p:tgtEl>
                                          <p:spTgt spid="19"/>
                                        </p:tgtEl>
                                        <p:attrNameLst>
                                          <p:attrName>ppt_y</p:attrName>
                                        </p:attrNameLst>
                                      </p:cBhvr>
                                      <p:tavLst>
                                        <p:tav tm="0">
                                          <p:val>
                                            <p:strVal val="#ppt_y"/>
                                          </p:val>
                                        </p:tav>
                                        <p:tav tm="100000">
                                          <p:val>
                                            <p:strVal val="#ppt_y"/>
                                          </p:val>
                                        </p:tav>
                                      </p:tavLst>
                                    </p:anim>
                                  </p:childTnLst>
                                </p:cTn>
                              </p:par>
                              <p:par>
                                <p:cTn id="271" presetID="2" presetClass="entr" presetSubtype="2" fill="hold" grpId="2" nodeType="withEffect">
                                  <p:stCondLst>
                                    <p:cond delay="0"/>
                                  </p:stCondLst>
                                  <p:childTnLst>
                                    <p:set>
                                      <p:cBhvr>
                                        <p:cTn id="272" dur="1" fill="hold">
                                          <p:stCondLst>
                                            <p:cond delay="0"/>
                                          </p:stCondLst>
                                        </p:cTn>
                                        <p:tgtEl>
                                          <p:spTgt spid="20"/>
                                        </p:tgtEl>
                                        <p:attrNameLst>
                                          <p:attrName>style.visibility</p:attrName>
                                        </p:attrNameLst>
                                      </p:cBhvr>
                                      <p:to>
                                        <p:strVal val="visible"/>
                                      </p:to>
                                    </p:set>
                                    <p:anim calcmode="lin" valueType="num">
                                      <p:cBhvr additive="base">
                                        <p:cTn id="273" dur="500" fill="hold"/>
                                        <p:tgtEl>
                                          <p:spTgt spid="20"/>
                                        </p:tgtEl>
                                        <p:attrNameLst>
                                          <p:attrName>ppt_x</p:attrName>
                                        </p:attrNameLst>
                                      </p:cBhvr>
                                      <p:tavLst>
                                        <p:tav tm="0">
                                          <p:val>
                                            <p:strVal val="1+#ppt_w/2"/>
                                          </p:val>
                                        </p:tav>
                                        <p:tav tm="100000">
                                          <p:val>
                                            <p:strVal val="#ppt_x"/>
                                          </p:val>
                                        </p:tav>
                                      </p:tavLst>
                                    </p:anim>
                                    <p:anim calcmode="lin" valueType="num">
                                      <p:cBhvr additive="base">
                                        <p:cTn id="274" dur="500" fill="hold"/>
                                        <p:tgtEl>
                                          <p:spTgt spid="20"/>
                                        </p:tgtEl>
                                        <p:attrNameLst>
                                          <p:attrName>ppt_y</p:attrName>
                                        </p:attrNameLst>
                                      </p:cBhvr>
                                      <p:tavLst>
                                        <p:tav tm="0">
                                          <p:val>
                                            <p:strVal val="#ppt_y"/>
                                          </p:val>
                                        </p:tav>
                                        <p:tav tm="100000">
                                          <p:val>
                                            <p:strVal val="#ppt_y"/>
                                          </p:val>
                                        </p:tav>
                                      </p:tavLst>
                                    </p:anim>
                                  </p:childTnLst>
                                </p:cTn>
                              </p:par>
                              <p:par>
                                <p:cTn id="275" presetID="2" presetClass="entr" presetSubtype="2" fill="hold" grpId="2" nodeType="withEffect">
                                  <p:stCondLst>
                                    <p:cond delay="0"/>
                                  </p:stCondLst>
                                  <p:childTnLst>
                                    <p:set>
                                      <p:cBhvr>
                                        <p:cTn id="276" dur="1" fill="hold">
                                          <p:stCondLst>
                                            <p:cond delay="0"/>
                                          </p:stCondLst>
                                        </p:cTn>
                                        <p:tgtEl>
                                          <p:spTgt spid="21"/>
                                        </p:tgtEl>
                                        <p:attrNameLst>
                                          <p:attrName>style.visibility</p:attrName>
                                        </p:attrNameLst>
                                      </p:cBhvr>
                                      <p:to>
                                        <p:strVal val="visible"/>
                                      </p:to>
                                    </p:set>
                                    <p:anim calcmode="lin" valueType="num">
                                      <p:cBhvr additive="base">
                                        <p:cTn id="277" dur="500" fill="hold"/>
                                        <p:tgtEl>
                                          <p:spTgt spid="21"/>
                                        </p:tgtEl>
                                        <p:attrNameLst>
                                          <p:attrName>ppt_x</p:attrName>
                                        </p:attrNameLst>
                                      </p:cBhvr>
                                      <p:tavLst>
                                        <p:tav tm="0">
                                          <p:val>
                                            <p:strVal val="1+#ppt_w/2"/>
                                          </p:val>
                                        </p:tav>
                                        <p:tav tm="100000">
                                          <p:val>
                                            <p:strVal val="#ppt_x"/>
                                          </p:val>
                                        </p:tav>
                                      </p:tavLst>
                                    </p:anim>
                                    <p:anim calcmode="lin" valueType="num">
                                      <p:cBhvr additive="base">
                                        <p:cTn id="278" dur="500" fill="hold"/>
                                        <p:tgtEl>
                                          <p:spTgt spid="21"/>
                                        </p:tgtEl>
                                        <p:attrNameLst>
                                          <p:attrName>ppt_y</p:attrName>
                                        </p:attrNameLst>
                                      </p:cBhvr>
                                      <p:tavLst>
                                        <p:tav tm="0">
                                          <p:val>
                                            <p:strVal val="#ppt_y"/>
                                          </p:val>
                                        </p:tav>
                                        <p:tav tm="100000">
                                          <p:val>
                                            <p:strVal val="#ppt_y"/>
                                          </p:val>
                                        </p:tav>
                                      </p:tavLst>
                                    </p:anim>
                                  </p:childTnLst>
                                </p:cTn>
                              </p:par>
                              <p:par>
                                <p:cTn id="279" presetID="2" presetClass="entr" presetSubtype="2" fill="hold" nodeType="withEffect">
                                  <p:stCondLst>
                                    <p:cond delay="0"/>
                                  </p:stCondLst>
                                  <p:childTnLst>
                                    <p:set>
                                      <p:cBhvr>
                                        <p:cTn id="280" dur="1" fill="hold">
                                          <p:stCondLst>
                                            <p:cond delay="0"/>
                                          </p:stCondLst>
                                        </p:cTn>
                                        <p:tgtEl>
                                          <p:spTgt spid="6"/>
                                        </p:tgtEl>
                                        <p:attrNameLst>
                                          <p:attrName>style.visibility</p:attrName>
                                        </p:attrNameLst>
                                      </p:cBhvr>
                                      <p:to>
                                        <p:strVal val="visible"/>
                                      </p:to>
                                    </p:set>
                                    <p:anim calcmode="lin" valueType="num">
                                      <p:cBhvr additive="base">
                                        <p:cTn id="281" dur="500" fill="hold"/>
                                        <p:tgtEl>
                                          <p:spTgt spid="6"/>
                                        </p:tgtEl>
                                        <p:attrNameLst>
                                          <p:attrName>ppt_x</p:attrName>
                                        </p:attrNameLst>
                                      </p:cBhvr>
                                      <p:tavLst>
                                        <p:tav tm="0">
                                          <p:val>
                                            <p:strVal val="1+#ppt_w/2"/>
                                          </p:val>
                                        </p:tav>
                                        <p:tav tm="100000">
                                          <p:val>
                                            <p:strVal val="#ppt_x"/>
                                          </p:val>
                                        </p:tav>
                                      </p:tavLst>
                                    </p:anim>
                                    <p:anim calcmode="lin" valueType="num">
                                      <p:cBhvr additive="base">
                                        <p:cTn id="282" dur="500" fill="hold"/>
                                        <p:tgtEl>
                                          <p:spTgt spid="6"/>
                                        </p:tgtEl>
                                        <p:attrNameLst>
                                          <p:attrName>ppt_y</p:attrName>
                                        </p:attrNameLst>
                                      </p:cBhvr>
                                      <p:tavLst>
                                        <p:tav tm="0">
                                          <p:val>
                                            <p:strVal val="#ppt_y"/>
                                          </p:val>
                                        </p:tav>
                                        <p:tav tm="100000">
                                          <p:val>
                                            <p:strVal val="#ppt_y"/>
                                          </p:val>
                                        </p:tav>
                                      </p:tavLst>
                                    </p:anim>
                                  </p:childTnLst>
                                </p:cTn>
                              </p:par>
                              <p:par>
                                <p:cTn id="283" presetID="2" presetClass="entr" presetSubtype="2" fill="hold" grpId="2" nodeType="withEffect">
                                  <p:stCondLst>
                                    <p:cond delay="0"/>
                                  </p:stCondLst>
                                  <p:childTnLst>
                                    <p:set>
                                      <p:cBhvr>
                                        <p:cTn id="284" dur="1" fill="hold">
                                          <p:stCondLst>
                                            <p:cond delay="0"/>
                                          </p:stCondLst>
                                        </p:cTn>
                                        <p:tgtEl>
                                          <p:spTgt spid="22"/>
                                        </p:tgtEl>
                                        <p:attrNameLst>
                                          <p:attrName>style.visibility</p:attrName>
                                        </p:attrNameLst>
                                      </p:cBhvr>
                                      <p:to>
                                        <p:strVal val="visible"/>
                                      </p:to>
                                    </p:set>
                                    <p:anim calcmode="lin" valueType="num">
                                      <p:cBhvr additive="base">
                                        <p:cTn id="285" dur="500" fill="hold"/>
                                        <p:tgtEl>
                                          <p:spTgt spid="22"/>
                                        </p:tgtEl>
                                        <p:attrNameLst>
                                          <p:attrName>ppt_x</p:attrName>
                                        </p:attrNameLst>
                                      </p:cBhvr>
                                      <p:tavLst>
                                        <p:tav tm="0">
                                          <p:val>
                                            <p:strVal val="1+#ppt_w/2"/>
                                          </p:val>
                                        </p:tav>
                                        <p:tav tm="100000">
                                          <p:val>
                                            <p:strVal val="#ppt_x"/>
                                          </p:val>
                                        </p:tav>
                                      </p:tavLst>
                                    </p:anim>
                                    <p:anim calcmode="lin" valueType="num">
                                      <p:cBhvr additive="base">
                                        <p:cTn id="286" dur="500" fill="hold"/>
                                        <p:tgtEl>
                                          <p:spTgt spid="22"/>
                                        </p:tgtEl>
                                        <p:attrNameLst>
                                          <p:attrName>ppt_y</p:attrName>
                                        </p:attrNameLst>
                                      </p:cBhvr>
                                      <p:tavLst>
                                        <p:tav tm="0">
                                          <p:val>
                                            <p:strVal val="#ppt_y"/>
                                          </p:val>
                                        </p:tav>
                                        <p:tav tm="100000">
                                          <p:val>
                                            <p:strVal val="#ppt_y"/>
                                          </p:val>
                                        </p:tav>
                                      </p:tavLst>
                                    </p:anim>
                                  </p:childTnLst>
                                </p:cTn>
                              </p:par>
                              <p:par>
                                <p:cTn id="287" presetID="2" presetClass="entr" presetSubtype="2" fill="hold" grpId="2" nodeType="withEffect">
                                  <p:stCondLst>
                                    <p:cond delay="0"/>
                                  </p:stCondLst>
                                  <p:childTnLst>
                                    <p:set>
                                      <p:cBhvr>
                                        <p:cTn id="288" dur="1" fill="hold">
                                          <p:stCondLst>
                                            <p:cond delay="0"/>
                                          </p:stCondLst>
                                        </p:cTn>
                                        <p:tgtEl>
                                          <p:spTgt spid="23"/>
                                        </p:tgtEl>
                                        <p:attrNameLst>
                                          <p:attrName>style.visibility</p:attrName>
                                        </p:attrNameLst>
                                      </p:cBhvr>
                                      <p:to>
                                        <p:strVal val="visible"/>
                                      </p:to>
                                    </p:set>
                                    <p:anim calcmode="lin" valueType="num">
                                      <p:cBhvr additive="base">
                                        <p:cTn id="289" dur="500" fill="hold"/>
                                        <p:tgtEl>
                                          <p:spTgt spid="23"/>
                                        </p:tgtEl>
                                        <p:attrNameLst>
                                          <p:attrName>ppt_x</p:attrName>
                                        </p:attrNameLst>
                                      </p:cBhvr>
                                      <p:tavLst>
                                        <p:tav tm="0">
                                          <p:val>
                                            <p:strVal val="1+#ppt_w/2"/>
                                          </p:val>
                                        </p:tav>
                                        <p:tav tm="100000">
                                          <p:val>
                                            <p:strVal val="#ppt_x"/>
                                          </p:val>
                                        </p:tav>
                                      </p:tavLst>
                                    </p:anim>
                                    <p:anim calcmode="lin" valueType="num">
                                      <p:cBhvr additive="base">
                                        <p:cTn id="290" dur="500" fill="hold"/>
                                        <p:tgtEl>
                                          <p:spTgt spid="23"/>
                                        </p:tgtEl>
                                        <p:attrNameLst>
                                          <p:attrName>ppt_y</p:attrName>
                                        </p:attrNameLst>
                                      </p:cBhvr>
                                      <p:tavLst>
                                        <p:tav tm="0">
                                          <p:val>
                                            <p:strVal val="#ppt_y"/>
                                          </p:val>
                                        </p:tav>
                                        <p:tav tm="100000">
                                          <p:val>
                                            <p:strVal val="#ppt_y"/>
                                          </p:val>
                                        </p:tav>
                                      </p:tavLst>
                                    </p:anim>
                                  </p:childTnLst>
                                </p:cTn>
                              </p:par>
                              <p:par>
                                <p:cTn id="291" presetID="2" presetClass="entr" presetSubtype="2" fill="hold" grpId="2" nodeType="withEffect">
                                  <p:stCondLst>
                                    <p:cond delay="0"/>
                                  </p:stCondLst>
                                  <p:childTnLst>
                                    <p:set>
                                      <p:cBhvr>
                                        <p:cTn id="292" dur="1" fill="hold">
                                          <p:stCondLst>
                                            <p:cond delay="0"/>
                                          </p:stCondLst>
                                        </p:cTn>
                                        <p:tgtEl>
                                          <p:spTgt spid="24"/>
                                        </p:tgtEl>
                                        <p:attrNameLst>
                                          <p:attrName>style.visibility</p:attrName>
                                        </p:attrNameLst>
                                      </p:cBhvr>
                                      <p:to>
                                        <p:strVal val="visible"/>
                                      </p:to>
                                    </p:set>
                                    <p:anim calcmode="lin" valueType="num">
                                      <p:cBhvr additive="base">
                                        <p:cTn id="293" dur="500" fill="hold"/>
                                        <p:tgtEl>
                                          <p:spTgt spid="24"/>
                                        </p:tgtEl>
                                        <p:attrNameLst>
                                          <p:attrName>ppt_x</p:attrName>
                                        </p:attrNameLst>
                                      </p:cBhvr>
                                      <p:tavLst>
                                        <p:tav tm="0">
                                          <p:val>
                                            <p:strVal val="1+#ppt_w/2"/>
                                          </p:val>
                                        </p:tav>
                                        <p:tav tm="100000">
                                          <p:val>
                                            <p:strVal val="#ppt_x"/>
                                          </p:val>
                                        </p:tav>
                                      </p:tavLst>
                                    </p:anim>
                                    <p:anim calcmode="lin" valueType="num">
                                      <p:cBhvr additive="base">
                                        <p:cTn id="29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
                  </p:tgtEl>
                </p:cond>
              </p:nextCondLst>
            </p:seq>
            <p:seq concurrent="1" nextAc="seek">
              <p:cTn id="295" restart="whenNotActive" fill="hold" evtFilter="cancelBubble" nodeType="interactiveSeq">
                <p:stCondLst>
                  <p:cond evt="onClick" delay="0">
                    <p:tgtEl>
                      <p:spTgt spid="5"/>
                    </p:tgtEl>
                  </p:cond>
                </p:stCondLst>
                <p:endSync evt="end" delay="0">
                  <p:rtn val="all"/>
                </p:endSync>
                <p:childTnLst>
                  <p:par>
                    <p:cTn id="296" fill="hold">
                      <p:stCondLst>
                        <p:cond delay="0"/>
                      </p:stCondLst>
                      <p:childTnLst>
                        <p:par>
                          <p:cTn id="297" fill="hold">
                            <p:stCondLst>
                              <p:cond delay="0"/>
                            </p:stCondLst>
                            <p:childTnLst>
                              <p:par>
                                <p:cTn id="298" presetID="1" presetClass="exit" presetSubtype="0" fill="hold" grpId="4" nodeType="clickEffect">
                                  <p:stCondLst>
                                    <p:cond delay="0"/>
                                  </p:stCondLst>
                                  <p:childTnLst>
                                    <p:set>
                                      <p:cBhvr>
                                        <p:cTn id="299" dur="1" fill="hold">
                                          <p:stCondLst>
                                            <p:cond delay="0"/>
                                          </p:stCondLst>
                                        </p:cTn>
                                        <p:tgtEl>
                                          <p:spTgt spid="25"/>
                                        </p:tgtEl>
                                        <p:attrNameLst>
                                          <p:attrName>style.visibility</p:attrName>
                                        </p:attrNameLst>
                                      </p:cBhvr>
                                      <p:to>
                                        <p:strVal val="hidden"/>
                                      </p:to>
                                    </p:set>
                                  </p:childTnLst>
                                </p:cTn>
                              </p:par>
                              <p:par>
                                <p:cTn id="300" presetID="1" presetClass="exit" presetSubtype="0" fill="hold" grpId="4" nodeType="withEffect">
                                  <p:stCondLst>
                                    <p:cond delay="0"/>
                                  </p:stCondLst>
                                  <p:childTnLst>
                                    <p:set>
                                      <p:cBhvr>
                                        <p:cTn id="301" dur="1" fill="hold">
                                          <p:stCondLst>
                                            <p:cond delay="0"/>
                                          </p:stCondLst>
                                        </p:cTn>
                                        <p:tgtEl>
                                          <p:spTgt spid="26"/>
                                        </p:tgtEl>
                                        <p:attrNameLst>
                                          <p:attrName>style.visibility</p:attrName>
                                        </p:attrNameLst>
                                      </p:cBhvr>
                                      <p:to>
                                        <p:strVal val="hidden"/>
                                      </p:to>
                                    </p:set>
                                  </p:childTnLst>
                                </p:cTn>
                              </p:par>
                              <p:par>
                                <p:cTn id="302" presetID="1" presetClass="exit" presetSubtype="0" fill="hold" grpId="4" nodeType="withEffect">
                                  <p:stCondLst>
                                    <p:cond delay="0"/>
                                  </p:stCondLst>
                                  <p:childTnLst>
                                    <p:set>
                                      <p:cBhvr>
                                        <p:cTn id="303" dur="1" fill="hold">
                                          <p:stCondLst>
                                            <p:cond delay="0"/>
                                          </p:stCondLst>
                                        </p:cTn>
                                        <p:tgtEl>
                                          <p:spTgt spid="27"/>
                                        </p:tgtEl>
                                        <p:attrNameLst>
                                          <p:attrName>style.visibility</p:attrName>
                                        </p:attrNameLst>
                                      </p:cBhvr>
                                      <p:to>
                                        <p:strVal val="hidden"/>
                                      </p:to>
                                    </p:set>
                                  </p:childTnLst>
                                </p:cTn>
                              </p:par>
                              <p:par>
                                <p:cTn id="304" presetID="1" presetClass="exit" presetSubtype="0" fill="hold" grpId="4" nodeType="withEffect">
                                  <p:stCondLst>
                                    <p:cond delay="0"/>
                                  </p:stCondLst>
                                  <p:childTnLst>
                                    <p:set>
                                      <p:cBhvr>
                                        <p:cTn id="305" dur="1" fill="hold">
                                          <p:stCondLst>
                                            <p:cond delay="0"/>
                                          </p:stCondLst>
                                        </p:cTn>
                                        <p:tgtEl>
                                          <p:spTgt spid="28"/>
                                        </p:tgtEl>
                                        <p:attrNameLst>
                                          <p:attrName>style.visibility</p:attrName>
                                        </p:attrNameLst>
                                      </p:cBhvr>
                                      <p:to>
                                        <p:strVal val="hidden"/>
                                      </p:to>
                                    </p:set>
                                  </p:childTnLst>
                                </p:cTn>
                              </p:par>
                              <p:par>
                                <p:cTn id="306" presetID="1" presetClass="exit" presetSubtype="0" fill="hold" grpId="4" nodeType="withEffect">
                                  <p:stCondLst>
                                    <p:cond delay="0"/>
                                  </p:stCondLst>
                                  <p:childTnLst>
                                    <p:set>
                                      <p:cBhvr>
                                        <p:cTn id="307" dur="1" fill="hold">
                                          <p:stCondLst>
                                            <p:cond delay="0"/>
                                          </p:stCondLst>
                                        </p:cTn>
                                        <p:tgtEl>
                                          <p:spTgt spid="29"/>
                                        </p:tgtEl>
                                        <p:attrNameLst>
                                          <p:attrName>style.visibility</p:attrName>
                                        </p:attrNameLst>
                                      </p:cBhvr>
                                      <p:to>
                                        <p:strVal val="hidden"/>
                                      </p:to>
                                    </p:set>
                                  </p:childTnLst>
                                </p:cTn>
                              </p:par>
                              <p:par>
                                <p:cTn id="308" presetID="1" presetClass="exit" presetSubtype="0" fill="hold" grpId="4" nodeType="withEffect">
                                  <p:stCondLst>
                                    <p:cond delay="0"/>
                                  </p:stCondLst>
                                  <p:childTnLst>
                                    <p:set>
                                      <p:cBhvr>
                                        <p:cTn id="309" dur="1" fill="hold">
                                          <p:stCondLst>
                                            <p:cond delay="0"/>
                                          </p:stCondLst>
                                        </p:cTn>
                                        <p:tgtEl>
                                          <p:spTgt spid="34"/>
                                        </p:tgtEl>
                                        <p:attrNameLst>
                                          <p:attrName>style.visibility</p:attrName>
                                        </p:attrNameLst>
                                      </p:cBhvr>
                                      <p:to>
                                        <p:strVal val="hidden"/>
                                      </p:to>
                                    </p:set>
                                  </p:childTnLst>
                                </p:cTn>
                              </p:par>
                              <p:par>
                                <p:cTn id="310" presetID="1" presetClass="exit" presetSubtype="0" fill="hold" grpId="4" nodeType="withEffect">
                                  <p:stCondLst>
                                    <p:cond delay="0"/>
                                  </p:stCondLst>
                                  <p:childTnLst>
                                    <p:set>
                                      <p:cBhvr>
                                        <p:cTn id="311" dur="1" fill="hold">
                                          <p:stCondLst>
                                            <p:cond delay="0"/>
                                          </p:stCondLst>
                                        </p:cTn>
                                        <p:tgtEl>
                                          <p:spTgt spid="30"/>
                                        </p:tgtEl>
                                        <p:attrNameLst>
                                          <p:attrName>style.visibility</p:attrName>
                                        </p:attrNameLst>
                                      </p:cBhvr>
                                      <p:to>
                                        <p:strVal val="hidden"/>
                                      </p:to>
                                    </p:set>
                                  </p:childTnLst>
                                </p:cTn>
                              </p:par>
                              <p:par>
                                <p:cTn id="312" presetID="1" presetClass="exit" presetSubtype="0" fill="hold" grpId="4" nodeType="withEffect">
                                  <p:stCondLst>
                                    <p:cond delay="0"/>
                                  </p:stCondLst>
                                  <p:childTnLst>
                                    <p:set>
                                      <p:cBhvr>
                                        <p:cTn id="313" dur="1" fill="hold">
                                          <p:stCondLst>
                                            <p:cond delay="0"/>
                                          </p:stCondLst>
                                        </p:cTn>
                                        <p:tgtEl>
                                          <p:spTgt spid="31"/>
                                        </p:tgtEl>
                                        <p:attrNameLst>
                                          <p:attrName>style.visibility</p:attrName>
                                        </p:attrNameLst>
                                      </p:cBhvr>
                                      <p:to>
                                        <p:strVal val="hidden"/>
                                      </p:to>
                                    </p:set>
                                  </p:childTnLst>
                                </p:cTn>
                              </p:par>
                              <p:par>
                                <p:cTn id="314" presetID="1" presetClass="exit" presetSubtype="0" fill="hold" grpId="4" nodeType="withEffect">
                                  <p:stCondLst>
                                    <p:cond delay="0"/>
                                  </p:stCondLst>
                                  <p:childTnLst>
                                    <p:set>
                                      <p:cBhvr>
                                        <p:cTn id="315" dur="1" fill="hold">
                                          <p:stCondLst>
                                            <p:cond delay="0"/>
                                          </p:stCondLst>
                                        </p:cTn>
                                        <p:tgtEl>
                                          <p:spTgt spid="33"/>
                                        </p:tgtEl>
                                        <p:attrNameLst>
                                          <p:attrName>style.visibility</p:attrName>
                                        </p:attrNameLst>
                                      </p:cBhvr>
                                      <p:to>
                                        <p:strVal val="hidden"/>
                                      </p:to>
                                    </p:set>
                                  </p:childTnLst>
                                </p:cTn>
                              </p:par>
                              <p:par>
                                <p:cTn id="316" presetID="1" presetClass="exit" presetSubtype="0" fill="hold" grpId="4" nodeType="withEffect">
                                  <p:stCondLst>
                                    <p:cond delay="0"/>
                                  </p:stCondLst>
                                  <p:childTnLst>
                                    <p:set>
                                      <p:cBhvr>
                                        <p:cTn id="317" dur="1" fill="hold">
                                          <p:stCondLst>
                                            <p:cond delay="0"/>
                                          </p:stCondLst>
                                        </p:cTn>
                                        <p:tgtEl>
                                          <p:spTgt spid="16"/>
                                        </p:tgtEl>
                                        <p:attrNameLst>
                                          <p:attrName>style.visibility</p:attrName>
                                        </p:attrNameLst>
                                      </p:cBhvr>
                                      <p:to>
                                        <p:strVal val="hidden"/>
                                      </p:to>
                                    </p:set>
                                  </p:childTnLst>
                                </p:cTn>
                              </p:par>
                              <p:par>
                                <p:cTn id="318" presetID="1" presetClass="exit" presetSubtype="0" fill="hold" grpId="4" nodeType="withEffect">
                                  <p:stCondLst>
                                    <p:cond delay="0"/>
                                  </p:stCondLst>
                                  <p:childTnLst>
                                    <p:set>
                                      <p:cBhvr>
                                        <p:cTn id="319" dur="1" fill="hold">
                                          <p:stCondLst>
                                            <p:cond delay="0"/>
                                          </p:stCondLst>
                                        </p:cTn>
                                        <p:tgtEl>
                                          <p:spTgt spid="17"/>
                                        </p:tgtEl>
                                        <p:attrNameLst>
                                          <p:attrName>style.visibility</p:attrName>
                                        </p:attrNameLst>
                                      </p:cBhvr>
                                      <p:to>
                                        <p:strVal val="hidden"/>
                                      </p:to>
                                    </p:set>
                                  </p:childTnLst>
                                </p:cTn>
                              </p:par>
                              <p:par>
                                <p:cTn id="320" presetID="1" presetClass="exit" presetSubtype="0" fill="hold" grpId="4" nodeType="withEffect">
                                  <p:stCondLst>
                                    <p:cond delay="0"/>
                                  </p:stCondLst>
                                  <p:childTnLst>
                                    <p:set>
                                      <p:cBhvr>
                                        <p:cTn id="321" dur="1" fill="hold">
                                          <p:stCondLst>
                                            <p:cond delay="0"/>
                                          </p:stCondLst>
                                        </p:cTn>
                                        <p:tgtEl>
                                          <p:spTgt spid="18"/>
                                        </p:tgtEl>
                                        <p:attrNameLst>
                                          <p:attrName>style.visibility</p:attrName>
                                        </p:attrNameLst>
                                      </p:cBhvr>
                                      <p:to>
                                        <p:strVal val="hidden"/>
                                      </p:to>
                                    </p:set>
                                  </p:childTnLst>
                                </p:cTn>
                              </p:par>
                              <p:par>
                                <p:cTn id="322" presetID="1" presetClass="exit" presetSubtype="0" fill="hold" grpId="4" nodeType="withEffect">
                                  <p:stCondLst>
                                    <p:cond delay="0"/>
                                  </p:stCondLst>
                                  <p:childTnLst>
                                    <p:set>
                                      <p:cBhvr>
                                        <p:cTn id="323" dur="1" fill="hold">
                                          <p:stCondLst>
                                            <p:cond delay="0"/>
                                          </p:stCondLst>
                                        </p:cTn>
                                        <p:tgtEl>
                                          <p:spTgt spid="19"/>
                                        </p:tgtEl>
                                        <p:attrNameLst>
                                          <p:attrName>style.visibility</p:attrName>
                                        </p:attrNameLst>
                                      </p:cBhvr>
                                      <p:to>
                                        <p:strVal val="hidden"/>
                                      </p:to>
                                    </p:set>
                                  </p:childTnLst>
                                </p:cTn>
                              </p:par>
                              <p:par>
                                <p:cTn id="324" presetID="1" presetClass="exit" presetSubtype="0" fill="hold" grpId="4" nodeType="withEffect">
                                  <p:stCondLst>
                                    <p:cond delay="0"/>
                                  </p:stCondLst>
                                  <p:childTnLst>
                                    <p:set>
                                      <p:cBhvr>
                                        <p:cTn id="325" dur="1" fill="hold">
                                          <p:stCondLst>
                                            <p:cond delay="0"/>
                                          </p:stCondLst>
                                        </p:cTn>
                                        <p:tgtEl>
                                          <p:spTgt spid="20"/>
                                        </p:tgtEl>
                                        <p:attrNameLst>
                                          <p:attrName>style.visibility</p:attrName>
                                        </p:attrNameLst>
                                      </p:cBhvr>
                                      <p:to>
                                        <p:strVal val="hidden"/>
                                      </p:to>
                                    </p:set>
                                  </p:childTnLst>
                                </p:cTn>
                              </p:par>
                              <p:par>
                                <p:cTn id="326" presetID="1" presetClass="exit" presetSubtype="0" fill="hold" grpId="4" nodeType="withEffect">
                                  <p:stCondLst>
                                    <p:cond delay="0"/>
                                  </p:stCondLst>
                                  <p:childTnLst>
                                    <p:set>
                                      <p:cBhvr>
                                        <p:cTn id="327" dur="1" fill="hold">
                                          <p:stCondLst>
                                            <p:cond delay="0"/>
                                          </p:stCondLst>
                                        </p:cTn>
                                        <p:tgtEl>
                                          <p:spTgt spid="21"/>
                                        </p:tgtEl>
                                        <p:attrNameLst>
                                          <p:attrName>style.visibility</p:attrName>
                                        </p:attrNameLst>
                                      </p:cBhvr>
                                      <p:to>
                                        <p:strVal val="hidden"/>
                                      </p:to>
                                    </p:set>
                                  </p:childTnLst>
                                </p:cTn>
                              </p:par>
                              <p:par>
                                <p:cTn id="328" presetID="1" presetClass="exit" presetSubtype="0" fill="hold" nodeType="withEffect">
                                  <p:stCondLst>
                                    <p:cond delay="0"/>
                                  </p:stCondLst>
                                  <p:childTnLst>
                                    <p:set>
                                      <p:cBhvr>
                                        <p:cTn id="329" dur="1" fill="hold">
                                          <p:stCondLst>
                                            <p:cond delay="0"/>
                                          </p:stCondLst>
                                        </p:cTn>
                                        <p:tgtEl>
                                          <p:spTgt spid="6"/>
                                        </p:tgtEl>
                                        <p:attrNameLst>
                                          <p:attrName>style.visibility</p:attrName>
                                        </p:attrNameLst>
                                      </p:cBhvr>
                                      <p:to>
                                        <p:strVal val="hidden"/>
                                      </p:to>
                                    </p:set>
                                  </p:childTnLst>
                                </p:cTn>
                              </p:par>
                              <p:par>
                                <p:cTn id="330" presetID="1" presetClass="exit" presetSubtype="0" fill="hold" grpId="4" nodeType="withEffect">
                                  <p:stCondLst>
                                    <p:cond delay="0"/>
                                  </p:stCondLst>
                                  <p:childTnLst>
                                    <p:set>
                                      <p:cBhvr>
                                        <p:cTn id="331" dur="1" fill="hold">
                                          <p:stCondLst>
                                            <p:cond delay="0"/>
                                          </p:stCondLst>
                                        </p:cTn>
                                        <p:tgtEl>
                                          <p:spTgt spid="22"/>
                                        </p:tgtEl>
                                        <p:attrNameLst>
                                          <p:attrName>style.visibility</p:attrName>
                                        </p:attrNameLst>
                                      </p:cBhvr>
                                      <p:to>
                                        <p:strVal val="hidden"/>
                                      </p:to>
                                    </p:set>
                                  </p:childTnLst>
                                </p:cTn>
                              </p:par>
                              <p:par>
                                <p:cTn id="332" presetID="1" presetClass="exit" presetSubtype="0" fill="hold" grpId="4" nodeType="withEffect">
                                  <p:stCondLst>
                                    <p:cond delay="0"/>
                                  </p:stCondLst>
                                  <p:childTnLst>
                                    <p:set>
                                      <p:cBhvr>
                                        <p:cTn id="333" dur="1" fill="hold">
                                          <p:stCondLst>
                                            <p:cond delay="0"/>
                                          </p:stCondLst>
                                        </p:cTn>
                                        <p:tgtEl>
                                          <p:spTgt spid="23"/>
                                        </p:tgtEl>
                                        <p:attrNameLst>
                                          <p:attrName>style.visibility</p:attrName>
                                        </p:attrNameLst>
                                      </p:cBhvr>
                                      <p:to>
                                        <p:strVal val="hidden"/>
                                      </p:to>
                                    </p:set>
                                  </p:childTnLst>
                                </p:cTn>
                              </p:par>
                              <p:par>
                                <p:cTn id="334" presetID="1" presetClass="exit" presetSubtype="0" fill="hold" grpId="4" nodeType="withEffect">
                                  <p:stCondLst>
                                    <p:cond delay="0"/>
                                  </p:stCondLst>
                                  <p:childTnLst>
                                    <p:set>
                                      <p:cBhvr>
                                        <p:cTn id="335" dur="1" fill="hold">
                                          <p:stCondLst>
                                            <p:cond delay="0"/>
                                          </p:stCondLst>
                                        </p:cTn>
                                        <p:tgtEl>
                                          <p:spTgt spid="24"/>
                                        </p:tgtEl>
                                        <p:attrNameLst>
                                          <p:attrName>style.visibility</p:attrName>
                                        </p:attrNameLst>
                                      </p:cBhvr>
                                      <p:to>
                                        <p:strVal val="hidden"/>
                                      </p:to>
                                    </p:set>
                                  </p:childTnLst>
                                </p:cTn>
                              </p:par>
                              <p:par>
                                <p:cTn id="336" presetID="1" presetClass="exit" presetSubtype="0" fill="hold" grpId="2" nodeType="withEffect">
                                  <p:stCondLst>
                                    <p:cond delay="0"/>
                                  </p:stCondLst>
                                  <p:childTnLst>
                                    <p:set>
                                      <p:cBhvr>
                                        <p:cTn id="337" dur="1" fill="hold">
                                          <p:stCondLst>
                                            <p:cond delay="0"/>
                                          </p:stCondLst>
                                        </p:cTn>
                                        <p:tgtEl>
                                          <p:spTgt spid="10"/>
                                        </p:tgtEl>
                                        <p:attrNameLst>
                                          <p:attrName>style.visibility</p:attrName>
                                        </p:attrNameLst>
                                      </p:cBhvr>
                                      <p:to>
                                        <p:strVal val="hidden"/>
                                      </p:to>
                                    </p:set>
                                  </p:childTnLst>
                                </p:cTn>
                              </p:par>
                              <p:par>
                                <p:cTn id="338" presetID="1" presetClass="exit" presetSubtype="0" fill="hold" nodeType="withEffect">
                                  <p:stCondLst>
                                    <p:cond delay="0"/>
                                  </p:stCondLst>
                                  <p:childTnLst>
                                    <p:set>
                                      <p:cBhvr>
                                        <p:cTn id="339" dur="1" fill="hold">
                                          <p:stCondLst>
                                            <p:cond delay="0"/>
                                          </p:stCondLst>
                                        </p:cTn>
                                        <p:tgtEl>
                                          <p:spTgt spid="11"/>
                                        </p:tgtEl>
                                        <p:attrNameLst>
                                          <p:attrName>style.visibility</p:attrName>
                                        </p:attrNameLst>
                                      </p:cBhvr>
                                      <p:to>
                                        <p:strVal val="hidden"/>
                                      </p:to>
                                    </p:set>
                                  </p:childTnLst>
                                </p:cTn>
                              </p:par>
                              <p:par>
                                <p:cTn id="340" presetID="1" presetClass="exit" presetSubtype="0" fill="hold" grpId="3" nodeType="withEffect">
                                  <p:stCondLst>
                                    <p:cond delay="0"/>
                                  </p:stCondLst>
                                  <p:childTnLst>
                                    <p:set>
                                      <p:cBhvr>
                                        <p:cTn id="341" dur="1" fill="hold">
                                          <p:stCondLst>
                                            <p:cond delay="0"/>
                                          </p:stCondLst>
                                        </p:cTn>
                                        <p:tgtEl>
                                          <p:spTgt spid="2"/>
                                        </p:tgtEl>
                                        <p:attrNameLst>
                                          <p:attrName>style.visibility</p:attrName>
                                        </p:attrNameLst>
                                      </p:cBhvr>
                                      <p:to>
                                        <p:strVal val="hidden"/>
                                      </p:to>
                                    </p:set>
                                  </p:childTnLst>
                                </p:cTn>
                              </p:par>
                              <p:par>
                                <p:cTn id="342" presetID="1" presetClass="exit" presetSubtype="0" fill="hold" nodeType="withEffect">
                                  <p:stCondLst>
                                    <p:cond delay="0"/>
                                  </p:stCondLst>
                                  <p:childTnLst>
                                    <p:set>
                                      <p:cBhvr>
                                        <p:cTn id="343" dur="1" fill="hold">
                                          <p:stCondLst>
                                            <p:cond delay="0"/>
                                          </p:stCondLst>
                                        </p:cTn>
                                        <p:tgtEl>
                                          <p:spTgt spid="4"/>
                                        </p:tgtEl>
                                        <p:attrNameLst>
                                          <p:attrName>style.visibility</p:attrName>
                                        </p:attrNameLst>
                                      </p:cBhvr>
                                      <p:to>
                                        <p:strVal val="hidden"/>
                                      </p:to>
                                    </p:set>
                                  </p:childTnLst>
                                </p:cTn>
                              </p:par>
                              <p:par>
                                <p:cTn id="344" presetID="1" presetClass="entr" presetSubtype="0" fill="hold" grpId="2" nodeType="withEffect">
                                  <p:stCondLst>
                                    <p:cond delay="0"/>
                                  </p:stCondLst>
                                  <p:childTnLst>
                                    <p:set>
                                      <p:cBhvr>
                                        <p:cTn id="345"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46" restart="whenNotActive" fill="hold" evtFilter="cancelBubble" nodeType="interactiveSeq">
                <p:stCondLst>
                  <p:cond evt="onClick" delay="0">
                    <p:tgtEl>
                      <p:spTgt spid="9"/>
                    </p:tgtEl>
                  </p:cond>
                </p:stCondLst>
                <p:endSync evt="end" delay="0">
                  <p:rtn val="all"/>
                </p:endSync>
                <p:childTnLst>
                  <p:par>
                    <p:cTn id="347" fill="hold">
                      <p:stCondLst>
                        <p:cond delay="0"/>
                      </p:stCondLst>
                      <p:childTnLst>
                        <p:par>
                          <p:cTn id="348" fill="hold">
                            <p:stCondLst>
                              <p:cond delay="0"/>
                            </p:stCondLst>
                            <p:childTnLst>
                              <p:par>
                                <p:cTn id="349" presetID="1" presetClass="exit" presetSubtype="0" fill="hold" grpId="3" nodeType="clickEffect">
                                  <p:stCondLst>
                                    <p:cond delay="0"/>
                                  </p:stCondLst>
                                  <p:childTnLst>
                                    <p:set>
                                      <p:cBhvr>
                                        <p:cTn id="350" dur="1" fill="hold">
                                          <p:stCondLst>
                                            <p:cond delay="0"/>
                                          </p:stCondLst>
                                        </p:cTn>
                                        <p:tgtEl>
                                          <p:spTgt spid="25"/>
                                        </p:tgtEl>
                                        <p:attrNameLst>
                                          <p:attrName>style.visibility</p:attrName>
                                        </p:attrNameLst>
                                      </p:cBhvr>
                                      <p:to>
                                        <p:strVal val="hidden"/>
                                      </p:to>
                                    </p:set>
                                  </p:childTnLst>
                                </p:cTn>
                              </p:par>
                              <p:par>
                                <p:cTn id="351" presetID="1" presetClass="exit" presetSubtype="0" fill="hold" grpId="3" nodeType="withEffect">
                                  <p:stCondLst>
                                    <p:cond delay="0"/>
                                  </p:stCondLst>
                                  <p:childTnLst>
                                    <p:set>
                                      <p:cBhvr>
                                        <p:cTn id="352" dur="1" fill="hold">
                                          <p:stCondLst>
                                            <p:cond delay="0"/>
                                          </p:stCondLst>
                                        </p:cTn>
                                        <p:tgtEl>
                                          <p:spTgt spid="26"/>
                                        </p:tgtEl>
                                        <p:attrNameLst>
                                          <p:attrName>style.visibility</p:attrName>
                                        </p:attrNameLst>
                                      </p:cBhvr>
                                      <p:to>
                                        <p:strVal val="hidden"/>
                                      </p:to>
                                    </p:set>
                                  </p:childTnLst>
                                </p:cTn>
                              </p:par>
                              <p:par>
                                <p:cTn id="353" presetID="1" presetClass="exit" presetSubtype="0" fill="hold" grpId="3" nodeType="withEffect">
                                  <p:stCondLst>
                                    <p:cond delay="0"/>
                                  </p:stCondLst>
                                  <p:childTnLst>
                                    <p:set>
                                      <p:cBhvr>
                                        <p:cTn id="354" dur="1" fill="hold">
                                          <p:stCondLst>
                                            <p:cond delay="0"/>
                                          </p:stCondLst>
                                        </p:cTn>
                                        <p:tgtEl>
                                          <p:spTgt spid="27"/>
                                        </p:tgtEl>
                                        <p:attrNameLst>
                                          <p:attrName>style.visibility</p:attrName>
                                        </p:attrNameLst>
                                      </p:cBhvr>
                                      <p:to>
                                        <p:strVal val="hidden"/>
                                      </p:to>
                                    </p:set>
                                  </p:childTnLst>
                                </p:cTn>
                              </p:par>
                              <p:par>
                                <p:cTn id="355" presetID="1" presetClass="exit" presetSubtype="0" fill="hold" grpId="3" nodeType="withEffect">
                                  <p:stCondLst>
                                    <p:cond delay="0"/>
                                  </p:stCondLst>
                                  <p:childTnLst>
                                    <p:set>
                                      <p:cBhvr>
                                        <p:cTn id="356" dur="1" fill="hold">
                                          <p:stCondLst>
                                            <p:cond delay="0"/>
                                          </p:stCondLst>
                                        </p:cTn>
                                        <p:tgtEl>
                                          <p:spTgt spid="28"/>
                                        </p:tgtEl>
                                        <p:attrNameLst>
                                          <p:attrName>style.visibility</p:attrName>
                                        </p:attrNameLst>
                                      </p:cBhvr>
                                      <p:to>
                                        <p:strVal val="hidden"/>
                                      </p:to>
                                    </p:set>
                                  </p:childTnLst>
                                </p:cTn>
                              </p:par>
                              <p:par>
                                <p:cTn id="357" presetID="1" presetClass="exit" presetSubtype="0" fill="hold" grpId="3" nodeType="withEffect">
                                  <p:stCondLst>
                                    <p:cond delay="0"/>
                                  </p:stCondLst>
                                  <p:childTnLst>
                                    <p:set>
                                      <p:cBhvr>
                                        <p:cTn id="358" dur="1" fill="hold">
                                          <p:stCondLst>
                                            <p:cond delay="0"/>
                                          </p:stCondLst>
                                        </p:cTn>
                                        <p:tgtEl>
                                          <p:spTgt spid="29"/>
                                        </p:tgtEl>
                                        <p:attrNameLst>
                                          <p:attrName>style.visibility</p:attrName>
                                        </p:attrNameLst>
                                      </p:cBhvr>
                                      <p:to>
                                        <p:strVal val="hidden"/>
                                      </p:to>
                                    </p:set>
                                  </p:childTnLst>
                                </p:cTn>
                              </p:par>
                              <p:par>
                                <p:cTn id="359" presetID="1" presetClass="exit" presetSubtype="0" fill="hold" grpId="3" nodeType="withEffect">
                                  <p:stCondLst>
                                    <p:cond delay="0"/>
                                  </p:stCondLst>
                                  <p:childTnLst>
                                    <p:set>
                                      <p:cBhvr>
                                        <p:cTn id="360" dur="1" fill="hold">
                                          <p:stCondLst>
                                            <p:cond delay="0"/>
                                          </p:stCondLst>
                                        </p:cTn>
                                        <p:tgtEl>
                                          <p:spTgt spid="34"/>
                                        </p:tgtEl>
                                        <p:attrNameLst>
                                          <p:attrName>style.visibility</p:attrName>
                                        </p:attrNameLst>
                                      </p:cBhvr>
                                      <p:to>
                                        <p:strVal val="hidden"/>
                                      </p:to>
                                    </p:set>
                                  </p:childTnLst>
                                </p:cTn>
                              </p:par>
                              <p:par>
                                <p:cTn id="361" presetID="1" presetClass="exit" presetSubtype="0" fill="hold" grpId="3" nodeType="withEffect">
                                  <p:stCondLst>
                                    <p:cond delay="0"/>
                                  </p:stCondLst>
                                  <p:childTnLst>
                                    <p:set>
                                      <p:cBhvr>
                                        <p:cTn id="362" dur="1" fill="hold">
                                          <p:stCondLst>
                                            <p:cond delay="0"/>
                                          </p:stCondLst>
                                        </p:cTn>
                                        <p:tgtEl>
                                          <p:spTgt spid="30"/>
                                        </p:tgtEl>
                                        <p:attrNameLst>
                                          <p:attrName>style.visibility</p:attrName>
                                        </p:attrNameLst>
                                      </p:cBhvr>
                                      <p:to>
                                        <p:strVal val="hidden"/>
                                      </p:to>
                                    </p:set>
                                  </p:childTnLst>
                                </p:cTn>
                              </p:par>
                              <p:par>
                                <p:cTn id="363" presetID="1" presetClass="exit" presetSubtype="0" fill="hold" grpId="3" nodeType="withEffect">
                                  <p:stCondLst>
                                    <p:cond delay="0"/>
                                  </p:stCondLst>
                                  <p:childTnLst>
                                    <p:set>
                                      <p:cBhvr>
                                        <p:cTn id="364" dur="1" fill="hold">
                                          <p:stCondLst>
                                            <p:cond delay="0"/>
                                          </p:stCondLst>
                                        </p:cTn>
                                        <p:tgtEl>
                                          <p:spTgt spid="31"/>
                                        </p:tgtEl>
                                        <p:attrNameLst>
                                          <p:attrName>style.visibility</p:attrName>
                                        </p:attrNameLst>
                                      </p:cBhvr>
                                      <p:to>
                                        <p:strVal val="hidden"/>
                                      </p:to>
                                    </p:set>
                                  </p:childTnLst>
                                </p:cTn>
                              </p:par>
                              <p:par>
                                <p:cTn id="365" presetID="1" presetClass="exit" presetSubtype="0" fill="hold" grpId="3" nodeType="withEffect">
                                  <p:stCondLst>
                                    <p:cond delay="0"/>
                                  </p:stCondLst>
                                  <p:childTnLst>
                                    <p:set>
                                      <p:cBhvr>
                                        <p:cTn id="366" dur="1" fill="hold">
                                          <p:stCondLst>
                                            <p:cond delay="0"/>
                                          </p:stCondLst>
                                        </p:cTn>
                                        <p:tgtEl>
                                          <p:spTgt spid="33"/>
                                        </p:tgtEl>
                                        <p:attrNameLst>
                                          <p:attrName>style.visibility</p:attrName>
                                        </p:attrNameLst>
                                      </p:cBhvr>
                                      <p:to>
                                        <p:strVal val="hidden"/>
                                      </p:to>
                                    </p:set>
                                  </p:childTnLst>
                                </p:cTn>
                              </p:par>
                              <p:par>
                                <p:cTn id="367" presetID="1" presetClass="exit" presetSubtype="0" fill="hold" grpId="3" nodeType="withEffect">
                                  <p:stCondLst>
                                    <p:cond delay="0"/>
                                  </p:stCondLst>
                                  <p:childTnLst>
                                    <p:set>
                                      <p:cBhvr>
                                        <p:cTn id="368" dur="1" fill="hold">
                                          <p:stCondLst>
                                            <p:cond delay="0"/>
                                          </p:stCondLst>
                                        </p:cTn>
                                        <p:tgtEl>
                                          <p:spTgt spid="16"/>
                                        </p:tgtEl>
                                        <p:attrNameLst>
                                          <p:attrName>style.visibility</p:attrName>
                                        </p:attrNameLst>
                                      </p:cBhvr>
                                      <p:to>
                                        <p:strVal val="hidden"/>
                                      </p:to>
                                    </p:set>
                                  </p:childTnLst>
                                </p:cTn>
                              </p:par>
                              <p:par>
                                <p:cTn id="369" presetID="1" presetClass="exit" presetSubtype="0" fill="hold" grpId="3" nodeType="withEffect">
                                  <p:stCondLst>
                                    <p:cond delay="0"/>
                                  </p:stCondLst>
                                  <p:childTnLst>
                                    <p:set>
                                      <p:cBhvr>
                                        <p:cTn id="370" dur="1" fill="hold">
                                          <p:stCondLst>
                                            <p:cond delay="0"/>
                                          </p:stCondLst>
                                        </p:cTn>
                                        <p:tgtEl>
                                          <p:spTgt spid="17"/>
                                        </p:tgtEl>
                                        <p:attrNameLst>
                                          <p:attrName>style.visibility</p:attrName>
                                        </p:attrNameLst>
                                      </p:cBhvr>
                                      <p:to>
                                        <p:strVal val="hidden"/>
                                      </p:to>
                                    </p:set>
                                  </p:childTnLst>
                                </p:cTn>
                              </p:par>
                              <p:par>
                                <p:cTn id="371" presetID="1" presetClass="exit" presetSubtype="0" fill="hold" grpId="3" nodeType="withEffect">
                                  <p:stCondLst>
                                    <p:cond delay="0"/>
                                  </p:stCondLst>
                                  <p:childTnLst>
                                    <p:set>
                                      <p:cBhvr>
                                        <p:cTn id="372" dur="1" fill="hold">
                                          <p:stCondLst>
                                            <p:cond delay="0"/>
                                          </p:stCondLst>
                                        </p:cTn>
                                        <p:tgtEl>
                                          <p:spTgt spid="18"/>
                                        </p:tgtEl>
                                        <p:attrNameLst>
                                          <p:attrName>style.visibility</p:attrName>
                                        </p:attrNameLst>
                                      </p:cBhvr>
                                      <p:to>
                                        <p:strVal val="hidden"/>
                                      </p:to>
                                    </p:set>
                                  </p:childTnLst>
                                </p:cTn>
                              </p:par>
                              <p:par>
                                <p:cTn id="373" presetID="1" presetClass="exit" presetSubtype="0" fill="hold" grpId="3" nodeType="withEffect">
                                  <p:stCondLst>
                                    <p:cond delay="0"/>
                                  </p:stCondLst>
                                  <p:childTnLst>
                                    <p:set>
                                      <p:cBhvr>
                                        <p:cTn id="374" dur="1" fill="hold">
                                          <p:stCondLst>
                                            <p:cond delay="0"/>
                                          </p:stCondLst>
                                        </p:cTn>
                                        <p:tgtEl>
                                          <p:spTgt spid="19"/>
                                        </p:tgtEl>
                                        <p:attrNameLst>
                                          <p:attrName>style.visibility</p:attrName>
                                        </p:attrNameLst>
                                      </p:cBhvr>
                                      <p:to>
                                        <p:strVal val="hidden"/>
                                      </p:to>
                                    </p:set>
                                  </p:childTnLst>
                                </p:cTn>
                              </p:par>
                              <p:par>
                                <p:cTn id="375" presetID="1" presetClass="exit" presetSubtype="0" fill="hold" grpId="3" nodeType="withEffect">
                                  <p:stCondLst>
                                    <p:cond delay="0"/>
                                  </p:stCondLst>
                                  <p:childTnLst>
                                    <p:set>
                                      <p:cBhvr>
                                        <p:cTn id="376" dur="1" fill="hold">
                                          <p:stCondLst>
                                            <p:cond delay="0"/>
                                          </p:stCondLst>
                                        </p:cTn>
                                        <p:tgtEl>
                                          <p:spTgt spid="20"/>
                                        </p:tgtEl>
                                        <p:attrNameLst>
                                          <p:attrName>style.visibility</p:attrName>
                                        </p:attrNameLst>
                                      </p:cBhvr>
                                      <p:to>
                                        <p:strVal val="hidden"/>
                                      </p:to>
                                    </p:set>
                                  </p:childTnLst>
                                </p:cTn>
                              </p:par>
                              <p:par>
                                <p:cTn id="377" presetID="1" presetClass="exit" presetSubtype="0" fill="hold" grpId="3" nodeType="withEffect">
                                  <p:stCondLst>
                                    <p:cond delay="0"/>
                                  </p:stCondLst>
                                  <p:childTnLst>
                                    <p:set>
                                      <p:cBhvr>
                                        <p:cTn id="378" dur="1" fill="hold">
                                          <p:stCondLst>
                                            <p:cond delay="0"/>
                                          </p:stCondLst>
                                        </p:cTn>
                                        <p:tgtEl>
                                          <p:spTgt spid="21"/>
                                        </p:tgtEl>
                                        <p:attrNameLst>
                                          <p:attrName>style.visibility</p:attrName>
                                        </p:attrNameLst>
                                      </p:cBhvr>
                                      <p:to>
                                        <p:strVal val="hidden"/>
                                      </p:to>
                                    </p:set>
                                  </p:childTnLst>
                                </p:cTn>
                              </p:par>
                              <p:par>
                                <p:cTn id="379" presetID="1" presetClass="exit" presetSubtype="0" fill="hold" nodeType="withEffect">
                                  <p:stCondLst>
                                    <p:cond delay="0"/>
                                  </p:stCondLst>
                                  <p:childTnLst>
                                    <p:set>
                                      <p:cBhvr>
                                        <p:cTn id="380" dur="1" fill="hold">
                                          <p:stCondLst>
                                            <p:cond delay="0"/>
                                          </p:stCondLst>
                                        </p:cTn>
                                        <p:tgtEl>
                                          <p:spTgt spid="6"/>
                                        </p:tgtEl>
                                        <p:attrNameLst>
                                          <p:attrName>style.visibility</p:attrName>
                                        </p:attrNameLst>
                                      </p:cBhvr>
                                      <p:to>
                                        <p:strVal val="hidden"/>
                                      </p:to>
                                    </p:set>
                                  </p:childTnLst>
                                </p:cTn>
                              </p:par>
                              <p:par>
                                <p:cTn id="381" presetID="1" presetClass="exit" presetSubtype="0" fill="hold" grpId="3" nodeType="withEffect">
                                  <p:stCondLst>
                                    <p:cond delay="0"/>
                                  </p:stCondLst>
                                  <p:childTnLst>
                                    <p:set>
                                      <p:cBhvr>
                                        <p:cTn id="382" dur="1" fill="hold">
                                          <p:stCondLst>
                                            <p:cond delay="0"/>
                                          </p:stCondLst>
                                        </p:cTn>
                                        <p:tgtEl>
                                          <p:spTgt spid="22"/>
                                        </p:tgtEl>
                                        <p:attrNameLst>
                                          <p:attrName>style.visibility</p:attrName>
                                        </p:attrNameLst>
                                      </p:cBhvr>
                                      <p:to>
                                        <p:strVal val="hidden"/>
                                      </p:to>
                                    </p:set>
                                  </p:childTnLst>
                                </p:cTn>
                              </p:par>
                              <p:par>
                                <p:cTn id="383" presetID="1" presetClass="exit" presetSubtype="0" fill="hold" grpId="3" nodeType="withEffect">
                                  <p:stCondLst>
                                    <p:cond delay="0"/>
                                  </p:stCondLst>
                                  <p:childTnLst>
                                    <p:set>
                                      <p:cBhvr>
                                        <p:cTn id="384" dur="1" fill="hold">
                                          <p:stCondLst>
                                            <p:cond delay="0"/>
                                          </p:stCondLst>
                                        </p:cTn>
                                        <p:tgtEl>
                                          <p:spTgt spid="23"/>
                                        </p:tgtEl>
                                        <p:attrNameLst>
                                          <p:attrName>style.visibility</p:attrName>
                                        </p:attrNameLst>
                                      </p:cBhvr>
                                      <p:to>
                                        <p:strVal val="hidden"/>
                                      </p:to>
                                    </p:set>
                                  </p:childTnLst>
                                </p:cTn>
                              </p:par>
                              <p:par>
                                <p:cTn id="385" presetID="1" presetClass="exit" presetSubtype="0" fill="hold" grpId="3" nodeType="withEffect">
                                  <p:stCondLst>
                                    <p:cond delay="0"/>
                                  </p:stCondLst>
                                  <p:childTnLst>
                                    <p:set>
                                      <p:cBhvr>
                                        <p:cTn id="386" dur="1" fill="hold">
                                          <p:stCondLst>
                                            <p:cond delay="0"/>
                                          </p:stCondLst>
                                        </p:cTn>
                                        <p:tgtEl>
                                          <p:spTgt spid="24"/>
                                        </p:tgtEl>
                                        <p:attrNameLst>
                                          <p:attrName>style.visibility</p:attrName>
                                        </p:attrNameLst>
                                      </p:cBhvr>
                                      <p:to>
                                        <p:strVal val="hidden"/>
                                      </p:to>
                                    </p:set>
                                  </p:childTnLst>
                                </p:cTn>
                              </p:par>
                              <p:par>
                                <p:cTn id="387" presetID="1" presetClass="exit" presetSubtype="0" fill="hold" grpId="1" nodeType="withEffect">
                                  <p:stCondLst>
                                    <p:cond delay="0"/>
                                  </p:stCondLst>
                                  <p:childTnLst>
                                    <p:set>
                                      <p:cBhvr>
                                        <p:cTn id="388" dur="1" fill="hold">
                                          <p:stCondLst>
                                            <p:cond delay="0"/>
                                          </p:stCondLst>
                                        </p:cTn>
                                        <p:tgtEl>
                                          <p:spTgt spid="10"/>
                                        </p:tgtEl>
                                        <p:attrNameLst>
                                          <p:attrName>style.visibility</p:attrName>
                                        </p:attrNameLst>
                                      </p:cBhvr>
                                      <p:to>
                                        <p:strVal val="hidden"/>
                                      </p:to>
                                    </p:set>
                                  </p:childTnLst>
                                </p:cTn>
                              </p:par>
                              <p:par>
                                <p:cTn id="389" presetID="1" presetClass="exit" presetSubtype="0" fill="hold" nodeType="withEffect">
                                  <p:stCondLst>
                                    <p:cond delay="0"/>
                                  </p:stCondLst>
                                  <p:childTnLst>
                                    <p:set>
                                      <p:cBhvr>
                                        <p:cTn id="390" dur="1" fill="hold">
                                          <p:stCondLst>
                                            <p:cond delay="0"/>
                                          </p:stCondLst>
                                        </p:cTn>
                                        <p:tgtEl>
                                          <p:spTgt spid="11"/>
                                        </p:tgtEl>
                                        <p:attrNameLst>
                                          <p:attrName>style.visibility</p:attrName>
                                        </p:attrNameLst>
                                      </p:cBhvr>
                                      <p:to>
                                        <p:strVal val="hidden"/>
                                      </p:to>
                                    </p:set>
                                  </p:childTnLst>
                                </p:cTn>
                              </p:par>
                              <p:par>
                                <p:cTn id="391" presetID="1" presetClass="exit" presetSubtype="0" fill="hold" grpId="2" nodeType="withEffect">
                                  <p:stCondLst>
                                    <p:cond delay="0"/>
                                  </p:stCondLst>
                                  <p:childTnLst>
                                    <p:set>
                                      <p:cBhvr>
                                        <p:cTn id="392" dur="1" fill="hold">
                                          <p:stCondLst>
                                            <p:cond delay="0"/>
                                          </p:stCondLst>
                                        </p:cTn>
                                        <p:tgtEl>
                                          <p:spTgt spid="2"/>
                                        </p:tgtEl>
                                        <p:attrNameLst>
                                          <p:attrName>style.visibility</p:attrName>
                                        </p:attrNameLst>
                                      </p:cBhvr>
                                      <p:to>
                                        <p:strVal val="hidden"/>
                                      </p:to>
                                    </p:set>
                                  </p:childTnLst>
                                </p:cTn>
                              </p:par>
                              <p:par>
                                <p:cTn id="393" presetID="1" presetClass="exit" presetSubtype="0" fill="hold" nodeType="withEffect">
                                  <p:stCondLst>
                                    <p:cond delay="0"/>
                                  </p:stCondLst>
                                  <p:childTnLst>
                                    <p:set>
                                      <p:cBhvr>
                                        <p:cTn id="394" dur="1" fill="hold">
                                          <p:stCondLst>
                                            <p:cond delay="0"/>
                                          </p:stCondLst>
                                        </p:cTn>
                                        <p:tgtEl>
                                          <p:spTgt spid="4"/>
                                        </p:tgtEl>
                                        <p:attrNameLst>
                                          <p:attrName>style.visibility</p:attrName>
                                        </p:attrNameLst>
                                      </p:cBhvr>
                                      <p:to>
                                        <p:strVal val="hidden"/>
                                      </p:to>
                                    </p:set>
                                  </p:childTnLst>
                                </p:cTn>
                              </p:par>
                              <p:par>
                                <p:cTn id="395" presetID="1" presetClass="entr" presetSubtype="0" fill="hold" grpId="1" nodeType="withEffect">
                                  <p:stCondLst>
                                    <p:cond delay="0"/>
                                  </p:stCondLst>
                                  <p:childTnLst>
                                    <p:set>
                                      <p:cBhvr>
                                        <p:cTn id="39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2" grpId="0"/>
      <p:bldP spid="2" grpId="1"/>
      <p:bldP spid="2" grpId="2"/>
      <p:bldP spid="2" grpId="3"/>
      <p:bldP spid="7" grpId="0" animBg="1"/>
      <p:bldP spid="7" grpId="1" animBg="1"/>
      <p:bldP spid="7" grpId="2" animBg="1"/>
      <p:bldP spid="10" grpId="0" animBg="1"/>
      <p:bldP spid="10" grpId="1" animBg="1"/>
      <p:bldP spid="10" grpId="2" animBg="1"/>
      <p:bldP spid="24" grpId="0" animBg="1"/>
      <p:bldP spid="24" grpId="1" animBg="1"/>
      <p:bldP spid="24" grpId="2" animBg="1"/>
      <p:bldP spid="24" grpId="3" animBg="1"/>
      <p:bldP spid="24" grpId="4" animBg="1"/>
      <p:bldP spid="23" grpId="0" animBg="1"/>
      <p:bldP spid="23" grpId="1" animBg="1"/>
      <p:bldP spid="23" grpId="2" animBg="1"/>
      <p:bldP spid="23" grpId="3" animBg="1"/>
      <p:bldP spid="23" grpId="4" animBg="1"/>
      <p:bldP spid="22" grpId="0" animBg="1"/>
      <p:bldP spid="22" grpId="1" animBg="1"/>
      <p:bldP spid="22" grpId="2" animBg="1"/>
      <p:bldP spid="22" grpId="3" animBg="1"/>
      <p:bldP spid="22" grpId="4" animBg="1"/>
      <p:bldP spid="21" grpId="0" animBg="1"/>
      <p:bldP spid="21" grpId="1" animBg="1"/>
      <p:bldP spid="21" grpId="2" animBg="1"/>
      <p:bldP spid="21" grpId="3" animBg="1"/>
      <p:bldP spid="21" grpId="4" animBg="1"/>
      <p:bldP spid="20" grpId="0" animBg="1"/>
      <p:bldP spid="20" grpId="1" animBg="1"/>
      <p:bldP spid="20" grpId="2" animBg="1"/>
      <p:bldP spid="20" grpId="3" animBg="1"/>
      <p:bldP spid="20" grpId="4" animBg="1"/>
      <p:bldP spid="19" grpId="0" animBg="1"/>
      <p:bldP spid="19" grpId="1" animBg="1"/>
      <p:bldP spid="19" grpId="2" animBg="1"/>
      <p:bldP spid="19" grpId="3" animBg="1"/>
      <p:bldP spid="19" grpId="4" animBg="1"/>
      <p:bldP spid="18" grpId="0" animBg="1"/>
      <p:bldP spid="18" grpId="1" animBg="1"/>
      <p:bldP spid="18" grpId="2" animBg="1"/>
      <p:bldP spid="18" grpId="3" animBg="1"/>
      <p:bldP spid="18" grpId="4" animBg="1"/>
      <p:bldP spid="17" grpId="0" animBg="1"/>
      <p:bldP spid="17" grpId="1" animBg="1"/>
      <p:bldP spid="17" grpId="2" animBg="1"/>
      <p:bldP spid="17" grpId="3" animBg="1"/>
      <p:bldP spid="17" grpId="4" animBg="1"/>
      <p:bldP spid="16" grpId="0" animBg="1"/>
      <p:bldP spid="16" grpId="1" animBg="1"/>
      <p:bldP spid="16" grpId="2" animBg="1"/>
      <p:bldP spid="16" grpId="3" animBg="1"/>
      <p:bldP spid="16" grpId="4" animBg="1"/>
      <p:bldP spid="33" grpId="0" animBg="1"/>
      <p:bldP spid="33" grpId="1" animBg="1"/>
      <p:bldP spid="33" grpId="2" animBg="1"/>
      <p:bldP spid="33" grpId="3" animBg="1"/>
      <p:bldP spid="33" grpId="4" animBg="1"/>
      <p:bldP spid="31" grpId="0" animBg="1"/>
      <p:bldP spid="31" grpId="1" animBg="1"/>
      <p:bldP spid="31" grpId="2" animBg="1"/>
      <p:bldP spid="31" grpId="3" animBg="1"/>
      <p:bldP spid="31" grpId="4" animBg="1"/>
      <p:bldP spid="30" grpId="0" animBg="1"/>
      <p:bldP spid="30" grpId="1" animBg="1"/>
      <p:bldP spid="30" grpId="2" animBg="1"/>
      <p:bldP spid="30" grpId="3" animBg="1"/>
      <p:bldP spid="30" grpId="4" animBg="1"/>
      <p:bldP spid="34" grpId="0" animBg="1"/>
      <p:bldP spid="34" grpId="1" animBg="1"/>
      <p:bldP spid="34" grpId="2" animBg="1"/>
      <p:bldP spid="34" grpId="3" animBg="1"/>
      <p:bldP spid="34" grpId="4" animBg="1"/>
      <p:bldP spid="29" grpId="0" animBg="1"/>
      <p:bldP spid="29" grpId="1" animBg="1"/>
      <p:bldP spid="29" grpId="2" animBg="1"/>
      <p:bldP spid="29" grpId="3" animBg="1"/>
      <p:bldP spid="29" grpId="4" animBg="1"/>
      <p:bldP spid="28" grpId="0" animBg="1"/>
      <p:bldP spid="28" grpId="1" animBg="1"/>
      <p:bldP spid="28" grpId="2" animBg="1"/>
      <p:bldP spid="28" grpId="3" animBg="1"/>
      <p:bldP spid="28" grpId="4" animBg="1"/>
      <p:bldP spid="27" grpId="0" animBg="1"/>
      <p:bldP spid="27" grpId="1" animBg="1"/>
      <p:bldP spid="27" grpId="2" animBg="1"/>
      <p:bldP spid="27" grpId="3" animBg="1"/>
      <p:bldP spid="27" grpId="4" animBg="1"/>
      <p:bldP spid="26" grpId="0" animBg="1"/>
      <p:bldP spid="26" grpId="1" animBg="1"/>
      <p:bldP spid="26" grpId="2" animBg="1"/>
      <p:bldP spid="26" grpId="3" animBg="1"/>
      <p:bldP spid="26" grpId="4" animBg="1"/>
      <p:bldP spid="25" grpId="0" animBg="1"/>
      <p:bldP spid="25" grpId="1" animBg="1"/>
      <p:bldP spid="25" grpId="2" animBg="1"/>
      <p:bldP spid="25" grpId="3" animBg="1"/>
      <p:bldP spid="25" grpId="4"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2C1A0-3BD3-4FFD-B1BB-9D0ABDC502BC}"/>
              </a:ext>
            </a:extLst>
          </p:cNvPr>
          <p:cNvSpPr>
            <a:spLocks noGrp="1"/>
          </p:cNvSpPr>
          <p:nvPr>
            <p:ph type="title"/>
          </p:nvPr>
        </p:nvSpPr>
        <p:spPr>
          <a:xfrm>
            <a:off x="863979" y="134072"/>
            <a:ext cx="10515600" cy="1325563"/>
          </a:xfrm>
        </p:spPr>
        <p:txBody>
          <a:bodyPr>
            <a:normAutofit/>
          </a:bodyPr>
          <a:lstStyle/>
          <a:p>
            <a:pPr algn="ctr"/>
            <a:r>
              <a:rPr lang="en-NZ" sz="4000" dirty="0">
                <a:ln w="0"/>
                <a:effectLst>
                  <a:outerShdw blurRad="38100" dist="19050" dir="2700000" algn="tl" rotWithShape="0">
                    <a:schemeClr val="dk1">
                      <a:alpha val="40000"/>
                    </a:schemeClr>
                  </a:outerShdw>
                </a:effectLst>
                <a:latin typeface="+mn-lt"/>
              </a:rPr>
              <a:t>The Symbols and Rituals of Holy Week</a:t>
            </a:r>
          </a:p>
        </p:txBody>
      </p:sp>
      <p:pic>
        <p:nvPicPr>
          <p:cNvPr id="4" name="Picture 3">
            <a:extLst>
              <a:ext uri="{FF2B5EF4-FFF2-40B4-BE49-F238E27FC236}">
                <a16:creationId xmlns:a16="http://schemas.microsoft.com/office/drawing/2014/main" id="{8139105A-3A5E-46A4-A0E0-EEE202C5CC95}"/>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431625" y="369060"/>
            <a:ext cx="1573673" cy="855589"/>
          </a:xfrm>
          <a:prstGeom prst="rect">
            <a:avLst/>
          </a:prstGeom>
          <a:ln>
            <a:solidFill>
              <a:schemeClr val="bg1"/>
            </a:solidFill>
          </a:ln>
        </p:spPr>
      </p:pic>
      <p:pic>
        <p:nvPicPr>
          <p:cNvPr id="6" name="Picture 5" descr="A close up of a logo&#10;&#10;Description generated with high confidence">
            <a:extLst>
              <a:ext uri="{FF2B5EF4-FFF2-40B4-BE49-F238E27FC236}">
                <a16:creationId xmlns:a16="http://schemas.microsoft.com/office/drawing/2014/main" id="{2206E964-F37F-4F89-B9A7-855C7349E8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520" y="337110"/>
            <a:ext cx="998285" cy="858031"/>
          </a:xfrm>
          <a:prstGeom prst="rect">
            <a:avLst/>
          </a:prstGeom>
        </p:spPr>
      </p:pic>
      <p:pic>
        <p:nvPicPr>
          <p:cNvPr id="10" name="Picture 9" descr="A drawing of a face&#10;&#10;Description generated with high confidence">
            <a:extLst>
              <a:ext uri="{FF2B5EF4-FFF2-40B4-BE49-F238E27FC236}">
                <a16:creationId xmlns:a16="http://schemas.microsoft.com/office/drawing/2014/main" id="{8E007C82-10C0-43C9-95A7-000882256C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0000" y="6166020"/>
            <a:ext cx="1384141" cy="618160"/>
          </a:xfrm>
          <a:prstGeom prst="rect">
            <a:avLst/>
          </a:prstGeom>
        </p:spPr>
      </p:pic>
      <p:graphicFrame>
        <p:nvGraphicFramePr>
          <p:cNvPr id="7" name="Table 6">
            <a:extLst>
              <a:ext uri="{FF2B5EF4-FFF2-40B4-BE49-F238E27FC236}">
                <a16:creationId xmlns:a16="http://schemas.microsoft.com/office/drawing/2014/main" id="{EC3C7E18-13AD-4F90-A511-370DFFDDC96D}"/>
              </a:ext>
            </a:extLst>
          </p:cNvPr>
          <p:cNvGraphicFramePr>
            <a:graphicFrameLocks noGrp="1"/>
          </p:cNvGraphicFramePr>
          <p:nvPr>
            <p:extLst/>
          </p:nvPr>
        </p:nvGraphicFramePr>
        <p:xfrm>
          <a:off x="238261" y="1459635"/>
          <a:ext cx="11767036" cy="4343400"/>
        </p:xfrm>
        <a:graphic>
          <a:graphicData uri="http://schemas.openxmlformats.org/drawingml/2006/table">
            <a:tbl>
              <a:tblPr firstRow="1" bandRow="1">
                <a:tableStyleId>{5C22544A-7EE6-4342-B048-85BDC9FD1C3A}</a:tableStyleId>
              </a:tblPr>
              <a:tblGrid>
                <a:gridCol w="4445703">
                  <a:extLst>
                    <a:ext uri="{9D8B030D-6E8A-4147-A177-3AD203B41FA5}">
                      <a16:colId xmlns:a16="http://schemas.microsoft.com/office/drawing/2014/main" val="1020630608"/>
                    </a:ext>
                  </a:extLst>
                </a:gridCol>
                <a:gridCol w="1437815">
                  <a:extLst>
                    <a:ext uri="{9D8B030D-6E8A-4147-A177-3AD203B41FA5}">
                      <a16:colId xmlns:a16="http://schemas.microsoft.com/office/drawing/2014/main" val="2200911288"/>
                    </a:ext>
                  </a:extLst>
                </a:gridCol>
                <a:gridCol w="4449803">
                  <a:extLst>
                    <a:ext uri="{9D8B030D-6E8A-4147-A177-3AD203B41FA5}">
                      <a16:colId xmlns:a16="http://schemas.microsoft.com/office/drawing/2014/main" val="3000710738"/>
                    </a:ext>
                  </a:extLst>
                </a:gridCol>
                <a:gridCol w="1433715">
                  <a:extLst>
                    <a:ext uri="{9D8B030D-6E8A-4147-A177-3AD203B41FA5}">
                      <a16:colId xmlns:a16="http://schemas.microsoft.com/office/drawing/2014/main" val="2988230097"/>
                    </a:ext>
                  </a:extLst>
                </a:gridCol>
              </a:tblGrid>
              <a:tr h="314960">
                <a:tc>
                  <a:txBody>
                    <a:bodyPr/>
                    <a:lstStyle/>
                    <a:p>
                      <a:r>
                        <a:rPr lang="en-NZ" sz="1500" b="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 Holy Week is the last week of Lent.</a:t>
                      </a:r>
                      <a:endParaRPr lang="en-NZ" sz="1500" b="0" dirty="0">
                        <a:solidFill>
                          <a:schemeClr val="tx1">
                            <a:lumMod val="85000"/>
                            <a:lumOff val="1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NZ" sz="1500" b="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b="0" dirty="0">
                        <a:solidFill>
                          <a:schemeClr val="tx1">
                            <a:lumMod val="85000"/>
                            <a:lumOff val="1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NZ" sz="1500" b="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11) It can also be a bowl, a towel and some soap.</a:t>
                      </a:r>
                      <a:endParaRPr lang="en-NZ" sz="1500" b="0" dirty="0">
                        <a:solidFill>
                          <a:schemeClr val="tx1">
                            <a:lumMod val="85000"/>
                            <a:lumOff val="1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NZ" sz="1500" b="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b="0" dirty="0">
                        <a:solidFill>
                          <a:schemeClr val="tx1">
                            <a:lumMod val="85000"/>
                            <a:lumOff val="1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6976182"/>
                  </a:ext>
                </a:extLst>
              </a:tr>
              <a:tr h="31496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2) The liturgical colour for Lent is green.</a:t>
                      </a:r>
                      <a:endParaRPr lang="en-NZ" sz="1500" dirty="0">
                        <a:solidFill>
                          <a:schemeClr val="tx1">
                            <a:lumMod val="85000"/>
                            <a:lumOff val="15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12) The liturgical colour for Holy Thursday is blue.</a:t>
                      </a:r>
                      <a:endParaRPr lang="en-NZ" sz="1500" dirty="0">
                        <a:solidFill>
                          <a:schemeClr val="tx1">
                            <a:lumMod val="85000"/>
                            <a:lumOff val="15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998102"/>
                  </a:ext>
                </a:extLst>
              </a:tr>
              <a:tr h="53848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3) Lent begins on Ash Wednesday.</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13) Rituals help us to see deeper meanings in actions </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3144315"/>
                  </a:ext>
                </a:extLst>
              </a:tr>
              <a:tr h="31496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4) Holy Saturday is the last day of Holy Week.</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14) The cross is the symbol for Good Friday.</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3498989"/>
                  </a:ext>
                </a:extLst>
              </a:tr>
              <a:tr h="31496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5) The symbol for Palm Sunday is a palm.</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15) Good Friday is a holiday day to have fun.</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0791907"/>
                  </a:ext>
                </a:extLst>
              </a:tr>
              <a:tr h="31496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6) The ritual for Palm Sunday is carrying a flag.</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16) The colour for Good Friday is red.</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3923659"/>
                  </a:ext>
                </a:extLst>
              </a:tr>
              <a:tr h="53848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7) The last meal Jesus had on earth he had alone. </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17) On Easter Saturday evening everything changes.</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9963517"/>
                  </a:ext>
                </a:extLst>
              </a:tr>
              <a:tr h="53848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8) On Holy Thursday Jesus washed the disciples’ feet.</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18) Then Holy Week moves into Easter Sunday.</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4589857"/>
                  </a:ext>
                </a:extLst>
              </a:tr>
              <a:tr h="53848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9) Jesus shared the bread and wine with his friends.</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19) The colours for Easter are black and orange.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5188154"/>
                  </a:ext>
                </a:extLst>
              </a:tr>
              <a:tr h="53848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10) The symbol for Holy Thursday is bread and a cup.</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20) The symbols and rituals are about light and joy.</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861363"/>
                  </a:ext>
                </a:extLst>
              </a:tr>
            </a:tbl>
          </a:graphicData>
        </a:graphic>
      </p:graphicFrame>
      <p:sp>
        <p:nvSpPr>
          <p:cNvPr id="30" name="Action Button: Back">
            <a:hlinkClick r:id="rId7" action="ppaction://hlinksldjump" highlightClick="1"/>
            <a:extLst>
              <a:ext uri="{FF2B5EF4-FFF2-40B4-BE49-F238E27FC236}">
                <a16:creationId xmlns:a16="http://schemas.microsoft.com/office/drawing/2014/main" id="{585FBBDD-5BCC-4579-8EEC-193807C743E1}"/>
              </a:ext>
            </a:extLst>
          </p:cNvPr>
          <p:cNvSpPr/>
          <p:nvPr/>
        </p:nvSpPr>
        <p:spPr>
          <a:xfrm rot="5400000">
            <a:off x="11031901" y="6417421"/>
            <a:ext cx="373119" cy="381000"/>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32" name="TextBox: PageNumber">
            <a:extLst>
              <a:ext uri="{FF2B5EF4-FFF2-40B4-BE49-F238E27FC236}">
                <a16:creationId xmlns:a16="http://schemas.microsoft.com/office/drawing/2014/main" id="{01E41AA7-61A2-4B90-BDA3-B3810B71785A}"/>
              </a:ext>
            </a:extLst>
          </p:cNvPr>
          <p:cNvSpPr txBox="1">
            <a:spLocks/>
          </p:cNvSpPr>
          <p:nvPr/>
        </p:nvSpPr>
        <p:spPr>
          <a:xfrm>
            <a:off x="11696700" y="6434480"/>
            <a:ext cx="381000" cy="360000"/>
          </a:xfrm>
          <a:prstGeom prst="rect">
            <a:avLst/>
          </a:prstGeom>
          <a:solidFill>
            <a:schemeClr val="bg1"/>
          </a:solidFill>
          <a:ln w="25400">
            <a:solidFill>
              <a:schemeClr val="tx1"/>
            </a:solidFill>
          </a:ln>
        </p:spPr>
        <p:txBody>
          <a:bodyPr wrap="none" rtlCol="0" anchor="ctr" anchorCtr="1">
            <a:noAutofit/>
          </a:bodyPr>
          <a:lstStyle/>
          <a:p>
            <a:pPr algn="ctr" defTabSz="914377"/>
            <a:r>
              <a:rPr lang="en-GB" sz="900" b="1" dirty="0">
                <a:solidFill>
                  <a:prstClr val="black">
                    <a:lumMod val="85000"/>
                    <a:lumOff val="15000"/>
                  </a:prstClr>
                </a:solidFill>
                <a:latin typeface="Arial" pitchFamily="34" charset="0"/>
                <a:cs typeface="Arial" pitchFamily="34" charset="0"/>
              </a:rPr>
              <a:t>R-3</a:t>
            </a:r>
          </a:p>
          <a:p>
            <a:pPr algn="ctr" defTabSz="914377"/>
            <a:r>
              <a:rPr lang="en-GB" sz="900" b="1" dirty="0">
                <a:solidFill>
                  <a:prstClr val="black">
                    <a:lumMod val="85000"/>
                    <a:lumOff val="15000"/>
                  </a:prstClr>
                </a:solidFill>
                <a:latin typeface="Arial" pitchFamily="34" charset="0"/>
                <a:cs typeface="Arial" pitchFamily="34" charset="0"/>
              </a:rPr>
              <a:t>S-3</a:t>
            </a:r>
          </a:p>
        </p:txBody>
      </p:sp>
      <p:sp>
        <p:nvSpPr>
          <p:cNvPr id="9" name="TextBox: Worksheet Indication">
            <a:extLst>
              <a:ext uri="{FF2B5EF4-FFF2-40B4-BE49-F238E27FC236}">
                <a16:creationId xmlns:a16="http://schemas.microsoft.com/office/drawing/2014/main" id="{625FF43F-D250-45CE-8F12-04FB3529352A}"/>
              </a:ext>
            </a:extLst>
          </p:cNvPr>
          <p:cNvSpPr txBox="1"/>
          <p:nvPr/>
        </p:nvSpPr>
        <p:spPr>
          <a:xfrm>
            <a:off x="0" y="6523469"/>
            <a:ext cx="1384141" cy="360000"/>
          </a:xfrm>
          <a:prstGeom prst="rect">
            <a:avLst/>
          </a:prstGeom>
          <a:noFill/>
          <a:ln w="0">
            <a:noFill/>
          </a:ln>
        </p:spPr>
        <p:txBody>
          <a:bodyPr wrap="square" rtlCol="0">
            <a:noAutofit/>
          </a:bodyPr>
          <a:lstStyle/>
          <a:p>
            <a:pPr defTabSz="914377"/>
            <a:r>
              <a:rPr lang="en-GB" sz="1600" b="1" dirty="0">
                <a:solidFill>
                  <a:prstClr val="black"/>
                </a:solidFill>
                <a:latin typeface="Arial" pitchFamily="34" charset="0"/>
                <a:cs typeface="Arial" pitchFamily="34" charset="0"/>
              </a:rPr>
              <a:t>Worksheet</a:t>
            </a:r>
          </a:p>
        </p:txBody>
      </p:sp>
      <p:sp>
        <p:nvSpPr>
          <p:cNvPr id="11" name="Textbox: Tool instructions">
            <a:extLst>
              <a:ext uri="{FF2B5EF4-FFF2-40B4-BE49-F238E27FC236}">
                <a16:creationId xmlns:a16="http://schemas.microsoft.com/office/drawing/2014/main" id="{3AB54643-DC4D-446E-B9A2-51F2F35B4F8F}"/>
              </a:ext>
            </a:extLst>
          </p:cNvPr>
          <p:cNvSpPr txBox="1"/>
          <p:nvPr/>
        </p:nvSpPr>
        <p:spPr>
          <a:xfrm>
            <a:off x="4812794" y="6627168"/>
            <a:ext cx="2557110" cy="230832"/>
          </a:xfrm>
          <a:prstGeom prst="rect">
            <a:avLst/>
          </a:prstGeom>
          <a:noFill/>
        </p:spPr>
        <p:txBody>
          <a:bodyPr wrap="none" rtlCol="0">
            <a:spAutoFit/>
          </a:bodyPr>
          <a:lstStyle/>
          <a:p>
            <a:pPr algn="ctr" defTabSz="914377"/>
            <a:r>
              <a:rPr lang="en-GB" sz="900" dirty="0">
                <a:solidFill>
                  <a:prstClr val="black"/>
                </a:solidFill>
                <a:latin typeface="Arial" pitchFamily="34" charset="0"/>
                <a:ea typeface="Segoe UI" pitchFamily="34" charset="0"/>
                <a:cs typeface="Arial" pitchFamily="34" charset="0"/>
              </a:rPr>
              <a:t>Click the up arrow to return to the presentation</a:t>
            </a:r>
          </a:p>
        </p:txBody>
      </p:sp>
      <p:sp>
        <p:nvSpPr>
          <p:cNvPr id="12" name="Rectangle 11">
            <a:extLst>
              <a:ext uri="{FF2B5EF4-FFF2-40B4-BE49-F238E27FC236}">
                <a16:creationId xmlns:a16="http://schemas.microsoft.com/office/drawing/2014/main" id="{1E234974-35B3-46ED-A632-A09A3D37776F}"/>
              </a:ext>
            </a:extLst>
          </p:cNvPr>
          <p:cNvSpPr/>
          <p:nvPr/>
        </p:nvSpPr>
        <p:spPr>
          <a:xfrm>
            <a:off x="2963427" y="28462"/>
            <a:ext cx="6246796" cy="287002"/>
          </a:xfrm>
          <a:prstGeom prst="rect">
            <a:avLst/>
          </a:prstGeom>
        </p:spPr>
        <p:txBody>
          <a:bodyPr wrap="square">
            <a:spAutoFit/>
          </a:bodyPr>
          <a:lstStyle/>
          <a:p>
            <a:pPr algn="ctr" defTabSz="914377">
              <a:lnSpc>
                <a:spcPct val="115000"/>
              </a:lnSpc>
              <a:spcAft>
                <a:spcPts val="1000"/>
              </a:spcAft>
            </a:pPr>
            <a:r>
              <a:rPr lang="en-NZ" sz="1100" dirty="0">
                <a:solidFill>
                  <a:prstClr val="black"/>
                </a:solidFill>
                <a:latin typeface="Arial" panose="020B0604020202020204" pitchFamily="34" charset="0"/>
                <a:ea typeface="Calibri" panose="020F0502020204030204" pitchFamily="34" charset="0"/>
                <a:cs typeface="Arial" panose="020B0604020202020204" pitchFamily="34" charset="0"/>
              </a:rPr>
              <a:t>Name ________________________   Date ______</a:t>
            </a:r>
            <a:endParaRPr lang="en-NZ" sz="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64BC7A2-2AEF-40C2-AC5F-02943C629A74}"/>
              </a:ext>
            </a:extLst>
          </p:cNvPr>
          <p:cNvSpPr>
            <a:spLocks noChangeArrowheads="1"/>
          </p:cNvSpPr>
          <p:nvPr/>
        </p:nvSpPr>
        <p:spPr bwMode="auto">
          <a:xfrm>
            <a:off x="25779" y="5719403"/>
            <a:ext cx="12192000" cy="769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377" eaLnBrk="0" fontAlgn="base" hangingPunct="0">
              <a:spcBef>
                <a:spcPct val="0"/>
              </a:spcBef>
              <a:spcAft>
                <a:spcPct val="0"/>
              </a:spcAft>
            </a:pPr>
            <a:r>
              <a:rPr lang="en-NZ" sz="1467" dirty="0">
                <a:solidFill>
                  <a:prstClr val="black"/>
                </a:solidFill>
                <a:latin typeface="Arial" panose="020B0604020202020204" pitchFamily="34" charset="0"/>
                <a:cs typeface="Arial" panose="020B0604020202020204" pitchFamily="34" charset="0"/>
              </a:rPr>
              <a:t>Mark your quiz - If you get between 15-20 you are a Holy Week expert!  Well done!</a:t>
            </a:r>
          </a:p>
          <a:p>
            <a:pPr algn="ctr" defTabSz="914377" eaLnBrk="0" fontAlgn="base" hangingPunct="0">
              <a:spcBef>
                <a:spcPct val="0"/>
              </a:spcBef>
              <a:spcAft>
                <a:spcPct val="0"/>
              </a:spcAft>
            </a:pPr>
            <a:r>
              <a:rPr lang="en-NZ" altLang="en-US" sz="1467" dirty="0">
                <a:solidFill>
                  <a:prstClr val="black"/>
                </a:solidFill>
                <a:latin typeface="Arial" panose="020B0604020202020204" pitchFamily="34" charset="0"/>
                <a:ea typeface="Calibri" panose="020F0502020204030204" pitchFamily="34" charset="0"/>
                <a:cs typeface="Arial" panose="020B0604020202020204" pitchFamily="34" charset="0"/>
              </a:rPr>
              <a:t>Write your score here ______ If you get 9-14 you are doing well. Keep trying. </a:t>
            </a:r>
            <a:endParaRPr lang="en-NZ" altLang="en-US" sz="1467" dirty="0">
              <a:solidFill>
                <a:prstClr val="black"/>
              </a:solidFill>
              <a:latin typeface="Arial" panose="020B0604020202020204" pitchFamily="34" charset="0"/>
              <a:cs typeface="Arial" panose="020B0604020202020204" pitchFamily="34" charset="0"/>
            </a:endParaRPr>
          </a:p>
          <a:p>
            <a:pPr algn="ctr" defTabSz="914377" eaLnBrk="0" fontAlgn="base" hangingPunct="0">
              <a:spcBef>
                <a:spcPct val="0"/>
              </a:spcBef>
              <a:spcAft>
                <a:spcPct val="0"/>
              </a:spcAft>
            </a:pPr>
            <a:r>
              <a:rPr lang="en-NZ" altLang="en-US" sz="1467" dirty="0">
                <a:solidFill>
                  <a:prstClr val="black"/>
                </a:solidFill>
                <a:latin typeface="Arial" panose="020B0604020202020204" pitchFamily="34" charset="0"/>
                <a:ea typeface="Calibri" panose="020F0502020204030204" pitchFamily="34" charset="0"/>
                <a:cs typeface="Arial" panose="020B0604020202020204" pitchFamily="34" charset="0"/>
              </a:rPr>
              <a:t>learning about this important week in the year and that will help you.    </a:t>
            </a:r>
            <a:endParaRPr lang="en-NZ" altLang="en-US" sz="1467"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424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id="{08B67661-D229-407A-9F05-D89F0827048A}"/>
              </a:ext>
            </a:extLst>
          </p:cNvPr>
          <p:cNvSpPr/>
          <p:nvPr/>
        </p:nvSpPr>
        <p:spPr>
          <a:xfrm>
            <a:off x="0" y="0"/>
            <a:ext cx="12192000" cy="6858000"/>
          </a:xfrm>
          <a:prstGeom prst="frame">
            <a:avLst>
              <a:gd name="adj1" fmla="val 4971"/>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NZ">
              <a:solidFill>
                <a:prstClr val="black"/>
              </a:solidFill>
              <a:latin typeface="Calibri" panose="020F0502020204030204"/>
            </a:endParaRPr>
          </a:p>
        </p:txBody>
      </p:sp>
      <p:sp>
        <p:nvSpPr>
          <p:cNvPr id="2" name="Title 1">
            <a:extLst>
              <a:ext uri="{FF2B5EF4-FFF2-40B4-BE49-F238E27FC236}">
                <a16:creationId xmlns:a16="http://schemas.microsoft.com/office/drawing/2014/main" id="{8AC4AE4F-6B65-44EF-86F8-B734F3DAA732}"/>
              </a:ext>
            </a:extLst>
          </p:cNvPr>
          <p:cNvSpPr>
            <a:spLocks noGrp="1"/>
          </p:cNvSpPr>
          <p:nvPr>
            <p:ph type="title"/>
          </p:nvPr>
        </p:nvSpPr>
        <p:spPr/>
        <p:txBody>
          <a:bodyPr>
            <a:normAutofit/>
          </a:bodyPr>
          <a:lstStyle/>
          <a:p>
            <a:pPr algn="ctr"/>
            <a:r>
              <a:rPr lang="en-NZ" b="1" dirty="0"/>
              <a:t>Sharing our Learning about </a:t>
            </a:r>
            <a:br>
              <a:rPr lang="en-NZ" b="1" dirty="0"/>
            </a:br>
            <a:r>
              <a:rPr lang="en-NZ" b="1" dirty="0"/>
              <a:t>HOLY WEEK with family whānau</a:t>
            </a:r>
            <a:endParaRPr lang="en-NZ" dirty="0"/>
          </a:p>
        </p:txBody>
      </p:sp>
      <p:pic>
        <p:nvPicPr>
          <p:cNvPr id="4" name="Picture 3" descr="A drawing of a face&#10;&#10;Description generated with high confidence">
            <a:extLst>
              <a:ext uri="{FF2B5EF4-FFF2-40B4-BE49-F238E27FC236}">
                <a16:creationId xmlns:a16="http://schemas.microsoft.com/office/drawing/2014/main" id="{4D500BAB-BB2B-42A3-A95F-E0A1305F40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579" y="557301"/>
            <a:ext cx="1309511" cy="941211"/>
          </a:xfrm>
          <a:prstGeom prst="rect">
            <a:avLst/>
          </a:prstGeom>
        </p:spPr>
      </p:pic>
      <p:pic>
        <p:nvPicPr>
          <p:cNvPr id="6" name="Picture 5" descr="A drawing of a face&#10;&#10;Description generated with high confidence">
            <a:extLst>
              <a:ext uri="{FF2B5EF4-FFF2-40B4-BE49-F238E27FC236}">
                <a16:creationId xmlns:a16="http://schemas.microsoft.com/office/drawing/2014/main" id="{5D257B05-41BF-4693-A7E7-8DC0125EC677}"/>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7911523" y="2742891"/>
            <a:ext cx="2126288" cy="1003608"/>
          </a:xfrm>
          <a:prstGeom prst="rect">
            <a:avLst/>
          </a:prstGeom>
        </p:spPr>
      </p:pic>
      <p:sp>
        <p:nvSpPr>
          <p:cNvPr id="5" name="Action Button: Back">
            <a:hlinkClick r:id="rId6" action="ppaction://hlinksldjump" highlightClick="1"/>
            <a:extLst>
              <a:ext uri="{FF2B5EF4-FFF2-40B4-BE49-F238E27FC236}">
                <a16:creationId xmlns:a16="http://schemas.microsoft.com/office/drawing/2014/main" id="{F6A4F2EC-DD78-4F35-ADC0-B230ACA16D7E}"/>
              </a:ext>
            </a:extLst>
          </p:cNvPr>
          <p:cNvSpPr/>
          <p:nvPr/>
        </p:nvSpPr>
        <p:spPr>
          <a:xfrm rot="5400000">
            <a:off x="11211900" y="6407047"/>
            <a:ext cx="360000" cy="381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8" name="TextBox: PageNumber">
            <a:extLst>
              <a:ext uri="{FF2B5EF4-FFF2-40B4-BE49-F238E27FC236}">
                <a16:creationId xmlns:a16="http://schemas.microsoft.com/office/drawing/2014/main" id="{A000E764-8A0B-4A25-AB1A-05165EB6AEBC}"/>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defTabSz="914377"/>
            <a:r>
              <a:rPr lang="en-GB" sz="900" b="1" dirty="0">
                <a:solidFill>
                  <a:prstClr val="black">
                    <a:lumMod val="85000"/>
                    <a:lumOff val="15000"/>
                  </a:prstClr>
                </a:solidFill>
                <a:latin typeface="Arial" pitchFamily="34" charset="0"/>
                <a:cs typeface="Arial" pitchFamily="34" charset="0"/>
              </a:rPr>
              <a:t>R-3</a:t>
            </a:r>
          </a:p>
          <a:p>
            <a:pPr algn="ctr" defTabSz="914377"/>
            <a:r>
              <a:rPr lang="en-GB" sz="900" b="1" dirty="0">
                <a:solidFill>
                  <a:prstClr val="black">
                    <a:lumMod val="85000"/>
                    <a:lumOff val="15000"/>
                  </a:prstClr>
                </a:solidFill>
                <a:latin typeface="Arial" pitchFamily="34" charset="0"/>
                <a:cs typeface="Arial" pitchFamily="34" charset="0"/>
              </a:rPr>
              <a:t>S-13</a:t>
            </a:r>
          </a:p>
        </p:txBody>
      </p:sp>
      <p:sp>
        <p:nvSpPr>
          <p:cNvPr id="10" name="Rectangle 9">
            <a:extLst>
              <a:ext uri="{FF2B5EF4-FFF2-40B4-BE49-F238E27FC236}">
                <a16:creationId xmlns:a16="http://schemas.microsoft.com/office/drawing/2014/main" id="{7F9BFBA8-FD98-49FF-A7CF-348FCE973E9A}"/>
              </a:ext>
            </a:extLst>
          </p:cNvPr>
          <p:cNvSpPr/>
          <p:nvPr/>
        </p:nvSpPr>
        <p:spPr>
          <a:xfrm>
            <a:off x="419101" y="2055811"/>
            <a:ext cx="5676900" cy="3987758"/>
          </a:xfrm>
          <a:prstGeom prst="rect">
            <a:avLst/>
          </a:prstGeom>
        </p:spPr>
        <p:txBody>
          <a:bodyPr wrap="square">
            <a:spAutoFit/>
          </a:bodyPr>
          <a:lstStyle/>
          <a:p>
            <a:pPr marL="342891" indent="-342891" defTabSz="914377">
              <a:buFont typeface="Wingdings" panose="05000000000000000000" pitchFamily="2" charset="2"/>
              <a:buChar char=""/>
            </a:pPr>
            <a:r>
              <a:rPr lang="en-NZ" sz="1600" b="1" dirty="0">
                <a:solidFill>
                  <a:prstClr val="black"/>
                </a:solidFill>
                <a:latin typeface="Arial" panose="020B0604020202020204" pitchFamily="34" charset="0"/>
                <a:ea typeface="Calibri" panose="020F0502020204030204" pitchFamily="34" charset="0"/>
                <a:cs typeface="Arial" panose="020B0604020202020204" pitchFamily="34" charset="0"/>
              </a:rPr>
              <a:t>Use the Liturgical Year Calendar</a:t>
            </a:r>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 to illustrate what you have learned about the Liturgical Year and what you know about the Holy Week.</a:t>
            </a:r>
          </a:p>
          <a:p>
            <a:pPr marL="342891" indent="-342891" defTabSz="914377">
              <a:lnSpc>
                <a:spcPct val="115000"/>
              </a:lnSpc>
              <a:spcAft>
                <a:spcPts val="1000"/>
              </a:spcAft>
              <a:buFont typeface="Wingdings" panose="05000000000000000000" pitchFamily="2" charset="2"/>
              <a:buChar char=""/>
            </a:pPr>
            <a:r>
              <a:rPr lang="en-NZ" sz="1600" b="1" dirty="0">
                <a:solidFill>
                  <a:prstClr val="black"/>
                </a:solidFill>
                <a:latin typeface="Arial" panose="020B0604020202020204" pitchFamily="34" charset="0"/>
                <a:ea typeface="Calibri" panose="020F0502020204030204" pitchFamily="34" charset="0"/>
                <a:cs typeface="Arial" panose="020B0604020202020204" pitchFamily="34" charset="0"/>
              </a:rPr>
              <a:t>Share the Holy Week Quiz </a:t>
            </a:r>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with your family whanau. (Slide 3, R3) </a:t>
            </a:r>
          </a:p>
          <a:p>
            <a:pPr marL="342891" indent="-342891" defTabSz="914377">
              <a:buFont typeface="Wingdings" panose="05000000000000000000" pitchFamily="2" charset="2"/>
              <a:buChar char=""/>
            </a:pPr>
            <a:r>
              <a:rPr lang="en-NZ" sz="1600" b="1" dirty="0">
                <a:solidFill>
                  <a:prstClr val="black"/>
                </a:solidFill>
                <a:latin typeface="Arial" panose="020B0604020202020204" pitchFamily="34" charset="0"/>
                <a:ea typeface="Calibri" panose="020F0502020204030204" pitchFamily="34" charset="0"/>
                <a:cs typeface="Arial" panose="020B0604020202020204" pitchFamily="34" charset="0"/>
              </a:rPr>
              <a:t>Make a poster to share </a:t>
            </a:r>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at home about  what we can do to help Christians re-live the events of Holy Week. (See Check up item 2, R3)</a:t>
            </a:r>
          </a:p>
          <a:p>
            <a:pPr marL="342891" indent="-342891" defTabSz="914377">
              <a:buFont typeface="Wingdings" panose="05000000000000000000" pitchFamily="2" charset="2"/>
              <a:buChar char=""/>
            </a:pPr>
            <a:r>
              <a:rPr lang="en-NZ" sz="1600" b="1" dirty="0">
                <a:solidFill>
                  <a:prstClr val="black"/>
                </a:solidFill>
                <a:latin typeface="Arial" panose="020B0604020202020204" pitchFamily="34" charset="0"/>
                <a:ea typeface="Calibri" panose="020F0502020204030204" pitchFamily="34" charset="0"/>
                <a:cs typeface="Arial" panose="020B0604020202020204" pitchFamily="34" charset="0"/>
              </a:rPr>
              <a:t>Make a power point</a:t>
            </a:r>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 about the events of Holy Week to share with your family whanau.</a:t>
            </a:r>
          </a:p>
          <a:p>
            <a:pPr marL="342891" indent="-342891" defTabSz="914377">
              <a:buFont typeface="Wingdings" panose="05000000000000000000" pitchFamily="2" charset="2"/>
              <a:buChar char=""/>
            </a:pPr>
            <a:r>
              <a:rPr lang="en-NZ" sz="1600" b="1" dirty="0">
                <a:solidFill>
                  <a:prstClr val="black"/>
                </a:solidFill>
                <a:latin typeface="Arial" panose="020B0604020202020204" pitchFamily="34" charset="0"/>
                <a:ea typeface="Calibri" panose="020F0502020204030204" pitchFamily="34" charset="0"/>
                <a:cs typeface="Arial" panose="020B0604020202020204" pitchFamily="34" charset="0"/>
              </a:rPr>
              <a:t>Encourage your family to visit</a:t>
            </a:r>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 the Holy Week Art Exhibition at your school or church. (See Slide 4, in R2)</a:t>
            </a:r>
          </a:p>
          <a:p>
            <a:pPr marL="342891" indent="-342891" defTabSz="914377">
              <a:buFont typeface="Wingdings" panose="05000000000000000000" pitchFamily="2" charset="2"/>
              <a:buChar char=""/>
            </a:pPr>
            <a:r>
              <a:rPr lang="en-NZ" sz="1600" b="1" dirty="0">
                <a:solidFill>
                  <a:prstClr val="black"/>
                </a:solidFill>
                <a:latin typeface="Arial" panose="020B0604020202020204" pitchFamily="34" charset="0"/>
                <a:ea typeface="Calibri" panose="020F0502020204030204" pitchFamily="34" charset="0"/>
                <a:cs typeface="Arial" panose="020B0604020202020204" pitchFamily="34" charset="0"/>
              </a:rPr>
              <a:t>Share the Holy Week Church timetable</a:t>
            </a:r>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 in your parish bulletin with your family and plan which liturgies you will attend.</a:t>
            </a:r>
          </a:p>
        </p:txBody>
      </p:sp>
      <p:sp>
        <p:nvSpPr>
          <p:cNvPr id="11" name="Rectangle 10">
            <a:extLst>
              <a:ext uri="{FF2B5EF4-FFF2-40B4-BE49-F238E27FC236}">
                <a16:creationId xmlns:a16="http://schemas.microsoft.com/office/drawing/2014/main" id="{404EE90B-D867-4399-A07F-F1D310390183}"/>
              </a:ext>
            </a:extLst>
          </p:cNvPr>
          <p:cNvSpPr/>
          <p:nvPr/>
        </p:nvSpPr>
        <p:spPr>
          <a:xfrm>
            <a:off x="6096000" y="2055811"/>
            <a:ext cx="5757333" cy="3812326"/>
          </a:xfrm>
          <a:prstGeom prst="rect">
            <a:avLst/>
          </a:prstGeom>
        </p:spPr>
        <p:txBody>
          <a:bodyPr wrap="square">
            <a:spAutoFit/>
          </a:bodyPr>
          <a:lstStyle/>
          <a:p>
            <a:pPr marL="342891" indent="-342891" defTabSz="914377">
              <a:lnSpc>
                <a:spcPct val="115000"/>
              </a:lnSpc>
              <a:spcAft>
                <a:spcPts val="9000"/>
              </a:spcAft>
              <a:buFont typeface="Wingdings" panose="05000000000000000000" pitchFamily="2" charset="2"/>
              <a:buChar char=""/>
            </a:pPr>
            <a:r>
              <a:rPr lang="en-NZ" sz="1600" b="1" dirty="0">
                <a:solidFill>
                  <a:prstClr val="black"/>
                </a:solidFill>
                <a:latin typeface="Arial" panose="020B0604020202020204" pitchFamily="34" charset="0"/>
                <a:ea typeface="Calibri" panose="020F0502020204030204" pitchFamily="34" charset="0"/>
                <a:cs typeface="Arial" panose="020B0604020202020204" pitchFamily="34" charset="0"/>
              </a:rPr>
              <a:t>Name which day and event in Holy Week </a:t>
            </a:r>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each figure below symbolises.</a:t>
            </a:r>
            <a:r>
              <a:rPr lang="en-NZ" sz="1600" b="1"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342891" indent="-342891" defTabSz="914377">
              <a:lnSpc>
                <a:spcPct val="115000"/>
              </a:lnSpc>
              <a:spcAft>
                <a:spcPts val="1000"/>
              </a:spcAft>
              <a:buFont typeface="Wingdings" panose="05000000000000000000" pitchFamily="2" charset="2"/>
              <a:buChar char=""/>
            </a:pPr>
            <a:r>
              <a:rPr lang="en-NZ" sz="1600" b="1" dirty="0">
                <a:solidFill>
                  <a:prstClr val="black"/>
                </a:solidFill>
                <a:latin typeface="Arial" panose="020B0604020202020204" pitchFamily="34" charset="0"/>
                <a:ea typeface="Calibri" panose="020F0502020204030204" pitchFamily="34" charset="0"/>
                <a:cs typeface="Arial" panose="020B0604020202020204" pitchFamily="34" charset="0"/>
              </a:rPr>
              <a:t>Write a paragraph about </a:t>
            </a:r>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the Holy Week story which means most to you and give reasons for your choice. Add this to your RE Learning Journal and share it with your family.</a:t>
            </a:r>
          </a:p>
          <a:p>
            <a:pPr marL="342891" indent="-342891" defTabSz="914377">
              <a:buFont typeface="Wingdings" panose="05000000000000000000" pitchFamily="2" charset="2"/>
              <a:buChar char=""/>
            </a:pPr>
            <a:r>
              <a:rPr lang="en-NZ" sz="1600" b="1" dirty="0">
                <a:solidFill>
                  <a:prstClr val="black"/>
                </a:solidFill>
                <a:latin typeface="Arial" panose="020B0604020202020204" pitchFamily="34" charset="0"/>
                <a:ea typeface="Calibri" panose="020F0502020204030204" pitchFamily="34" charset="0"/>
                <a:cs typeface="Arial" panose="020B0604020202020204" pitchFamily="34" charset="0"/>
              </a:rPr>
              <a:t>Make up your own way of showing and sharing</a:t>
            </a:r>
            <a:r>
              <a:rPr lang="en-NZ" sz="1600" dirty="0">
                <a:solidFill>
                  <a:prstClr val="black"/>
                </a:solidFill>
                <a:latin typeface="Arial" panose="020B0604020202020204" pitchFamily="34" charset="0"/>
                <a:ea typeface="Calibri" panose="020F0502020204030204" pitchFamily="34" charset="0"/>
                <a:cs typeface="Arial" panose="020B0604020202020204" pitchFamily="34" charset="0"/>
              </a:rPr>
              <a:t> what you have learned and decide who you would like to share it with.</a:t>
            </a:r>
            <a:endParaRPr lang="en-NZ" sz="1600" dirty="0">
              <a:solidFill>
                <a:prstClr val="black"/>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9ABDA1E-472A-4CEB-9186-75CD0DA7EE90}"/>
              </a:ext>
            </a:extLst>
          </p:cNvPr>
          <p:cNvSpPr/>
          <p:nvPr/>
        </p:nvSpPr>
        <p:spPr>
          <a:xfrm>
            <a:off x="2963427" y="28462"/>
            <a:ext cx="6246796" cy="304699"/>
          </a:xfrm>
          <a:prstGeom prst="rect">
            <a:avLst/>
          </a:prstGeom>
        </p:spPr>
        <p:txBody>
          <a:bodyPr wrap="square">
            <a:spAutoFit/>
          </a:bodyPr>
          <a:lstStyle/>
          <a:p>
            <a:pPr algn="ctr" defTabSz="914377">
              <a:lnSpc>
                <a:spcPct val="115000"/>
              </a:lnSpc>
              <a:spcAft>
                <a:spcPts val="1000"/>
              </a:spcAft>
            </a:pPr>
            <a:r>
              <a:rPr lang="en-NZ" sz="1200" dirty="0">
                <a:solidFill>
                  <a:prstClr val="black"/>
                </a:solidFill>
                <a:latin typeface="Arial" panose="020B0604020202020204" pitchFamily="34" charset="0"/>
                <a:ea typeface="Calibri" panose="020F0502020204030204" pitchFamily="34" charset="0"/>
                <a:cs typeface="Arial" panose="020B0604020202020204" pitchFamily="34" charset="0"/>
              </a:rPr>
              <a:t>Name ________________________   Date ______</a:t>
            </a:r>
            <a:endParaRPr lang="en-NZ" sz="7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6" name="Textbox: Tool instructions">
            <a:extLst>
              <a:ext uri="{FF2B5EF4-FFF2-40B4-BE49-F238E27FC236}">
                <a16:creationId xmlns:a16="http://schemas.microsoft.com/office/drawing/2014/main" id="{6D107023-226F-4D08-A98D-7D844BD81970}"/>
              </a:ext>
            </a:extLst>
          </p:cNvPr>
          <p:cNvSpPr txBox="1"/>
          <p:nvPr/>
        </p:nvSpPr>
        <p:spPr>
          <a:xfrm>
            <a:off x="4808270" y="6596389"/>
            <a:ext cx="2557110" cy="230832"/>
          </a:xfrm>
          <a:prstGeom prst="rect">
            <a:avLst/>
          </a:prstGeom>
          <a:noFill/>
        </p:spPr>
        <p:txBody>
          <a:bodyPr wrap="none" rtlCol="0">
            <a:spAutoFit/>
          </a:bodyPr>
          <a:lstStyle/>
          <a:p>
            <a:pPr algn="ctr" defTabSz="914377"/>
            <a:r>
              <a:rPr lang="en-GB" sz="900" dirty="0">
                <a:solidFill>
                  <a:prstClr val="black"/>
                </a:solidFill>
                <a:latin typeface="Arial" pitchFamily="34" charset="0"/>
                <a:ea typeface="Segoe UI" pitchFamily="34" charset="0"/>
                <a:cs typeface="Arial" pitchFamily="34" charset="0"/>
              </a:rPr>
              <a:t>Click the up arrow to return to the presentation</a:t>
            </a:r>
          </a:p>
        </p:txBody>
      </p:sp>
      <p:sp>
        <p:nvSpPr>
          <p:cNvPr id="17" name="TextBox: Worksheet Indication">
            <a:extLst>
              <a:ext uri="{FF2B5EF4-FFF2-40B4-BE49-F238E27FC236}">
                <a16:creationId xmlns:a16="http://schemas.microsoft.com/office/drawing/2014/main" id="{52CCB634-7145-4692-8747-4ED5D88F9903}"/>
              </a:ext>
            </a:extLst>
          </p:cNvPr>
          <p:cNvSpPr txBox="1"/>
          <p:nvPr/>
        </p:nvSpPr>
        <p:spPr>
          <a:xfrm>
            <a:off x="316090" y="6214969"/>
            <a:ext cx="1312413" cy="360000"/>
          </a:xfrm>
          <a:prstGeom prst="rect">
            <a:avLst/>
          </a:prstGeom>
          <a:noFill/>
          <a:ln w="0">
            <a:noFill/>
          </a:ln>
        </p:spPr>
        <p:txBody>
          <a:bodyPr wrap="square" rtlCol="0">
            <a:noAutofit/>
          </a:bodyPr>
          <a:lstStyle/>
          <a:p>
            <a:pPr defTabSz="914377"/>
            <a:r>
              <a:rPr lang="en-GB" sz="1600" b="1" dirty="0">
                <a:solidFill>
                  <a:prstClr val="black"/>
                </a:solidFill>
                <a:latin typeface="Arial" pitchFamily="34" charset="0"/>
                <a:cs typeface="Arial" pitchFamily="34" charset="0"/>
              </a:rPr>
              <a:t>Worksheet</a:t>
            </a:r>
          </a:p>
        </p:txBody>
      </p:sp>
      <p:pic>
        <p:nvPicPr>
          <p:cNvPr id="18" name="Picture 17" descr="A drawing of a face&#10;&#10;Description generated with high confidence">
            <a:extLst>
              <a:ext uri="{FF2B5EF4-FFF2-40B4-BE49-F238E27FC236}">
                <a16:creationId xmlns:a16="http://schemas.microsoft.com/office/drawing/2014/main" id="{DC4B68C5-ABFA-4436-98EF-B9F2EB2DA0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190" y="557301"/>
            <a:ext cx="1309511" cy="941211"/>
          </a:xfrm>
          <a:prstGeom prst="rect">
            <a:avLst/>
          </a:prstGeom>
        </p:spPr>
      </p:pic>
    </p:spTree>
    <p:extLst>
      <p:ext uri="{BB962C8B-B14F-4D97-AF65-F5344CB8AC3E}">
        <p14:creationId xmlns:p14="http://schemas.microsoft.com/office/powerpoint/2010/main" val="1833472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42825-B743-4683-A76B-F45EA31D7351}"/>
              </a:ext>
            </a:extLst>
          </p:cNvPr>
          <p:cNvSpPr>
            <a:spLocks noGrp="1"/>
          </p:cNvSpPr>
          <p:nvPr>
            <p:ph type="title"/>
          </p:nvPr>
        </p:nvSpPr>
        <p:spPr/>
        <p:txBody>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Learning Intentions</a:t>
            </a:r>
          </a:p>
        </p:txBody>
      </p:sp>
      <p:pic>
        <p:nvPicPr>
          <p:cNvPr id="4" name="Picture 3">
            <a:extLst>
              <a:ext uri="{FF2B5EF4-FFF2-40B4-BE49-F238E27FC236}">
                <a16:creationId xmlns:a16="http://schemas.microsoft.com/office/drawing/2014/main" id="{C73165B3-DAA3-4C0A-AC20-A7274F812D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5349" y="365125"/>
            <a:ext cx="1568451" cy="1176339"/>
          </a:xfrm>
          <a:prstGeom prst="rect">
            <a:avLst/>
          </a:prstGeom>
        </p:spPr>
      </p:pic>
      <p:sp>
        <p:nvSpPr>
          <p:cNvPr id="5" name="Action Button: Back">
            <a:hlinkClick r:id="" action="ppaction://hlinkshowjump?jump=previousslide" highlightClick="1"/>
            <a:extLst>
              <a:ext uri="{FF2B5EF4-FFF2-40B4-BE49-F238E27FC236}">
                <a16:creationId xmlns:a16="http://schemas.microsoft.com/office/drawing/2014/main" id="{16188E29-AD78-4A42-BA3C-79C860FDFFCE}"/>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6" name="Action Button: Forward">
            <a:hlinkClick r:id="" action="ppaction://hlinkshowjump?jump=nextslide" highlightClick="1"/>
            <a:extLst>
              <a:ext uri="{FF2B5EF4-FFF2-40B4-BE49-F238E27FC236}">
                <a16:creationId xmlns:a16="http://schemas.microsoft.com/office/drawing/2014/main" id="{7A863AC7-2E20-40F0-917E-86B43A1BB257}"/>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7" name="TextBox: PageNumber">
            <a:extLst>
              <a:ext uri="{FF2B5EF4-FFF2-40B4-BE49-F238E27FC236}">
                <a16:creationId xmlns:a16="http://schemas.microsoft.com/office/drawing/2014/main" id="{509B1C6B-BB04-446E-9DB4-3DBD210D44AF}"/>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defTabSz="914377"/>
            <a:r>
              <a:rPr lang="en-GB" sz="900" b="1" dirty="0">
                <a:solidFill>
                  <a:prstClr val="black">
                    <a:lumMod val="85000"/>
                    <a:lumOff val="15000"/>
                  </a:prstClr>
                </a:solidFill>
                <a:latin typeface="Arial" pitchFamily="34" charset="0"/>
                <a:cs typeface="Arial" pitchFamily="34" charset="0"/>
              </a:rPr>
              <a:t>R-3</a:t>
            </a:r>
          </a:p>
          <a:p>
            <a:pPr algn="ctr" defTabSz="914377"/>
            <a:r>
              <a:rPr lang="en-GB" sz="900" b="1" dirty="0">
                <a:solidFill>
                  <a:prstClr val="black">
                    <a:lumMod val="85000"/>
                    <a:lumOff val="15000"/>
                  </a:prstClr>
                </a:solidFill>
                <a:latin typeface="Arial" pitchFamily="34" charset="0"/>
                <a:cs typeface="Arial" pitchFamily="34" charset="0"/>
              </a:rPr>
              <a:t>S-02</a:t>
            </a:r>
          </a:p>
        </p:txBody>
      </p:sp>
      <p:sp>
        <p:nvSpPr>
          <p:cNvPr id="3" name="Item 1">
            <a:extLst>
              <a:ext uri="{FF2B5EF4-FFF2-40B4-BE49-F238E27FC236}">
                <a16:creationId xmlns:a16="http://schemas.microsoft.com/office/drawing/2014/main" id="{955FBDDD-1657-4DBE-B81D-90DDD133A9EC}"/>
              </a:ext>
            </a:extLst>
          </p:cNvPr>
          <p:cNvSpPr/>
          <p:nvPr/>
        </p:nvSpPr>
        <p:spPr>
          <a:xfrm>
            <a:off x="2142837" y="2583111"/>
            <a:ext cx="9210964" cy="480291"/>
          </a:xfrm>
          <a:prstGeom prst="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NZ" sz="2000" dirty="0">
                <a:solidFill>
                  <a:prstClr val="black">
                    <a:lumMod val="85000"/>
                    <a:lumOff val="15000"/>
                  </a:prstClr>
                </a:solidFill>
                <a:latin typeface="Arial" panose="020B0604020202020204" pitchFamily="34" charset="0"/>
                <a:cs typeface="Arial" panose="020B0604020202020204" pitchFamily="34" charset="0"/>
              </a:rPr>
              <a:t>name symbols and rituals that remind people of the main events of Holy Week</a:t>
            </a:r>
          </a:p>
        </p:txBody>
      </p:sp>
      <p:sp>
        <p:nvSpPr>
          <p:cNvPr id="8" name="Item 2">
            <a:extLst>
              <a:ext uri="{FF2B5EF4-FFF2-40B4-BE49-F238E27FC236}">
                <a16:creationId xmlns:a16="http://schemas.microsoft.com/office/drawing/2014/main" id="{6AFFC272-B88E-41E7-8C53-26E244A926AE}"/>
              </a:ext>
            </a:extLst>
          </p:cNvPr>
          <p:cNvSpPr/>
          <p:nvPr/>
        </p:nvSpPr>
        <p:spPr>
          <a:xfrm>
            <a:off x="2142837" y="3329398"/>
            <a:ext cx="9210964" cy="640156"/>
          </a:xfrm>
          <a:prstGeom prst="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NZ" sz="2000" dirty="0">
                <a:solidFill>
                  <a:prstClr val="black">
                    <a:lumMod val="85000"/>
                    <a:lumOff val="15000"/>
                  </a:prstClr>
                </a:solidFill>
                <a:latin typeface="Arial" panose="020B0604020202020204" pitchFamily="34" charset="0"/>
                <a:cs typeface="Arial" panose="020B0604020202020204" pitchFamily="34" charset="0"/>
              </a:rPr>
              <a:t>recognise ways Christians relive these events today through symbols and rituals</a:t>
            </a:r>
          </a:p>
        </p:txBody>
      </p:sp>
      <p:sp>
        <p:nvSpPr>
          <p:cNvPr id="9" name="Item 3">
            <a:extLst>
              <a:ext uri="{FF2B5EF4-FFF2-40B4-BE49-F238E27FC236}">
                <a16:creationId xmlns:a16="http://schemas.microsoft.com/office/drawing/2014/main" id="{F1ABCD97-B656-44BE-9D8F-BA5D96B98069}"/>
              </a:ext>
            </a:extLst>
          </p:cNvPr>
          <p:cNvSpPr/>
          <p:nvPr/>
        </p:nvSpPr>
        <p:spPr>
          <a:xfrm>
            <a:off x="2142837" y="4235549"/>
            <a:ext cx="9210964" cy="480291"/>
          </a:xfrm>
          <a:prstGeom prst="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NZ" sz="2000" dirty="0">
                <a:solidFill>
                  <a:prstClr val="black">
                    <a:lumMod val="85000"/>
                    <a:lumOff val="15000"/>
                  </a:prstClr>
                </a:solidFill>
                <a:latin typeface="Arial" panose="020B0604020202020204" pitchFamily="34" charset="0"/>
                <a:cs typeface="Arial" panose="020B0604020202020204" pitchFamily="34" charset="0"/>
              </a:rPr>
              <a:t>identify ways that different cultures adapt these symbols and rituals.</a:t>
            </a:r>
          </a:p>
        </p:txBody>
      </p:sp>
      <p:sp>
        <p:nvSpPr>
          <p:cNvPr id="10" name="no. 1">
            <a:extLst>
              <a:ext uri="{FF2B5EF4-FFF2-40B4-BE49-F238E27FC236}">
                <a16:creationId xmlns:a16="http://schemas.microsoft.com/office/drawing/2014/main" id="{3ED12DCA-CF14-40BE-9BA9-4899FB3E04D4}"/>
              </a:ext>
            </a:extLst>
          </p:cNvPr>
          <p:cNvSpPr/>
          <p:nvPr/>
        </p:nvSpPr>
        <p:spPr>
          <a:xfrm>
            <a:off x="1043199" y="2627177"/>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NZ" sz="2400" dirty="0">
                <a:solidFill>
                  <a:prstClr val="white"/>
                </a:solidFill>
                <a:latin typeface="Arial" panose="020B0604020202020204" pitchFamily="34" charset="0"/>
                <a:cs typeface="Arial" panose="020B0604020202020204" pitchFamily="34" charset="0"/>
              </a:rPr>
              <a:t>1)</a:t>
            </a:r>
          </a:p>
        </p:txBody>
      </p:sp>
      <p:sp>
        <p:nvSpPr>
          <p:cNvPr id="11" name="no. 2">
            <a:extLst>
              <a:ext uri="{FF2B5EF4-FFF2-40B4-BE49-F238E27FC236}">
                <a16:creationId xmlns:a16="http://schemas.microsoft.com/office/drawing/2014/main" id="{D1113F29-9F4C-465B-97AA-D208417C4678}"/>
              </a:ext>
            </a:extLst>
          </p:cNvPr>
          <p:cNvSpPr/>
          <p:nvPr/>
        </p:nvSpPr>
        <p:spPr>
          <a:xfrm>
            <a:off x="1043199" y="3329398"/>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NZ" sz="2400" dirty="0">
                <a:solidFill>
                  <a:prstClr val="white"/>
                </a:solidFill>
                <a:latin typeface="Arial" panose="020B0604020202020204" pitchFamily="34" charset="0"/>
                <a:cs typeface="Arial" panose="020B0604020202020204" pitchFamily="34" charset="0"/>
              </a:rPr>
              <a:t>2)</a:t>
            </a:r>
          </a:p>
        </p:txBody>
      </p:sp>
      <p:sp>
        <p:nvSpPr>
          <p:cNvPr id="12" name="no. 3">
            <a:extLst>
              <a:ext uri="{FF2B5EF4-FFF2-40B4-BE49-F238E27FC236}">
                <a16:creationId xmlns:a16="http://schemas.microsoft.com/office/drawing/2014/main" id="{A192540A-5AB5-4DFE-AA8B-3B9B681F5A1C}"/>
              </a:ext>
            </a:extLst>
          </p:cNvPr>
          <p:cNvSpPr/>
          <p:nvPr/>
        </p:nvSpPr>
        <p:spPr>
          <a:xfrm>
            <a:off x="1043199" y="4279614"/>
            <a:ext cx="544976" cy="392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NZ" sz="2400" dirty="0">
                <a:solidFill>
                  <a:prstClr val="white"/>
                </a:solidFill>
                <a:latin typeface="Arial" panose="020B0604020202020204" pitchFamily="34" charset="0"/>
                <a:cs typeface="Arial" panose="020B0604020202020204" pitchFamily="34" charset="0"/>
              </a:rPr>
              <a:t>3)</a:t>
            </a:r>
          </a:p>
        </p:txBody>
      </p:sp>
      <p:sp>
        <p:nvSpPr>
          <p:cNvPr id="13" name="The Children will">
            <a:extLst>
              <a:ext uri="{FF2B5EF4-FFF2-40B4-BE49-F238E27FC236}">
                <a16:creationId xmlns:a16="http://schemas.microsoft.com/office/drawing/2014/main" id="{15CA925C-F0A8-4334-9285-55AC23E8FA95}"/>
              </a:ext>
            </a:extLst>
          </p:cNvPr>
          <p:cNvSpPr txBox="1"/>
          <p:nvPr/>
        </p:nvSpPr>
        <p:spPr>
          <a:xfrm>
            <a:off x="2142837" y="2183000"/>
            <a:ext cx="3086100" cy="400110"/>
          </a:xfrm>
          <a:prstGeom prst="rect">
            <a:avLst/>
          </a:prstGeom>
          <a:noFill/>
        </p:spPr>
        <p:txBody>
          <a:bodyPr wrap="square" rtlCol="0">
            <a:spAutoFit/>
          </a:bodyPr>
          <a:lstStyle/>
          <a:p>
            <a:pPr defTabSz="914377"/>
            <a:r>
              <a:rPr lang="en-NZ" sz="2000" b="1" dirty="0">
                <a:solidFill>
                  <a:prstClr val="white"/>
                </a:solidFill>
                <a:latin typeface="Arial" panose="020B0604020202020204" pitchFamily="34" charset="0"/>
                <a:cs typeface="Arial" panose="020B0604020202020204" pitchFamily="34" charset="0"/>
              </a:rPr>
              <a:t>The children will:</a:t>
            </a:r>
          </a:p>
        </p:txBody>
      </p:sp>
      <p:sp>
        <p:nvSpPr>
          <p:cNvPr id="14" name="Rectangle 13">
            <a:extLst>
              <a:ext uri="{FF2B5EF4-FFF2-40B4-BE49-F238E27FC236}">
                <a16:creationId xmlns:a16="http://schemas.microsoft.com/office/drawing/2014/main" id="{3869D8D4-EFA3-40D2-B23C-8FD09F40A011}"/>
              </a:ext>
            </a:extLst>
          </p:cNvPr>
          <p:cNvSpPr/>
          <p:nvPr/>
        </p:nvSpPr>
        <p:spPr>
          <a:xfrm>
            <a:off x="5123620" y="6604084"/>
            <a:ext cx="1944763" cy="254044"/>
          </a:xfrm>
          <a:prstGeom prst="rect">
            <a:avLst/>
          </a:prstGeom>
        </p:spPr>
        <p:txBody>
          <a:bodyPr wrap="none">
            <a:spAutoFit/>
          </a:bodyPr>
          <a:lstStyle/>
          <a:p>
            <a:pPr algn="ctr" defTabSz="914377"/>
            <a:r>
              <a:rPr lang="en-GB" sz="1051" dirty="0">
                <a:solidFill>
                  <a:prstClr val="white"/>
                </a:solidFill>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1978950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left)">
                                      <p:cBhvr>
                                        <p:cTn id="13"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withEffect">
                                  <p:stCondLst>
                                    <p:cond delay="0"/>
                                  </p:stCondLst>
                                  <p:childTnLst>
                                    <p:set>
                                      <p:cBhvr>
                                        <p:cTn id="33" dur="1" fill="hold">
                                          <p:stCondLst>
                                            <p:cond delay="0"/>
                                          </p:stCondLst>
                                        </p:cTn>
                                        <p:tgtEl>
                                          <p:spTgt spid="3">
                                            <p:txEl>
                                              <p:pRg st="0" end="0"/>
                                            </p:txEl>
                                          </p:spTgt>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8">
                                            <p:txEl>
                                              <p:pRg st="0" end="0"/>
                                            </p:txEl>
                                          </p:spTgt>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2C1A0-3BD3-4FFD-B1BB-9D0ABDC502BC}"/>
              </a:ext>
            </a:extLst>
          </p:cNvPr>
          <p:cNvSpPr>
            <a:spLocks noGrp="1"/>
          </p:cNvSpPr>
          <p:nvPr>
            <p:ph type="title"/>
          </p:nvPr>
        </p:nvSpPr>
        <p:spPr>
          <a:xfrm>
            <a:off x="1618805" y="4665"/>
            <a:ext cx="8812819" cy="1325563"/>
          </a:xfrm>
        </p:spPr>
        <p:txBody>
          <a:bodyPr>
            <a:normAutofit/>
          </a:bodyPr>
          <a:lstStyle/>
          <a:p>
            <a:pPr algn="ctr"/>
            <a:r>
              <a:rPr lang="en-NZ" sz="4000"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The Symbols and Rituals of Holy Week</a:t>
            </a:r>
          </a:p>
        </p:txBody>
      </p:sp>
      <p:pic>
        <p:nvPicPr>
          <p:cNvPr id="4" name="Picture 3">
            <a:extLst>
              <a:ext uri="{FF2B5EF4-FFF2-40B4-BE49-F238E27FC236}">
                <a16:creationId xmlns:a16="http://schemas.microsoft.com/office/drawing/2014/main" id="{8139105A-3A5E-46A4-A0E0-EEE202C5CC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1625" y="369060"/>
            <a:ext cx="1573673" cy="855589"/>
          </a:xfrm>
          <a:prstGeom prst="rect">
            <a:avLst/>
          </a:prstGeom>
          <a:ln>
            <a:solidFill>
              <a:schemeClr val="bg1"/>
            </a:solidFill>
          </a:ln>
        </p:spPr>
      </p:pic>
      <p:pic>
        <p:nvPicPr>
          <p:cNvPr id="6" name="Picture 5" descr="A close up of a logo&#10;&#10;Description generated with high confidence">
            <a:extLst>
              <a:ext uri="{FF2B5EF4-FFF2-40B4-BE49-F238E27FC236}">
                <a16:creationId xmlns:a16="http://schemas.microsoft.com/office/drawing/2014/main" id="{2206E964-F37F-4F89-B9A7-855C7349E8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520" y="337110"/>
            <a:ext cx="998285" cy="858031"/>
          </a:xfrm>
          <a:prstGeom prst="rect">
            <a:avLst/>
          </a:prstGeom>
        </p:spPr>
      </p:pic>
      <p:pic>
        <p:nvPicPr>
          <p:cNvPr id="10" name="Picture 9" descr="A drawing of a face&#10;&#10;Description generated with high confidence">
            <a:extLst>
              <a:ext uri="{FF2B5EF4-FFF2-40B4-BE49-F238E27FC236}">
                <a16:creationId xmlns:a16="http://schemas.microsoft.com/office/drawing/2014/main" id="{8E007C82-10C0-43C9-95A7-000882256C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263" y="6183795"/>
            <a:ext cx="1384141" cy="618160"/>
          </a:xfrm>
          <a:prstGeom prst="rect">
            <a:avLst/>
          </a:prstGeom>
        </p:spPr>
      </p:pic>
      <p:graphicFrame>
        <p:nvGraphicFramePr>
          <p:cNvPr id="7" name="Table 6">
            <a:extLst>
              <a:ext uri="{FF2B5EF4-FFF2-40B4-BE49-F238E27FC236}">
                <a16:creationId xmlns:a16="http://schemas.microsoft.com/office/drawing/2014/main" id="{EC3C7E18-13AD-4F90-A511-370DFFDDC96D}"/>
              </a:ext>
            </a:extLst>
          </p:cNvPr>
          <p:cNvGraphicFramePr>
            <a:graphicFrameLocks noGrp="1"/>
          </p:cNvGraphicFramePr>
          <p:nvPr>
            <p:extLst/>
          </p:nvPr>
        </p:nvGraphicFramePr>
        <p:xfrm>
          <a:off x="238261" y="1459635"/>
          <a:ext cx="11767036" cy="4597400"/>
        </p:xfrm>
        <a:graphic>
          <a:graphicData uri="http://schemas.openxmlformats.org/drawingml/2006/table">
            <a:tbl>
              <a:tblPr firstRow="1" bandRow="1">
                <a:tableStyleId>{5C22544A-7EE6-4342-B048-85BDC9FD1C3A}</a:tableStyleId>
              </a:tblPr>
              <a:tblGrid>
                <a:gridCol w="4445703">
                  <a:extLst>
                    <a:ext uri="{9D8B030D-6E8A-4147-A177-3AD203B41FA5}">
                      <a16:colId xmlns:a16="http://schemas.microsoft.com/office/drawing/2014/main" val="1020630608"/>
                    </a:ext>
                  </a:extLst>
                </a:gridCol>
                <a:gridCol w="1437815">
                  <a:extLst>
                    <a:ext uri="{9D8B030D-6E8A-4147-A177-3AD203B41FA5}">
                      <a16:colId xmlns:a16="http://schemas.microsoft.com/office/drawing/2014/main" val="2200911288"/>
                    </a:ext>
                  </a:extLst>
                </a:gridCol>
                <a:gridCol w="4449803">
                  <a:extLst>
                    <a:ext uri="{9D8B030D-6E8A-4147-A177-3AD203B41FA5}">
                      <a16:colId xmlns:a16="http://schemas.microsoft.com/office/drawing/2014/main" val="3000710738"/>
                    </a:ext>
                  </a:extLst>
                </a:gridCol>
                <a:gridCol w="1433715">
                  <a:extLst>
                    <a:ext uri="{9D8B030D-6E8A-4147-A177-3AD203B41FA5}">
                      <a16:colId xmlns:a16="http://schemas.microsoft.com/office/drawing/2014/main" val="2988230097"/>
                    </a:ext>
                  </a:extLst>
                </a:gridCol>
              </a:tblGrid>
              <a:tr h="370840">
                <a:tc>
                  <a:txBody>
                    <a:bodyPr/>
                    <a:lstStyle/>
                    <a:p>
                      <a:r>
                        <a:rPr lang="en-NZ" sz="1500" b="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 Holy Week is the last week of Lent.</a:t>
                      </a:r>
                      <a:endParaRPr lang="en-NZ" sz="1500" b="0" dirty="0">
                        <a:solidFill>
                          <a:schemeClr val="tx1">
                            <a:lumMod val="85000"/>
                            <a:lumOff val="1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E7E7"/>
                    </a:solidFill>
                  </a:tcPr>
                </a:tc>
                <a:tc>
                  <a:txBody>
                    <a:bodyPr/>
                    <a:lstStyle/>
                    <a:p>
                      <a:r>
                        <a:rPr lang="en-NZ" sz="1500" b="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b="0" dirty="0">
                        <a:solidFill>
                          <a:schemeClr val="tx1">
                            <a:lumMod val="85000"/>
                            <a:lumOff val="1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E7E7"/>
                    </a:solidFill>
                  </a:tcPr>
                </a:tc>
                <a:tc>
                  <a:txBody>
                    <a:bodyPr/>
                    <a:lstStyle/>
                    <a:p>
                      <a:r>
                        <a:rPr lang="en-NZ" sz="1500" b="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11) It can also be a bowl, a towel and some soap.</a:t>
                      </a:r>
                      <a:endParaRPr lang="en-NZ" sz="1500" b="0" dirty="0">
                        <a:solidFill>
                          <a:schemeClr val="tx1">
                            <a:lumMod val="85000"/>
                            <a:lumOff val="1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E7E7"/>
                    </a:solidFill>
                  </a:tcPr>
                </a:tc>
                <a:tc>
                  <a:txBody>
                    <a:bodyPr/>
                    <a:lstStyle/>
                    <a:p>
                      <a:r>
                        <a:rPr lang="en-NZ" sz="1500" b="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b="0" dirty="0">
                        <a:solidFill>
                          <a:schemeClr val="tx1">
                            <a:lumMod val="85000"/>
                            <a:lumOff val="1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1576976182"/>
                  </a:ext>
                </a:extLst>
              </a:tr>
              <a:tr h="37084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2) The liturgical colour for Lent is green.</a:t>
                      </a:r>
                      <a:endParaRPr lang="en-NZ" sz="1500" dirty="0">
                        <a:solidFill>
                          <a:schemeClr val="tx1">
                            <a:lumMod val="85000"/>
                            <a:lumOff val="15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12) The liturgical colour for Holy Thursday is blue.</a:t>
                      </a:r>
                      <a:endParaRPr lang="en-NZ" sz="1500" dirty="0">
                        <a:solidFill>
                          <a:schemeClr val="tx1">
                            <a:lumMod val="85000"/>
                            <a:lumOff val="15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246998102"/>
                  </a:ext>
                </a:extLst>
              </a:tr>
              <a:tr h="54864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3) Lent begins on Ash Wednesday.</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13) Rituals help us to see deeper meanings in actions </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3243144315"/>
                  </a:ext>
                </a:extLst>
              </a:tr>
              <a:tr h="37084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4) Holy</a:t>
                      </a:r>
                      <a:r>
                        <a:rPr lang="en-NZ" sz="1500" baseline="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 Saturday</a:t>
                      </a:r>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 is the last day of Holy Week.</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14) The cross is the symbol for Good Friday.</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2083498989"/>
                  </a:ext>
                </a:extLst>
              </a:tr>
              <a:tr h="37084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5) The symbol for Palm Sunday is a palm.</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15) Good Friday is a holiday day to have fun.</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2070791907"/>
                  </a:ext>
                </a:extLst>
              </a:tr>
              <a:tr h="37084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6) The ritual for Palm Sunday is carrying a flag.</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16) The colour for Good Friday is red.</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1913923659"/>
                  </a:ext>
                </a:extLst>
              </a:tr>
              <a:tr h="54864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7) The last meal Jesus had on earth he had alone. </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17) On Easter Saturday evening everything changes.</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1589963517"/>
                  </a:ext>
                </a:extLst>
              </a:tr>
              <a:tr h="54864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8) On Holy Thursday Jesus washed the disciples’ feet.</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18) Then Holy Week moves into Easter Sunday.</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1194589857"/>
                  </a:ext>
                </a:extLst>
              </a:tr>
              <a:tr h="54864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9) Jesus shared the bread and wine with his friends.</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19) The colours for Easter are black and orange.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3435188154"/>
                  </a:ext>
                </a:extLst>
              </a:tr>
              <a:tr h="548640">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10) The symbol for Holy Thursday is bread and a cup.</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20) The symbols and rituals are about light and joy.</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tc>
                  <a:txBody>
                    <a:bodyPr/>
                    <a:lstStyle/>
                    <a:p>
                      <a:r>
                        <a:rPr lang="en-NZ" sz="15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TRUE/FALSE</a:t>
                      </a:r>
                      <a:endParaRPr lang="en-NZ" sz="1500" dirty="0">
                        <a:solidFill>
                          <a:schemeClr val="tx1">
                            <a:lumMod val="85000"/>
                            <a:lumOff val="1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311861363"/>
                  </a:ext>
                </a:extLst>
              </a:tr>
            </a:tbl>
          </a:graphicData>
        </a:graphic>
      </p:graphicFrame>
      <p:sp>
        <p:nvSpPr>
          <p:cNvPr id="9" name="Correct 1">
            <a:extLst>
              <a:ext uri="{FF2B5EF4-FFF2-40B4-BE49-F238E27FC236}">
                <a16:creationId xmlns:a16="http://schemas.microsoft.com/office/drawing/2014/main" id="{DA25448E-34CB-4CAD-9783-F9645BD7D1E4}"/>
              </a:ext>
            </a:extLst>
          </p:cNvPr>
          <p:cNvSpPr/>
          <p:nvPr/>
        </p:nvSpPr>
        <p:spPr>
          <a:xfrm>
            <a:off x="4721291" y="1510971"/>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11" name="Correct 2">
            <a:extLst>
              <a:ext uri="{FF2B5EF4-FFF2-40B4-BE49-F238E27FC236}">
                <a16:creationId xmlns:a16="http://schemas.microsoft.com/office/drawing/2014/main" id="{6C1BE02A-D831-446A-B7B9-42F0005EF8C1}"/>
              </a:ext>
            </a:extLst>
          </p:cNvPr>
          <p:cNvSpPr/>
          <p:nvPr/>
        </p:nvSpPr>
        <p:spPr>
          <a:xfrm>
            <a:off x="5319987" y="1884217"/>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12" name="Correct 3">
            <a:extLst>
              <a:ext uri="{FF2B5EF4-FFF2-40B4-BE49-F238E27FC236}">
                <a16:creationId xmlns:a16="http://schemas.microsoft.com/office/drawing/2014/main" id="{4970FE20-B81E-42BF-9D4B-C831310F20C2}"/>
              </a:ext>
            </a:extLst>
          </p:cNvPr>
          <p:cNvSpPr/>
          <p:nvPr/>
        </p:nvSpPr>
        <p:spPr>
          <a:xfrm>
            <a:off x="4714897" y="2246272"/>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13" name="Correct 4">
            <a:extLst>
              <a:ext uri="{FF2B5EF4-FFF2-40B4-BE49-F238E27FC236}">
                <a16:creationId xmlns:a16="http://schemas.microsoft.com/office/drawing/2014/main" id="{44C82B96-13D9-4552-8581-1859E6B2D24A}"/>
              </a:ext>
            </a:extLst>
          </p:cNvPr>
          <p:cNvSpPr/>
          <p:nvPr/>
        </p:nvSpPr>
        <p:spPr>
          <a:xfrm>
            <a:off x="4721291" y="2785197"/>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14" name="Correct 5">
            <a:extLst>
              <a:ext uri="{FF2B5EF4-FFF2-40B4-BE49-F238E27FC236}">
                <a16:creationId xmlns:a16="http://schemas.microsoft.com/office/drawing/2014/main" id="{C0FA7F1A-D935-4816-95FC-54A22A3B0509}"/>
              </a:ext>
            </a:extLst>
          </p:cNvPr>
          <p:cNvSpPr/>
          <p:nvPr/>
        </p:nvSpPr>
        <p:spPr>
          <a:xfrm>
            <a:off x="4721291" y="3146289"/>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15" name="Correct 6">
            <a:extLst>
              <a:ext uri="{FF2B5EF4-FFF2-40B4-BE49-F238E27FC236}">
                <a16:creationId xmlns:a16="http://schemas.microsoft.com/office/drawing/2014/main" id="{C23B985D-CB77-4D0B-94A1-B9AFDBAFB8E5}"/>
              </a:ext>
            </a:extLst>
          </p:cNvPr>
          <p:cNvSpPr/>
          <p:nvPr/>
        </p:nvSpPr>
        <p:spPr>
          <a:xfrm>
            <a:off x="5354160" y="3545351"/>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16" name="Correct 7">
            <a:extLst>
              <a:ext uri="{FF2B5EF4-FFF2-40B4-BE49-F238E27FC236}">
                <a16:creationId xmlns:a16="http://schemas.microsoft.com/office/drawing/2014/main" id="{1C362357-0481-4FFE-AF83-9629AE312F2F}"/>
              </a:ext>
            </a:extLst>
          </p:cNvPr>
          <p:cNvSpPr/>
          <p:nvPr/>
        </p:nvSpPr>
        <p:spPr>
          <a:xfrm>
            <a:off x="5359056" y="3908529"/>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17" name="Correct 8">
            <a:extLst>
              <a:ext uri="{FF2B5EF4-FFF2-40B4-BE49-F238E27FC236}">
                <a16:creationId xmlns:a16="http://schemas.microsoft.com/office/drawing/2014/main" id="{CB2918EF-ADE4-4830-AE07-13346D8CC6E3}"/>
              </a:ext>
            </a:extLst>
          </p:cNvPr>
          <p:cNvSpPr/>
          <p:nvPr/>
        </p:nvSpPr>
        <p:spPr>
          <a:xfrm>
            <a:off x="4714897" y="4468144"/>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18" name="Correct 9">
            <a:extLst>
              <a:ext uri="{FF2B5EF4-FFF2-40B4-BE49-F238E27FC236}">
                <a16:creationId xmlns:a16="http://schemas.microsoft.com/office/drawing/2014/main" id="{A9C2EA7E-0FCC-49BF-8B92-F75B728C91F1}"/>
              </a:ext>
            </a:extLst>
          </p:cNvPr>
          <p:cNvSpPr/>
          <p:nvPr/>
        </p:nvSpPr>
        <p:spPr>
          <a:xfrm>
            <a:off x="4721291" y="5021236"/>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19" name="Correct 10">
            <a:extLst>
              <a:ext uri="{FF2B5EF4-FFF2-40B4-BE49-F238E27FC236}">
                <a16:creationId xmlns:a16="http://schemas.microsoft.com/office/drawing/2014/main" id="{C7A354C7-FB7B-4397-AEF5-CA23E8B0A71C}"/>
              </a:ext>
            </a:extLst>
          </p:cNvPr>
          <p:cNvSpPr/>
          <p:nvPr/>
        </p:nvSpPr>
        <p:spPr>
          <a:xfrm>
            <a:off x="4721291" y="5574328"/>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0" name="Correct 11">
            <a:extLst>
              <a:ext uri="{FF2B5EF4-FFF2-40B4-BE49-F238E27FC236}">
                <a16:creationId xmlns:a16="http://schemas.microsoft.com/office/drawing/2014/main" id="{A170D009-CFB7-4DD4-BA47-3C64CBC1A0E3}"/>
              </a:ext>
            </a:extLst>
          </p:cNvPr>
          <p:cNvSpPr/>
          <p:nvPr/>
        </p:nvSpPr>
        <p:spPr>
          <a:xfrm>
            <a:off x="11242767" y="1510971"/>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1" name="Correct 12">
            <a:extLst>
              <a:ext uri="{FF2B5EF4-FFF2-40B4-BE49-F238E27FC236}">
                <a16:creationId xmlns:a16="http://schemas.microsoft.com/office/drawing/2014/main" id="{784DEB63-5B7E-4451-B5F8-6C542ED35E6E}"/>
              </a:ext>
            </a:extLst>
          </p:cNvPr>
          <p:cNvSpPr/>
          <p:nvPr/>
        </p:nvSpPr>
        <p:spPr>
          <a:xfrm>
            <a:off x="11230613" y="1885943"/>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2" name="Correct 13">
            <a:extLst>
              <a:ext uri="{FF2B5EF4-FFF2-40B4-BE49-F238E27FC236}">
                <a16:creationId xmlns:a16="http://schemas.microsoft.com/office/drawing/2014/main" id="{AE4D2728-6DFD-41A6-BEEA-51EE9020EED8}"/>
              </a:ext>
            </a:extLst>
          </p:cNvPr>
          <p:cNvSpPr/>
          <p:nvPr/>
        </p:nvSpPr>
        <p:spPr>
          <a:xfrm>
            <a:off x="10631609" y="2246272"/>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3" name="Correct 14">
            <a:extLst>
              <a:ext uri="{FF2B5EF4-FFF2-40B4-BE49-F238E27FC236}">
                <a16:creationId xmlns:a16="http://schemas.microsoft.com/office/drawing/2014/main" id="{728CC81C-CAA6-4B17-AFA0-CC06EE580EFD}"/>
              </a:ext>
            </a:extLst>
          </p:cNvPr>
          <p:cNvSpPr/>
          <p:nvPr/>
        </p:nvSpPr>
        <p:spPr>
          <a:xfrm>
            <a:off x="10631609" y="2797101"/>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4" name="Correct 15">
            <a:extLst>
              <a:ext uri="{FF2B5EF4-FFF2-40B4-BE49-F238E27FC236}">
                <a16:creationId xmlns:a16="http://schemas.microsoft.com/office/drawing/2014/main" id="{798A4B92-AA6B-4D67-AAC9-7AC067B9B5ED}"/>
              </a:ext>
            </a:extLst>
          </p:cNvPr>
          <p:cNvSpPr/>
          <p:nvPr/>
        </p:nvSpPr>
        <p:spPr>
          <a:xfrm>
            <a:off x="11230613" y="3185992"/>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5" name="Correct 16">
            <a:extLst>
              <a:ext uri="{FF2B5EF4-FFF2-40B4-BE49-F238E27FC236}">
                <a16:creationId xmlns:a16="http://schemas.microsoft.com/office/drawing/2014/main" id="{B84C9B45-AA56-49A8-9BD2-823821DFF31C}"/>
              </a:ext>
            </a:extLst>
          </p:cNvPr>
          <p:cNvSpPr/>
          <p:nvPr/>
        </p:nvSpPr>
        <p:spPr>
          <a:xfrm>
            <a:off x="10657415" y="3560964"/>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6" name="Correct 17">
            <a:extLst>
              <a:ext uri="{FF2B5EF4-FFF2-40B4-BE49-F238E27FC236}">
                <a16:creationId xmlns:a16="http://schemas.microsoft.com/office/drawing/2014/main" id="{5E088A6A-2B8A-4F3C-861C-102C1B0D6A32}"/>
              </a:ext>
            </a:extLst>
          </p:cNvPr>
          <p:cNvSpPr/>
          <p:nvPr/>
        </p:nvSpPr>
        <p:spPr>
          <a:xfrm>
            <a:off x="10641401" y="3906375"/>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7" name="Correct 18">
            <a:extLst>
              <a:ext uri="{FF2B5EF4-FFF2-40B4-BE49-F238E27FC236}">
                <a16:creationId xmlns:a16="http://schemas.microsoft.com/office/drawing/2014/main" id="{DEE77358-2FC9-49AD-8D9A-F44CA782AF2B}"/>
              </a:ext>
            </a:extLst>
          </p:cNvPr>
          <p:cNvSpPr/>
          <p:nvPr/>
        </p:nvSpPr>
        <p:spPr>
          <a:xfrm>
            <a:off x="10631609" y="4464819"/>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8" name="Correct 19">
            <a:extLst>
              <a:ext uri="{FF2B5EF4-FFF2-40B4-BE49-F238E27FC236}">
                <a16:creationId xmlns:a16="http://schemas.microsoft.com/office/drawing/2014/main" id="{7F1A17C5-5E14-4637-92D8-C09D2F4FA349}"/>
              </a:ext>
            </a:extLst>
          </p:cNvPr>
          <p:cNvSpPr/>
          <p:nvPr/>
        </p:nvSpPr>
        <p:spPr>
          <a:xfrm>
            <a:off x="11242767" y="5021236"/>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9" name="Correct 20">
            <a:extLst>
              <a:ext uri="{FF2B5EF4-FFF2-40B4-BE49-F238E27FC236}">
                <a16:creationId xmlns:a16="http://schemas.microsoft.com/office/drawing/2014/main" id="{E8533938-3A73-4CB5-B877-2DD0D71DA116}"/>
              </a:ext>
            </a:extLst>
          </p:cNvPr>
          <p:cNvSpPr/>
          <p:nvPr/>
        </p:nvSpPr>
        <p:spPr>
          <a:xfrm>
            <a:off x="10641401" y="5572173"/>
            <a:ext cx="569168" cy="19737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30" name="Action Button: Back">
            <a:hlinkClick r:id="" action="ppaction://hlinkshowjump?jump=previousslide" highlightClick="1"/>
            <a:extLst>
              <a:ext uri="{FF2B5EF4-FFF2-40B4-BE49-F238E27FC236}">
                <a16:creationId xmlns:a16="http://schemas.microsoft.com/office/drawing/2014/main" id="{585FBBDD-5BCC-4579-8EEC-193807C743E1}"/>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31" name="Action Button: Forward">
            <a:hlinkClick r:id="" action="ppaction://hlinkshowjump?jump=nextslide" highlightClick="1"/>
            <a:extLst>
              <a:ext uri="{FF2B5EF4-FFF2-40B4-BE49-F238E27FC236}">
                <a16:creationId xmlns:a16="http://schemas.microsoft.com/office/drawing/2014/main" id="{887704CA-0FF2-4E77-BE63-8B9FEF409CC6}"/>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32" name="TextBox: PageNumber">
            <a:extLst>
              <a:ext uri="{FF2B5EF4-FFF2-40B4-BE49-F238E27FC236}">
                <a16:creationId xmlns:a16="http://schemas.microsoft.com/office/drawing/2014/main" id="{01E41AA7-61A2-4B90-BDA3-B3810B71785A}"/>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defTabSz="609585"/>
            <a:r>
              <a:rPr lang="en-GB" sz="900" b="1" dirty="0">
                <a:solidFill>
                  <a:prstClr val="black">
                    <a:lumMod val="85000"/>
                    <a:lumOff val="15000"/>
                  </a:prstClr>
                </a:solidFill>
                <a:latin typeface="Arial" pitchFamily="34" charset="0"/>
                <a:cs typeface="Arial" pitchFamily="34" charset="0"/>
              </a:rPr>
              <a:t>R-3</a:t>
            </a:r>
          </a:p>
          <a:p>
            <a:pPr algn="ctr" defTabSz="609585"/>
            <a:r>
              <a:rPr lang="en-GB" sz="900" b="1" dirty="0">
                <a:solidFill>
                  <a:prstClr val="black">
                    <a:lumMod val="85000"/>
                    <a:lumOff val="15000"/>
                  </a:prstClr>
                </a:solidFill>
                <a:latin typeface="Arial" pitchFamily="34" charset="0"/>
                <a:cs typeface="Arial" pitchFamily="34" charset="0"/>
              </a:rPr>
              <a:t>S-03</a:t>
            </a:r>
          </a:p>
        </p:txBody>
      </p:sp>
      <p:sp>
        <p:nvSpPr>
          <p:cNvPr id="33" name="Action Button: Worksheet">
            <a:hlinkClick r:id="rId6" action="ppaction://hlinksldjump" highlightClick="1"/>
            <a:extLst>
              <a:ext uri="{FF2B5EF4-FFF2-40B4-BE49-F238E27FC236}">
                <a16:creationId xmlns:a16="http://schemas.microsoft.com/office/drawing/2014/main" id="{E7D666C9-9F88-40CF-A412-D973AE468B79}"/>
              </a:ext>
            </a:extLst>
          </p:cNvPr>
          <p:cNvSpPr/>
          <p:nvPr/>
        </p:nvSpPr>
        <p:spPr>
          <a:xfrm>
            <a:off x="10199069" y="6434480"/>
            <a:ext cx="432048" cy="360000"/>
          </a:xfrm>
          <a:prstGeom prst="actionButtonDocumen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34" name="Trigger 1">
            <a:extLst>
              <a:ext uri="{FF2B5EF4-FFF2-40B4-BE49-F238E27FC236}">
                <a16:creationId xmlns:a16="http://schemas.microsoft.com/office/drawing/2014/main" id="{C640F815-FF8E-4AC7-B87D-BBDEDCE7BBFC}"/>
              </a:ext>
            </a:extLst>
          </p:cNvPr>
          <p:cNvSpPr/>
          <p:nvPr/>
        </p:nvSpPr>
        <p:spPr>
          <a:xfrm>
            <a:off x="4722155" y="1505089"/>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35" name="Trigger 2">
            <a:extLst>
              <a:ext uri="{FF2B5EF4-FFF2-40B4-BE49-F238E27FC236}">
                <a16:creationId xmlns:a16="http://schemas.microsoft.com/office/drawing/2014/main" id="{5AD848DE-4A65-4F80-A18F-D6994A9131B8}"/>
              </a:ext>
            </a:extLst>
          </p:cNvPr>
          <p:cNvSpPr/>
          <p:nvPr/>
        </p:nvSpPr>
        <p:spPr>
          <a:xfrm>
            <a:off x="5319987" y="1874651"/>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36" name="Trigger 3">
            <a:extLst>
              <a:ext uri="{FF2B5EF4-FFF2-40B4-BE49-F238E27FC236}">
                <a16:creationId xmlns:a16="http://schemas.microsoft.com/office/drawing/2014/main" id="{5CB99ECF-CE36-4D26-8285-40BAE069FADD}"/>
              </a:ext>
            </a:extLst>
          </p:cNvPr>
          <p:cNvSpPr/>
          <p:nvPr/>
        </p:nvSpPr>
        <p:spPr>
          <a:xfrm>
            <a:off x="4721291" y="2247913"/>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37" name="Trigger 4">
            <a:extLst>
              <a:ext uri="{FF2B5EF4-FFF2-40B4-BE49-F238E27FC236}">
                <a16:creationId xmlns:a16="http://schemas.microsoft.com/office/drawing/2014/main" id="{D33708A0-E4B1-46C4-B3B2-0A25948EBE83}"/>
              </a:ext>
            </a:extLst>
          </p:cNvPr>
          <p:cNvSpPr/>
          <p:nvPr/>
        </p:nvSpPr>
        <p:spPr>
          <a:xfrm>
            <a:off x="4714897" y="2787156"/>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38" name="Trigger 5">
            <a:extLst>
              <a:ext uri="{FF2B5EF4-FFF2-40B4-BE49-F238E27FC236}">
                <a16:creationId xmlns:a16="http://schemas.microsoft.com/office/drawing/2014/main" id="{E11764FF-80BF-414F-9CC3-E10EB4205CC1}"/>
              </a:ext>
            </a:extLst>
          </p:cNvPr>
          <p:cNvSpPr/>
          <p:nvPr/>
        </p:nvSpPr>
        <p:spPr>
          <a:xfrm>
            <a:off x="4731143" y="3140919"/>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39" name="Trigger 6">
            <a:extLst>
              <a:ext uri="{FF2B5EF4-FFF2-40B4-BE49-F238E27FC236}">
                <a16:creationId xmlns:a16="http://schemas.microsoft.com/office/drawing/2014/main" id="{F06E7AF8-D566-442B-B18D-9F6747BDD38C}"/>
              </a:ext>
            </a:extLst>
          </p:cNvPr>
          <p:cNvSpPr/>
          <p:nvPr/>
        </p:nvSpPr>
        <p:spPr>
          <a:xfrm>
            <a:off x="5354160" y="3554917"/>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40" name="Trigger 7">
            <a:extLst>
              <a:ext uri="{FF2B5EF4-FFF2-40B4-BE49-F238E27FC236}">
                <a16:creationId xmlns:a16="http://schemas.microsoft.com/office/drawing/2014/main" id="{E65FF8B0-F4DC-4F25-A805-7C66A0E04A3F}"/>
              </a:ext>
            </a:extLst>
          </p:cNvPr>
          <p:cNvSpPr/>
          <p:nvPr/>
        </p:nvSpPr>
        <p:spPr>
          <a:xfrm>
            <a:off x="5370403" y="3911565"/>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41" name="Trigger 8">
            <a:extLst>
              <a:ext uri="{FF2B5EF4-FFF2-40B4-BE49-F238E27FC236}">
                <a16:creationId xmlns:a16="http://schemas.microsoft.com/office/drawing/2014/main" id="{E5342BA2-5BAE-4837-9B94-7FEEFF3AA9F1}"/>
              </a:ext>
            </a:extLst>
          </p:cNvPr>
          <p:cNvSpPr/>
          <p:nvPr/>
        </p:nvSpPr>
        <p:spPr>
          <a:xfrm>
            <a:off x="4731143" y="4468144"/>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42" name="Trigger 9">
            <a:extLst>
              <a:ext uri="{FF2B5EF4-FFF2-40B4-BE49-F238E27FC236}">
                <a16:creationId xmlns:a16="http://schemas.microsoft.com/office/drawing/2014/main" id="{D8BA3D9E-E90B-4FC4-9A0A-43569387D727}"/>
              </a:ext>
            </a:extLst>
          </p:cNvPr>
          <p:cNvSpPr/>
          <p:nvPr/>
        </p:nvSpPr>
        <p:spPr>
          <a:xfrm>
            <a:off x="4734309" y="5014125"/>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43" name="Trigger 10">
            <a:extLst>
              <a:ext uri="{FF2B5EF4-FFF2-40B4-BE49-F238E27FC236}">
                <a16:creationId xmlns:a16="http://schemas.microsoft.com/office/drawing/2014/main" id="{FBEEEB32-FA31-4ABF-8E64-0D39933EBCA8}"/>
              </a:ext>
            </a:extLst>
          </p:cNvPr>
          <p:cNvSpPr/>
          <p:nvPr/>
        </p:nvSpPr>
        <p:spPr>
          <a:xfrm>
            <a:off x="4702977" y="5572173"/>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44" name="Trigger 11">
            <a:extLst>
              <a:ext uri="{FF2B5EF4-FFF2-40B4-BE49-F238E27FC236}">
                <a16:creationId xmlns:a16="http://schemas.microsoft.com/office/drawing/2014/main" id="{634D05F2-51FE-41F8-9DA6-5BA8FDEDD944}"/>
              </a:ext>
            </a:extLst>
          </p:cNvPr>
          <p:cNvSpPr/>
          <p:nvPr/>
        </p:nvSpPr>
        <p:spPr>
          <a:xfrm>
            <a:off x="11262179" y="1515221"/>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45" name="Trigger 12">
            <a:extLst>
              <a:ext uri="{FF2B5EF4-FFF2-40B4-BE49-F238E27FC236}">
                <a16:creationId xmlns:a16="http://schemas.microsoft.com/office/drawing/2014/main" id="{DD8DFAA8-B57E-4439-94C9-12CE4B18265C}"/>
              </a:ext>
            </a:extLst>
          </p:cNvPr>
          <p:cNvSpPr/>
          <p:nvPr/>
        </p:nvSpPr>
        <p:spPr>
          <a:xfrm>
            <a:off x="11218459" y="1884217"/>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46" name="Trigger 13">
            <a:extLst>
              <a:ext uri="{FF2B5EF4-FFF2-40B4-BE49-F238E27FC236}">
                <a16:creationId xmlns:a16="http://schemas.microsoft.com/office/drawing/2014/main" id="{A4CBFD3F-BE47-40F4-BD13-6CAE034BC01A}"/>
              </a:ext>
            </a:extLst>
          </p:cNvPr>
          <p:cNvSpPr/>
          <p:nvPr/>
        </p:nvSpPr>
        <p:spPr>
          <a:xfrm>
            <a:off x="10625757" y="2237949"/>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47" name="Trigger 14">
            <a:extLst>
              <a:ext uri="{FF2B5EF4-FFF2-40B4-BE49-F238E27FC236}">
                <a16:creationId xmlns:a16="http://schemas.microsoft.com/office/drawing/2014/main" id="{0B514A8E-8AB4-4505-8B62-583AA2517343}"/>
              </a:ext>
            </a:extLst>
          </p:cNvPr>
          <p:cNvSpPr/>
          <p:nvPr/>
        </p:nvSpPr>
        <p:spPr>
          <a:xfrm>
            <a:off x="10645169" y="2797101"/>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48" name="Trigger 15">
            <a:extLst>
              <a:ext uri="{FF2B5EF4-FFF2-40B4-BE49-F238E27FC236}">
                <a16:creationId xmlns:a16="http://schemas.microsoft.com/office/drawing/2014/main" id="{D0831EDE-BF1C-497C-8EC3-0B4ADA7AF81E}"/>
              </a:ext>
            </a:extLst>
          </p:cNvPr>
          <p:cNvSpPr/>
          <p:nvPr/>
        </p:nvSpPr>
        <p:spPr>
          <a:xfrm>
            <a:off x="11236279" y="3175613"/>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49" name="Trigger 16">
            <a:extLst>
              <a:ext uri="{FF2B5EF4-FFF2-40B4-BE49-F238E27FC236}">
                <a16:creationId xmlns:a16="http://schemas.microsoft.com/office/drawing/2014/main" id="{FAD4A928-A5E8-4A6B-AD0F-A5761C0ABAB4}"/>
              </a:ext>
            </a:extLst>
          </p:cNvPr>
          <p:cNvSpPr/>
          <p:nvPr/>
        </p:nvSpPr>
        <p:spPr>
          <a:xfrm>
            <a:off x="10631609" y="3552641"/>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50" name="Trigger 17">
            <a:extLst>
              <a:ext uri="{FF2B5EF4-FFF2-40B4-BE49-F238E27FC236}">
                <a16:creationId xmlns:a16="http://schemas.microsoft.com/office/drawing/2014/main" id="{5A213C1F-CC67-4F1D-BC28-08130267508F}"/>
              </a:ext>
            </a:extLst>
          </p:cNvPr>
          <p:cNvSpPr/>
          <p:nvPr/>
        </p:nvSpPr>
        <p:spPr>
          <a:xfrm>
            <a:off x="10639833" y="3921293"/>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51" name="Trigger 18">
            <a:extLst>
              <a:ext uri="{FF2B5EF4-FFF2-40B4-BE49-F238E27FC236}">
                <a16:creationId xmlns:a16="http://schemas.microsoft.com/office/drawing/2014/main" id="{573C2635-6F4E-4C9E-9518-1E270FF1A5C1}"/>
              </a:ext>
            </a:extLst>
          </p:cNvPr>
          <p:cNvSpPr/>
          <p:nvPr/>
        </p:nvSpPr>
        <p:spPr>
          <a:xfrm>
            <a:off x="10641401" y="4460052"/>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52" name="Trigger 19">
            <a:extLst>
              <a:ext uri="{FF2B5EF4-FFF2-40B4-BE49-F238E27FC236}">
                <a16:creationId xmlns:a16="http://schemas.microsoft.com/office/drawing/2014/main" id="{AB22971B-14AE-4530-B630-D1BF7A820DA7}"/>
              </a:ext>
            </a:extLst>
          </p:cNvPr>
          <p:cNvSpPr/>
          <p:nvPr/>
        </p:nvSpPr>
        <p:spPr>
          <a:xfrm>
            <a:off x="11242767" y="5030361"/>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53" name="Trigger 20">
            <a:extLst>
              <a:ext uri="{FF2B5EF4-FFF2-40B4-BE49-F238E27FC236}">
                <a16:creationId xmlns:a16="http://schemas.microsoft.com/office/drawing/2014/main" id="{B8673127-598E-45AD-AE39-882675C7660B}"/>
              </a:ext>
            </a:extLst>
          </p:cNvPr>
          <p:cNvSpPr/>
          <p:nvPr/>
        </p:nvSpPr>
        <p:spPr>
          <a:xfrm>
            <a:off x="10631609" y="5574965"/>
            <a:ext cx="569168" cy="197371"/>
          </a:xfrm>
          <a:prstGeom prst="rect">
            <a:avLst/>
          </a:prstGeom>
          <a:solidFill>
            <a:srgbClr val="E8D9F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54" name="Rectangle 53">
            <a:extLst>
              <a:ext uri="{FF2B5EF4-FFF2-40B4-BE49-F238E27FC236}">
                <a16:creationId xmlns:a16="http://schemas.microsoft.com/office/drawing/2014/main" id="{F89D7FD0-8F97-4E13-BD2A-15ABDC32DBBC}"/>
              </a:ext>
            </a:extLst>
          </p:cNvPr>
          <p:cNvSpPr/>
          <p:nvPr/>
        </p:nvSpPr>
        <p:spPr>
          <a:xfrm>
            <a:off x="3488691" y="6442503"/>
            <a:ext cx="5266185" cy="415755"/>
          </a:xfrm>
          <a:prstGeom prst="rect">
            <a:avLst/>
          </a:prstGeom>
        </p:spPr>
        <p:txBody>
          <a:bodyPr wrap="none">
            <a:spAutoFit/>
          </a:bodyPr>
          <a:lstStyle/>
          <a:p>
            <a:pPr algn="ctr" defTabSz="609585"/>
            <a:r>
              <a:rPr lang="en-GB" sz="1051" dirty="0">
                <a:solidFill>
                  <a:prstClr val="white"/>
                </a:solidFill>
                <a:latin typeface="Arial" pitchFamily="34" charset="0"/>
                <a:ea typeface="Segoe UI" pitchFamily="34" charset="0"/>
                <a:cs typeface="Arial" pitchFamily="34" charset="0"/>
              </a:rPr>
              <a:t>Click the correct answer to confirm.</a:t>
            </a:r>
          </a:p>
          <a:p>
            <a:pPr algn="ctr" defTabSz="609585"/>
            <a:r>
              <a:rPr lang="en-GB" sz="1051" dirty="0">
                <a:solidFill>
                  <a:prstClr val="white"/>
                </a:solidFill>
                <a:latin typeface="Arial" pitchFamily="34" charset="0"/>
                <a:ea typeface="Segoe UI" pitchFamily="34" charset="0"/>
                <a:cs typeface="Arial" pitchFamily="34" charset="0"/>
              </a:rPr>
              <a:t>Click the worksheet icon for a worksheet and the video icon for “What is Holy Week?”</a:t>
            </a:r>
          </a:p>
        </p:txBody>
      </p:sp>
      <p:sp>
        <p:nvSpPr>
          <p:cNvPr id="3" name="Action Button: Video 2">
            <a:hlinkClick r:id="rId7" highlightClick="1"/>
            <a:extLst>
              <a:ext uri="{FF2B5EF4-FFF2-40B4-BE49-F238E27FC236}">
                <a16:creationId xmlns:a16="http://schemas.microsoft.com/office/drawing/2014/main" id="{3D62A5F1-6C3E-4E85-8964-7C920FB653A6}"/>
              </a:ext>
            </a:extLst>
          </p:cNvPr>
          <p:cNvSpPr/>
          <p:nvPr/>
        </p:nvSpPr>
        <p:spPr>
          <a:xfrm>
            <a:off x="9689683" y="6434480"/>
            <a:ext cx="432048"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Tree>
    <p:extLst>
      <p:ext uri="{BB962C8B-B14F-4D97-AF65-F5344CB8AC3E}">
        <p14:creationId xmlns:p14="http://schemas.microsoft.com/office/powerpoint/2010/main" val="4048219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34"/>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nextCondLst>
                <p:cond evt="onClick" delay="0">
                  <p:tgtEl>
                    <p:spTgt spid="35"/>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nextCondLst>
                <p:cond evt="onClick" delay="0">
                  <p:tgtEl>
                    <p:spTgt spid="41"/>
                  </p:tgtEl>
                </p:cond>
              </p:nextCondLst>
            </p:seq>
            <p:seq concurrent="1" nextAc="seek">
              <p:cTn id="50" restart="whenNotActive" fill="hold" evtFilter="cancelBubble" nodeType="interactiveSeq">
                <p:stCondLst>
                  <p:cond evt="onClick" delay="0">
                    <p:tgtEl>
                      <p:spTgt spid="42"/>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nextCondLst>
                <p:cond evt="onClick" delay="0">
                  <p:tgtEl>
                    <p:spTgt spid="42"/>
                  </p:tgtEl>
                </p:cond>
              </p:nextCondLst>
            </p:seq>
            <p:seq concurrent="1" nextAc="seek">
              <p:cTn id="56" restart="whenNotActive" fill="hold" evtFilter="cancelBubble" nodeType="interactiveSeq">
                <p:stCondLst>
                  <p:cond evt="onClick" delay="0">
                    <p:tgtEl>
                      <p:spTgt spid="43"/>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childTnLst>
              </p:cTn>
              <p:nextCondLst>
                <p:cond evt="onClick" delay="0">
                  <p:tgtEl>
                    <p:spTgt spid="43"/>
                  </p:tgtEl>
                </p:cond>
              </p:nextCondLst>
            </p:seq>
            <p:seq concurrent="1" nextAc="seek">
              <p:cTn id="62" restart="whenNotActive" fill="hold" evtFilter="cancelBubble" nodeType="interactiveSeq">
                <p:stCondLst>
                  <p:cond evt="onClick" delay="0">
                    <p:tgtEl>
                      <p:spTgt spid="44"/>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childTnLst>
                          </p:cTn>
                        </p:par>
                      </p:childTnLst>
                    </p:cTn>
                  </p:par>
                </p:childTnLst>
              </p:cTn>
              <p:nextCondLst>
                <p:cond evt="onClick" delay="0">
                  <p:tgtEl>
                    <p:spTgt spid="45"/>
                  </p:tgtEl>
                </p:cond>
              </p:nextCondLst>
            </p:seq>
            <p:seq concurrent="1" nextAc="seek">
              <p:cTn id="74" restart="whenNotActive" fill="hold" evtFilter="cancelBubble" nodeType="interactiveSeq">
                <p:stCondLst>
                  <p:cond evt="onClick" delay="0">
                    <p:tgtEl>
                      <p:spTgt spid="46"/>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childTnLst>
                          </p:cTn>
                        </p:par>
                      </p:childTnLst>
                    </p:cTn>
                  </p:par>
                </p:childTnLst>
              </p:cTn>
              <p:nextCondLst>
                <p:cond evt="onClick" delay="0">
                  <p:tgtEl>
                    <p:spTgt spid="46"/>
                  </p:tgtEl>
                </p:cond>
              </p:nextCondLst>
            </p:seq>
            <p:seq concurrent="1" nextAc="seek">
              <p:cTn id="80" restart="whenNotActive" fill="hold" evtFilter="cancelBubble" nodeType="interactiveSeq">
                <p:stCondLst>
                  <p:cond evt="onClick" delay="0">
                    <p:tgtEl>
                      <p:spTgt spid="47"/>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childTnLst>
              </p:cTn>
              <p:nextCondLst>
                <p:cond evt="onClick" delay="0">
                  <p:tgtEl>
                    <p:spTgt spid="47"/>
                  </p:tgtEl>
                </p:cond>
              </p:nextCondLst>
            </p:seq>
            <p:seq concurrent="1" nextAc="seek">
              <p:cTn id="86" restart="whenNotActive" fill="hold" evtFilter="cancelBubble" nodeType="interactiveSeq">
                <p:stCondLst>
                  <p:cond evt="onClick" delay="0">
                    <p:tgtEl>
                      <p:spTgt spid="48"/>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500"/>
                                        <p:tgtEl>
                                          <p:spTgt spid="24"/>
                                        </p:tgtEl>
                                      </p:cBhvr>
                                    </p:animEffect>
                                  </p:childTnLst>
                                </p:cTn>
                              </p:par>
                            </p:childTnLst>
                          </p:cTn>
                        </p:par>
                      </p:childTnLst>
                    </p:cTn>
                  </p:par>
                </p:childTnLst>
              </p:cTn>
              <p:nextCondLst>
                <p:cond evt="onClick" delay="0">
                  <p:tgtEl>
                    <p:spTgt spid="48"/>
                  </p:tgtEl>
                </p:cond>
              </p:nextCondLst>
            </p:seq>
            <p:seq concurrent="1" nextAc="seek">
              <p:cTn id="92" restart="whenNotActive" fill="hold" evtFilter="cancelBubble" nodeType="interactiveSeq">
                <p:stCondLst>
                  <p:cond evt="onClick" delay="0">
                    <p:tgtEl>
                      <p:spTgt spid="49"/>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childTnLst>
              </p:cTn>
              <p:nextCondLst>
                <p:cond evt="onClick" delay="0">
                  <p:tgtEl>
                    <p:spTgt spid="49"/>
                  </p:tgtEl>
                </p:cond>
              </p:nextCondLst>
            </p:seq>
            <p:seq concurrent="1" nextAc="seek">
              <p:cTn id="98" restart="whenNotActive" fill="hold" evtFilter="cancelBubble" nodeType="interactiveSeq">
                <p:stCondLst>
                  <p:cond evt="onClick" delay="0">
                    <p:tgtEl>
                      <p:spTgt spid="50"/>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childTnLst>
                                </p:cTn>
                              </p:par>
                            </p:childTnLst>
                          </p:cTn>
                        </p:par>
                      </p:childTnLst>
                    </p:cTn>
                  </p:par>
                </p:childTnLst>
              </p:cTn>
              <p:nextCondLst>
                <p:cond evt="onClick" delay="0">
                  <p:tgtEl>
                    <p:spTgt spid="50"/>
                  </p:tgtEl>
                </p:cond>
              </p:nextCondLst>
            </p:seq>
            <p:seq concurrent="1" nextAc="seek">
              <p:cTn id="104" restart="whenNotActive" fill="hold" evtFilter="cancelBubble" nodeType="interactiveSeq">
                <p:stCondLst>
                  <p:cond evt="onClick" delay="0">
                    <p:tgtEl>
                      <p:spTgt spid="51"/>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childTnLst>
                          </p:cTn>
                        </p:par>
                      </p:childTnLst>
                    </p:cTn>
                  </p:par>
                </p:childTnLst>
              </p:cTn>
              <p:nextCondLst>
                <p:cond evt="onClick" delay="0">
                  <p:tgtEl>
                    <p:spTgt spid="51"/>
                  </p:tgtEl>
                </p:cond>
              </p:nextCondLst>
            </p:seq>
            <p:seq concurrent="1" nextAc="seek">
              <p:cTn id="110" restart="whenNotActive" fill="hold" evtFilter="cancelBubble" nodeType="interactiveSeq">
                <p:stCondLst>
                  <p:cond evt="onClick" delay="0">
                    <p:tgtEl>
                      <p:spTgt spid="52"/>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fade">
                                      <p:cBhvr>
                                        <p:cTn id="115" dur="500"/>
                                        <p:tgtEl>
                                          <p:spTgt spid="28"/>
                                        </p:tgtEl>
                                      </p:cBhvr>
                                    </p:animEffect>
                                  </p:childTnLst>
                                </p:cTn>
                              </p:par>
                            </p:childTnLst>
                          </p:cTn>
                        </p:par>
                      </p:childTnLst>
                    </p:cTn>
                  </p:par>
                </p:childTnLst>
              </p:cTn>
              <p:nextCondLst>
                <p:cond evt="onClick" delay="0">
                  <p:tgtEl>
                    <p:spTgt spid="52"/>
                  </p:tgtEl>
                </p:cond>
              </p:nextCondLst>
            </p:seq>
            <p:seq concurrent="1" nextAc="seek">
              <p:cTn id="116" restart="whenNotActive" fill="hold" evtFilter="cancelBubble" nodeType="interactiveSeq">
                <p:stCondLst>
                  <p:cond evt="onClick" delay="0">
                    <p:tgtEl>
                      <p:spTgt spid="53"/>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fade">
                                      <p:cBhvr>
                                        <p:cTn id="121" dur="500"/>
                                        <p:tgtEl>
                                          <p:spTgt spid="29"/>
                                        </p:tgtEl>
                                      </p:cBhvr>
                                    </p:animEffect>
                                  </p:childTnLst>
                                </p:cTn>
                              </p:par>
                            </p:childTnLst>
                          </p:cTn>
                        </p:par>
                      </p:childTnLst>
                    </p:cTn>
                  </p:par>
                </p:childTnLst>
              </p:cTn>
              <p:nextCondLst>
                <p:cond evt="onClick" delay="0">
                  <p:tgtEl>
                    <p:spTgt spid="53"/>
                  </p:tgtEl>
                </p:cond>
              </p:nextCondLst>
            </p:seq>
            <p:seq concurrent="1" nextAc="seek">
              <p:cTn id="122" restart="whenNotActive" fill="hold" evtFilter="cancelBubble" nodeType="interactiveSeq">
                <p:stCondLst>
                  <p:cond evt="onClick" delay="0">
                    <p:tgtEl>
                      <p:spTgt spid="31"/>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2" nodeType="withEffect">
                                  <p:stCondLst>
                                    <p:cond delay="0"/>
                                  </p:stCondLst>
                                  <p:childTnLst>
                                    <p:set>
                                      <p:cBhvr>
                                        <p:cTn id="126" dur="1" fill="hold">
                                          <p:stCondLst>
                                            <p:cond delay="0"/>
                                          </p:stCondLst>
                                        </p:cTn>
                                        <p:tgtEl>
                                          <p:spTgt spid="9"/>
                                        </p:tgtEl>
                                        <p:attrNameLst>
                                          <p:attrName>style.visibility</p:attrName>
                                        </p:attrNameLst>
                                      </p:cBhvr>
                                      <p:to>
                                        <p:strVal val="hidden"/>
                                      </p:to>
                                    </p:set>
                                  </p:childTnLst>
                                </p:cTn>
                              </p:par>
                              <p:par>
                                <p:cTn id="127" presetID="1" presetClass="exit" presetSubtype="0" fill="hold" grpId="2" nodeType="withEffect">
                                  <p:stCondLst>
                                    <p:cond delay="0"/>
                                  </p:stCondLst>
                                  <p:childTnLst>
                                    <p:set>
                                      <p:cBhvr>
                                        <p:cTn id="128" dur="1" fill="hold">
                                          <p:stCondLst>
                                            <p:cond delay="0"/>
                                          </p:stCondLst>
                                        </p:cTn>
                                        <p:tgtEl>
                                          <p:spTgt spid="11"/>
                                        </p:tgtEl>
                                        <p:attrNameLst>
                                          <p:attrName>style.visibility</p:attrName>
                                        </p:attrNameLst>
                                      </p:cBhvr>
                                      <p:to>
                                        <p:strVal val="hidden"/>
                                      </p:to>
                                    </p:set>
                                  </p:childTnLst>
                                </p:cTn>
                              </p:par>
                              <p:par>
                                <p:cTn id="129" presetID="1" presetClass="exit" presetSubtype="0" fill="hold" grpId="2" nodeType="withEffect">
                                  <p:stCondLst>
                                    <p:cond delay="0"/>
                                  </p:stCondLst>
                                  <p:childTnLst>
                                    <p:set>
                                      <p:cBhvr>
                                        <p:cTn id="130" dur="1" fill="hold">
                                          <p:stCondLst>
                                            <p:cond delay="0"/>
                                          </p:stCondLst>
                                        </p:cTn>
                                        <p:tgtEl>
                                          <p:spTgt spid="12"/>
                                        </p:tgtEl>
                                        <p:attrNameLst>
                                          <p:attrName>style.visibility</p:attrName>
                                        </p:attrNameLst>
                                      </p:cBhvr>
                                      <p:to>
                                        <p:strVal val="hidden"/>
                                      </p:to>
                                    </p:set>
                                  </p:childTnLst>
                                </p:cTn>
                              </p:par>
                              <p:par>
                                <p:cTn id="131" presetID="1" presetClass="exit" presetSubtype="0" fill="hold" grpId="2" nodeType="withEffect">
                                  <p:stCondLst>
                                    <p:cond delay="0"/>
                                  </p:stCondLst>
                                  <p:childTnLst>
                                    <p:set>
                                      <p:cBhvr>
                                        <p:cTn id="132" dur="1" fill="hold">
                                          <p:stCondLst>
                                            <p:cond delay="0"/>
                                          </p:stCondLst>
                                        </p:cTn>
                                        <p:tgtEl>
                                          <p:spTgt spid="13"/>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14"/>
                                        </p:tgtEl>
                                        <p:attrNameLst>
                                          <p:attrName>style.visibility</p:attrName>
                                        </p:attrNameLst>
                                      </p:cBhvr>
                                      <p:to>
                                        <p:strVal val="hidden"/>
                                      </p:to>
                                    </p:set>
                                  </p:childTnLst>
                                </p:cTn>
                              </p:par>
                              <p:par>
                                <p:cTn id="135" presetID="1" presetClass="exit" presetSubtype="0" fill="hold" grpId="2" nodeType="withEffect">
                                  <p:stCondLst>
                                    <p:cond delay="0"/>
                                  </p:stCondLst>
                                  <p:childTnLst>
                                    <p:set>
                                      <p:cBhvr>
                                        <p:cTn id="136" dur="1" fill="hold">
                                          <p:stCondLst>
                                            <p:cond delay="0"/>
                                          </p:stCondLst>
                                        </p:cTn>
                                        <p:tgtEl>
                                          <p:spTgt spid="15"/>
                                        </p:tgtEl>
                                        <p:attrNameLst>
                                          <p:attrName>style.visibility</p:attrName>
                                        </p:attrNameLst>
                                      </p:cBhvr>
                                      <p:to>
                                        <p:strVal val="hidden"/>
                                      </p:to>
                                    </p:set>
                                  </p:childTnLst>
                                </p:cTn>
                              </p:par>
                              <p:par>
                                <p:cTn id="137" presetID="1" presetClass="exit" presetSubtype="0" fill="hold" grpId="2" nodeType="withEffect">
                                  <p:stCondLst>
                                    <p:cond delay="0"/>
                                  </p:stCondLst>
                                  <p:childTnLst>
                                    <p:set>
                                      <p:cBhvr>
                                        <p:cTn id="138" dur="1" fill="hold">
                                          <p:stCondLst>
                                            <p:cond delay="0"/>
                                          </p:stCondLst>
                                        </p:cTn>
                                        <p:tgtEl>
                                          <p:spTgt spid="16"/>
                                        </p:tgtEl>
                                        <p:attrNameLst>
                                          <p:attrName>style.visibility</p:attrName>
                                        </p:attrNameLst>
                                      </p:cBhvr>
                                      <p:to>
                                        <p:strVal val="hidden"/>
                                      </p:to>
                                    </p:set>
                                  </p:childTnLst>
                                </p:cTn>
                              </p:par>
                              <p:par>
                                <p:cTn id="139" presetID="1" presetClass="exit" presetSubtype="0" fill="hold" grpId="2" nodeType="withEffect">
                                  <p:stCondLst>
                                    <p:cond delay="0"/>
                                  </p:stCondLst>
                                  <p:childTnLst>
                                    <p:set>
                                      <p:cBhvr>
                                        <p:cTn id="140" dur="1" fill="hold">
                                          <p:stCondLst>
                                            <p:cond delay="0"/>
                                          </p:stCondLst>
                                        </p:cTn>
                                        <p:tgtEl>
                                          <p:spTgt spid="17"/>
                                        </p:tgtEl>
                                        <p:attrNameLst>
                                          <p:attrName>style.visibility</p:attrName>
                                        </p:attrNameLst>
                                      </p:cBhvr>
                                      <p:to>
                                        <p:strVal val="hidden"/>
                                      </p:to>
                                    </p:set>
                                  </p:childTnLst>
                                </p:cTn>
                              </p:par>
                              <p:par>
                                <p:cTn id="141" presetID="1" presetClass="exit" presetSubtype="0" fill="hold" grpId="2" nodeType="withEffect">
                                  <p:stCondLst>
                                    <p:cond delay="0"/>
                                  </p:stCondLst>
                                  <p:childTnLst>
                                    <p:set>
                                      <p:cBhvr>
                                        <p:cTn id="142" dur="1" fill="hold">
                                          <p:stCondLst>
                                            <p:cond delay="0"/>
                                          </p:stCondLst>
                                        </p:cTn>
                                        <p:tgtEl>
                                          <p:spTgt spid="18"/>
                                        </p:tgtEl>
                                        <p:attrNameLst>
                                          <p:attrName>style.visibility</p:attrName>
                                        </p:attrNameLst>
                                      </p:cBhvr>
                                      <p:to>
                                        <p:strVal val="hidden"/>
                                      </p:to>
                                    </p:set>
                                  </p:childTnLst>
                                </p:cTn>
                              </p:par>
                              <p:par>
                                <p:cTn id="143" presetID="1" presetClass="exit" presetSubtype="0" fill="hold" grpId="2" nodeType="withEffect">
                                  <p:stCondLst>
                                    <p:cond delay="0"/>
                                  </p:stCondLst>
                                  <p:childTnLst>
                                    <p:set>
                                      <p:cBhvr>
                                        <p:cTn id="144" dur="1" fill="hold">
                                          <p:stCondLst>
                                            <p:cond delay="0"/>
                                          </p:stCondLst>
                                        </p:cTn>
                                        <p:tgtEl>
                                          <p:spTgt spid="19"/>
                                        </p:tgtEl>
                                        <p:attrNameLst>
                                          <p:attrName>style.visibility</p:attrName>
                                        </p:attrNameLst>
                                      </p:cBhvr>
                                      <p:to>
                                        <p:strVal val="hidden"/>
                                      </p:to>
                                    </p:set>
                                  </p:childTnLst>
                                </p:cTn>
                              </p:par>
                              <p:par>
                                <p:cTn id="145" presetID="1" presetClass="exit" presetSubtype="0" fill="hold" grpId="2" nodeType="withEffect">
                                  <p:stCondLst>
                                    <p:cond delay="0"/>
                                  </p:stCondLst>
                                  <p:childTnLst>
                                    <p:set>
                                      <p:cBhvr>
                                        <p:cTn id="146" dur="1" fill="hold">
                                          <p:stCondLst>
                                            <p:cond delay="0"/>
                                          </p:stCondLst>
                                        </p:cTn>
                                        <p:tgtEl>
                                          <p:spTgt spid="20"/>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21"/>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22"/>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23"/>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24"/>
                                        </p:tgtEl>
                                        <p:attrNameLst>
                                          <p:attrName>style.visibility</p:attrName>
                                        </p:attrNameLst>
                                      </p:cBhvr>
                                      <p:to>
                                        <p:strVal val="hidden"/>
                                      </p:to>
                                    </p:set>
                                  </p:childTnLst>
                                </p:cTn>
                              </p:par>
                              <p:par>
                                <p:cTn id="155" presetID="1" presetClass="exit" presetSubtype="0" fill="hold" grpId="2" nodeType="withEffect">
                                  <p:stCondLst>
                                    <p:cond delay="0"/>
                                  </p:stCondLst>
                                  <p:childTnLst>
                                    <p:set>
                                      <p:cBhvr>
                                        <p:cTn id="156" dur="1" fill="hold">
                                          <p:stCondLst>
                                            <p:cond delay="0"/>
                                          </p:stCondLst>
                                        </p:cTn>
                                        <p:tgtEl>
                                          <p:spTgt spid="25"/>
                                        </p:tgtEl>
                                        <p:attrNameLst>
                                          <p:attrName>style.visibility</p:attrName>
                                        </p:attrNameLst>
                                      </p:cBhvr>
                                      <p:to>
                                        <p:strVal val="hidden"/>
                                      </p:to>
                                    </p:set>
                                  </p:childTnLst>
                                </p:cTn>
                              </p:par>
                              <p:par>
                                <p:cTn id="157" presetID="1" presetClass="exit" presetSubtype="0" fill="hold" grpId="2" nodeType="withEffect">
                                  <p:stCondLst>
                                    <p:cond delay="0"/>
                                  </p:stCondLst>
                                  <p:childTnLst>
                                    <p:set>
                                      <p:cBhvr>
                                        <p:cTn id="158" dur="1" fill="hold">
                                          <p:stCondLst>
                                            <p:cond delay="0"/>
                                          </p:stCondLst>
                                        </p:cTn>
                                        <p:tgtEl>
                                          <p:spTgt spid="26"/>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27"/>
                                        </p:tgtEl>
                                        <p:attrNameLst>
                                          <p:attrName>style.visibility</p:attrName>
                                        </p:attrNameLst>
                                      </p:cBhvr>
                                      <p:to>
                                        <p:strVal val="hidden"/>
                                      </p:to>
                                    </p:set>
                                  </p:childTnLst>
                                </p:cTn>
                              </p:par>
                              <p:par>
                                <p:cTn id="161" presetID="1" presetClass="exit" presetSubtype="0" fill="hold" grpId="2" nodeType="withEffect">
                                  <p:stCondLst>
                                    <p:cond delay="0"/>
                                  </p:stCondLst>
                                  <p:childTnLst>
                                    <p:set>
                                      <p:cBhvr>
                                        <p:cTn id="162" dur="1" fill="hold">
                                          <p:stCondLst>
                                            <p:cond delay="0"/>
                                          </p:stCondLst>
                                        </p:cTn>
                                        <p:tgtEl>
                                          <p:spTgt spid="28"/>
                                        </p:tgtEl>
                                        <p:attrNameLst>
                                          <p:attrName>style.visibility</p:attrName>
                                        </p:attrNameLst>
                                      </p:cBhvr>
                                      <p:to>
                                        <p:strVal val="hidden"/>
                                      </p:to>
                                    </p:set>
                                  </p:childTnLst>
                                </p:cTn>
                              </p:par>
                              <p:par>
                                <p:cTn id="163" presetID="1" presetClass="exit" presetSubtype="0" fill="hold" grpId="2" nodeType="withEffect">
                                  <p:stCondLst>
                                    <p:cond delay="0"/>
                                  </p:stCondLst>
                                  <p:childTnLst>
                                    <p:set>
                                      <p:cBhvr>
                                        <p:cTn id="16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5" restart="whenNotActive" fill="hold" evtFilter="cancelBubble" nodeType="interactiveSeq">
                <p:stCondLst>
                  <p:cond evt="onClick" delay="0">
                    <p:tgtEl>
                      <p:spTgt spid="30"/>
                    </p:tgtEl>
                  </p:cond>
                </p:stCondLst>
                <p:endSync evt="end" delay="0">
                  <p:rtn val="all"/>
                </p:endSync>
                <p:childTnLst>
                  <p:par>
                    <p:cTn id="166" fill="hold">
                      <p:stCondLst>
                        <p:cond delay="0"/>
                      </p:stCondLst>
                      <p:childTnLst>
                        <p:par>
                          <p:cTn id="167" fill="hold">
                            <p:stCondLst>
                              <p:cond delay="0"/>
                            </p:stCondLst>
                            <p:childTnLst>
                              <p:par>
                                <p:cTn id="168" presetID="1" presetClass="exit" presetSubtype="0" fill="hold" grpId="1" nodeType="withEffect">
                                  <p:stCondLst>
                                    <p:cond delay="0"/>
                                  </p:stCondLst>
                                  <p:childTnLst>
                                    <p:set>
                                      <p:cBhvr>
                                        <p:cTn id="169" dur="1" fill="hold">
                                          <p:stCondLst>
                                            <p:cond delay="0"/>
                                          </p:stCondLst>
                                        </p:cTn>
                                        <p:tgtEl>
                                          <p:spTgt spid="9"/>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11"/>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12"/>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3"/>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14"/>
                                        </p:tgtEl>
                                        <p:attrNameLst>
                                          <p:attrName>style.visibility</p:attrName>
                                        </p:attrNameLst>
                                      </p:cBhvr>
                                      <p:to>
                                        <p:strVal val="hidden"/>
                                      </p:to>
                                    </p:set>
                                  </p:childTnLst>
                                </p:cTn>
                              </p:par>
                              <p:par>
                                <p:cTn id="178" presetID="1" presetClass="exit" presetSubtype="0" fill="hold" grpId="1" nodeType="withEffect">
                                  <p:stCondLst>
                                    <p:cond delay="0"/>
                                  </p:stCondLst>
                                  <p:childTnLst>
                                    <p:set>
                                      <p:cBhvr>
                                        <p:cTn id="179" dur="1" fill="hold">
                                          <p:stCondLst>
                                            <p:cond delay="0"/>
                                          </p:stCondLst>
                                        </p:cTn>
                                        <p:tgtEl>
                                          <p:spTgt spid="15"/>
                                        </p:tgtEl>
                                        <p:attrNameLst>
                                          <p:attrName>style.visibility</p:attrName>
                                        </p:attrNameLst>
                                      </p:cBhvr>
                                      <p:to>
                                        <p:strVal val="hidden"/>
                                      </p:to>
                                    </p:set>
                                  </p:childTnLst>
                                </p:cTn>
                              </p:par>
                              <p:par>
                                <p:cTn id="180" presetID="1" presetClass="exit" presetSubtype="0" fill="hold" grpId="1" nodeType="withEffect">
                                  <p:stCondLst>
                                    <p:cond delay="0"/>
                                  </p:stCondLst>
                                  <p:childTnLst>
                                    <p:set>
                                      <p:cBhvr>
                                        <p:cTn id="181" dur="1" fill="hold">
                                          <p:stCondLst>
                                            <p:cond delay="0"/>
                                          </p:stCondLst>
                                        </p:cTn>
                                        <p:tgtEl>
                                          <p:spTgt spid="16"/>
                                        </p:tgtEl>
                                        <p:attrNameLst>
                                          <p:attrName>style.visibility</p:attrName>
                                        </p:attrNameLst>
                                      </p:cBhvr>
                                      <p:to>
                                        <p:strVal val="hidden"/>
                                      </p:to>
                                    </p:set>
                                  </p:childTnLst>
                                </p:cTn>
                              </p:par>
                              <p:par>
                                <p:cTn id="182" presetID="1" presetClass="exit" presetSubtype="0" fill="hold" grpId="1" nodeType="withEffect">
                                  <p:stCondLst>
                                    <p:cond delay="0"/>
                                  </p:stCondLst>
                                  <p:childTnLst>
                                    <p:set>
                                      <p:cBhvr>
                                        <p:cTn id="183" dur="1" fill="hold">
                                          <p:stCondLst>
                                            <p:cond delay="0"/>
                                          </p:stCondLst>
                                        </p:cTn>
                                        <p:tgtEl>
                                          <p:spTgt spid="17"/>
                                        </p:tgtEl>
                                        <p:attrNameLst>
                                          <p:attrName>style.visibility</p:attrName>
                                        </p:attrNameLst>
                                      </p:cBhvr>
                                      <p:to>
                                        <p:strVal val="hidden"/>
                                      </p:to>
                                    </p:set>
                                  </p:childTnLst>
                                </p:cTn>
                              </p:par>
                              <p:par>
                                <p:cTn id="184" presetID="1" presetClass="exit" presetSubtype="0" fill="hold" grpId="1" nodeType="withEffect">
                                  <p:stCondLst>
                                    <p:cond delay="0"/>
                                  </p:stCondLst>
                                  <p:childTnLst>
                                    <p:set>
                                      <p:cBhvr>
                                        <p:cTn id="185" dur="1" fill="hold">
                                          <p:stCondLst>
                                            <p:cond delay="0"/>
                                          </p:stCondLst>
                                        </p:cTn>
                                        <p:tgtEl>
                                          <p:spTgt spid="18"/>
                                        </p:tgtEl>
                                        <p:attrNameLst>
                                          <p:attrName>style.visibility</p:attrName>
                                        </p:attrNameLst>
                                      </p:cBhvr>
                                      <p:to>
                                        <p:strVal val="hidden"/>
                                      </p:to>
                                    </p:set>
                                  </p:childTnLst>
                                </p:cTn>
                              </p:par>
                              <p:par>
                                <p:cTn id="186" presetID="1" presetClass="exit" presetSubtype="0" fill="hold" grpId="1" nodeType="withEffect">
                                  <p:stCondLst>
                                    <p:cond delay="0"/>
                                  </p:stCondLst>
                                  <p:childTnLst>
                                    <p:set>
                                      <p:cBhvr>
                                        <p:cTn id="187" dur="1" fill="hold">
                                          <p:stCondLst>
                                            <p:cond delay="0"/>
                                          </p:stCondLst>
                                        </p:cTn>
                                        <p:tgtEl>
                                          <p:spTgt spid="19"/>
                                        </p:tgtEl>
                                        <p:attrNameLst>
                                          <p:attrName>style.visibility</p:attrName>
                                        </p:attrNameLst>
                                      </p:cBhvr>
                                      <p:to>
                                        <p:strVal val="hidden"/>
                                      </p:to>
                                    </p:set>
                                  </p:childTnLst>
                                </p:cTn>
                              </p:par>
                              <p:par>
                                <p:cTn id="188" presetID="1" presetClass="exit" presetSubtype="0" fill="hold" grpId="1" nodeType="withEffect">
                                  <p:stCondLst>
                                    <p:cond delay="0"/>
                                  </p:stCondLst>
                                  <p:childTnLst>
                                    <p:set>
                                      <p:cBhvr>
                                        <p:cTn id="189" dur="1" fill="hold">
                                          <p:stCondLst>
                                            <p:cond delay="0"/>
                                          </p:stCondLst>
                                        </p:cTn>
                                        <p:tgtEl>
                                          <p:spTgt spid="20"/>
                                        </p:tgtEl>
                                        <p:attrNameLst>
                                          <p:attrName>style.visibility</p:attrName>
                                        </p:attrNameLst>
                                      </p:cBhvr>
                                      <p:to>
                                        <p:strVal val="hidden"/>
                                      </p:to>
                                    </p:set>
                                  </p:childTnLst>
                                </p:cTn>
                              </p:par>
                              <p:par>
                                <p:cTn id="190" presetID="1" presetClass="exit" presetSubtype="0" fill="hold" grpId="1" nodeType="withEffect">
                                  <p:stCondLst>
                                    <p:cond delay="0"/>
                                  </p:stCondLst>
                                  <p:childTnLst>
                                    <p:set>
                                      <p:cBhvr>
                                        <p:cTn id="191" dur="1" fill="hold">
                                          <p:stCondLst>
                                            <p:cond delay="0"/>
                                          </p:stCondLst>
                                        </p:cTn>
                                        <p:tgtEl>
                                          <p:spTgt spid="21"/>
                                        </p:tgtEl>
                                        <p:attrNameLst>
                                          <p:attrName>style.visibility</p:attrName>
                                        </p:attrNameLst>
                                      </p:cBhvr>
                                      <p:to>
                                        <p:strVal val="hidden"/>
                                      </p:to>
                                    </p:set>
                                  </p:childTnLst>
                                </p:cTn>
                              </p:par>
                              <p:par>
                                <p:cTn id="192" presetID="1" presetClass="exit" presetSubtype="0" fill="hold" grpId="1" nodeType="withEffect">
                                  <p:stCondLst>
                                    <p:cond delay="0"/>
                                  </p:stCondLst>
                                  <p:childTnLst>
                                    <p:set>
                                      <p:cBhvr>
                                        <p:cTn id="193" dur="1" fill="hold">
                                          <p:stCondLst>
                                            <p:cond delay="0"/>
                                          </p:stCondLst>
                                        </p:cTn>
                                        <p:tgtEl>
                                          <p:spTgt spid="22"/>
                                        </p:tgtEl>
                                        <p:attrNameLst>
                                          <p:attrName>style.visibility</p:attrName>
                                        </p:attrNameLst>
                                      </p:cBhvr>
                                      <p:to>
                                        <p:strVal val="hidden"/>
                                      </p:to>
                                    </p:set>
                                  </p:childTnLst>
                                </p:cTn>
                              </p:par>
                              <p:par>
                                <p:cTn id="194" presetID="1" presetClass="exit" presetSubtype="0" fill="hold" grpId="1" nodeType="withEffect">
                                  <p:stCondLst>
                                    <p:cond delay="0"/>
                                  </p:stCondLst>
                                  <p:childTnLst>
                                    <p:set>
                                      <p:cBhvr>
                                        <p:cTn id="195" dur="1" fill="hold">
                                          <p:stCondLst>
                                            <p:cond delay="0"/>
                                          </p:stCondLst>
                                        </p:cTn>
                                        <p:tgtEl>
                                          <p:spTgt spid="23"/>
                                        </p:tgtEl>
                                        <p:attrNameLst>
                                          <p:attrName>style.visibility</p:attrName>
                                        </p:attrNameLst>
                                      </p:cBhvr>
                                      <p:to>
                                        <p:strVal val="hidden"/>
                                      </p:to>
                                    </p:set>
                                  </p:childTnLst>
                                </p:cTn>
                              </p:par>
                              <p:par>
                                <p:cTn id="196" presetID="1" presetClass="exit" presetSubtype="0" fill="hold" grpId="1" nodeType="withEffect">
                                  <p:stCondLst>
                                    <p:cond delay="0"/>
                                  </p:stCondLst>
                                  <p:childTnLst>
                                    <p:set>
                                      <p:cBhvr>
                                        <p:cTn id="197" dur="1" fill="hold">
                                          <p:stCondLst>
                                            <p:cond delay="0"/>
                                          </p:stCondLst>
                                        </p:cTn>
                                        <p:tgtEl>
                                          <p:spTgt spid="24"/>
                                        </p:tgtEl>
                                        <p:attrNameLst>
                                          <p:attrName>style.visibility</p:attrName>
                                        </p:attrNameLst>
                                      </p:cBhvr>
                                      <p:to>
                                        <p:strVal val="hidden"/>
                                      </p:to>
                                    </p:set>
                                  </p:childTnLst>
                                </p:cTn>
                              </p:par>
                              <p:par>
                                <p:cTn id="198" presetID="1" presetClass="exit" presetSubtype="0" fill="hold" grpId="1" nodeType="withEffect">
                                  <p:stCondLst>
                                    <p:cond delay="0"/>
                                  </p:stCondLst>
                                  <p:childTnLst>
                                    <p:set>
                                      <p:cBhvr>
                                        <p:cTn id="199" dur="1" fill="hold">
                                          <p:stCondLst>
                                            <p:cond delay="0"/>
                                          </p:stCondLst>
                                        </p:cTn>
                                        <p:tgtEl>
                                          <p:spTgt spid="25"/>
                                        </p:tgtEl>
                                        <p:attrNameLst>
                                          <p:attrName>style.visibility</p:attrName>
                                        </p:attrNameLst>
                                      </p:cBhvr>
                                      <p:to>
                                        <p:strVal val="hidden"/>
                                      </p:to>
                                    </p:set>
                                  </p:childTnLst>
                                </p:cTn>
                              </p:par>
                              <p:par>
                                <p:cTn id="200" presetID="1" presetClass="exit" presetSubtype="0" fill="hold" grpId="1" nodeType="withEffect">
                                  <p:stCondLst>
                                    <p:cond delay="0"/>
                                  </p:stCondLst>
                                  <p:childTnLst>
                                    <p:set>
                                      <p:cBhvr>
                                        <p:cTn id="201" dur="1" fill="hold">
                                          <p:stCondLst>
                                            <p:cond delay="0"/>
                                          </p:stCondLst>
                                        </p:cTn>
                                        <p:tgtEl>
                                          <p:spTgt spid="26"/>
                                        </p:tgtEl>
                                        <p:attrNameLst>
                                          <p:attrName>style.visibility</p:attrName>
                                        </p:attrNameLst>
                                      </p:cBhvr>
                                      <p:to>
                                        <p:strVal val="hidden"/>
                                      </p:to>
                                    </p:set>
                                  </p:childTnLst>
                                </p:cTn>
                              </p:par>
                              <p:par>
                                <p:cTn id="202" presetID="1" presetClass="exit" presetSubtype="0" fill="hold" grpId="1" nodeType="withEffect">
                                  <p:stCondLst>
                                    <p:cond delay="0"/>
                                  </p:stCondLst>
                                  <p:childTnLst>
                                    <p:set>
                                      <p:cBhvr>
                                        <p:cTn id="203" dur="1" fill="hold">
                                          <p:stCondLst>
                                            <p:cond delay="0"/>
                                          </p:stCondLst>
                                        </p:cTn>
                                        <p:tgtEl>
                                          <p:spTgt spid="27"/>
                                        </p:tgtEl>
                                        <p:attrNameLst>
                                          <p:attrName>style.visibility</p:attrName>
                                        </p:attrNameLst>
                                      </p:cBhvr>
                                      <p:to>
                                        <p:strVal val="hidden"/>
                                      </p:to>
                                    </p:set>
                                  </p:childTnLst>
                                </p:cTn>
                              </p:par>
                              <p:par>
                                <p:cTn id="204" presetID="1" presetClass="exit" presetSubtype="0" fill="hold" grpId="1" nodeType="withEffect">
                                  <p:stCondLst>
                                    <p:cond delay="0"/>
                                  </p:stCondLst>
                                  <p:childTnLst>
                                    <p:set>
                                      <p:cBhvr>
                                        <p:cTn id="205" dur="1" fill="hold">
                                          <p:stCondLst>
                                            <p:cond delay="0"/>
                                          </p:stCondLst>
                                        </p:cTn>
                                        <p:tgtEl>
                                          <p:spTgt spid="28"/>
                                        </p:tgtEl>
                                        <p:attrNameLst>
                                          <p:attrName>style.visibility</p:attrName>
                                        </p:attrNameLst>
                                      </p:cBhvr>
                                      <p:to>
                                        <p:strVal val="hidden"/>
                                      </p:to>
                                    </p:set>
                                  </p:childTnLst>
                                </p:cTn>
                              </p:par>
                              <p:par>
                                <p:cTn id="206" presetID="1" presetClass="exit" presetSubtype="0" fill="hold" grpId="1" nodeType="withEffect">
                                  <p:stCondLst>
                                    <p:cond delay="0"/>
                                  </p:stCondLst>
                                  <p:childTnLst>
                                    <p:set>
                                      <p:cBhvr>
                                        <p:cTn id="207"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9" grpId="0" animBg="1"/>
      <p:bldP spid="9" grpId="1" animBg="1"/>
      <p:bldP spid="9"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A4830-B06D-4524-8C1B-B621D0C0C99D}"/>
              </a:ext>
            </a:extLst>
          </p:cNvPr>
          <p:cNvSpPr>
            <a:spLocks noGrp="1"/>
          </p:cNvSpPr>
          <p:nvPr>
            <p:ph type="title"/>
          </p:nvPr>
        </p:nvSpPr>
        <p:spPr>
          <a:xfrm>
            <a:off x="3691468" y="148971"/>
            <a:ext cx="7489144" cy="1325563"/>
          </a:xfrm>
        </p:spPr>
        <p:txBody>
          <a:bodyPr>
            <a:normAutofit/>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Palm Sunday-  </a:t>
            </a:r>
            <a:b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b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Symbols and Rituals</a:t>
            </a:r>
          </a:p>
        </p:txBody>
      </p:sp>
      <p:pic>
        <p:nvPicPr>
          <p:cNvPr id="4" name="Picture 1" descr="A close up of a tree&#10;&#10;Description generated with high confidence">
            <a:extLst>
              <a:ext uri="{FF2B5EF4-FFF2-40B4-BE49-F238E27FC236}">
                <a16:creationId xmlns:a16="http://schemas.microsoft.com/office/drawing/2014/main" id="{F64660ED-9613-4B22-8889-DBBBE6981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60469"/>
            <a:ext cx="613683" cy="7051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angle 2">
            <a:extLst>
              <a:ext uri="{FF2B5EF4-FFF2-40B4-BE49-F238E27FC236}">
                <a16:creationId xmlns:a16="http://schemas.microsoft.com/office/drawing/2014/main" id="{94FE38B4-C6E3-4364-AC5F-8318D6353387}"/>
              </a:ext>
            </a:extLst>
          </p:cNvPr>
          <p:cNvSpPr/>
          <p:nvPr/>
        </p:nvSpPr>
        <p:spPr>
          <a:xfrm>
            <a:off x="1451883" y="1892823"/>
            <a:ext cx="4290284" cy="646331"/>
          </a:xfrm>
          <a:prstGeom prst="rect">
            <a:avLst/>
          </a:prstGeom>
          <a:solidFill>
            <a:schemeClr val="accent6">
              <a:lumMod val="20000"/>
              <a:lumOff val="80000"/>
            </a:schemeClr>
          </a:solidFill>
          <a:ln>
            <a:solidFill>
              <a:schemeClr val="accent6">
                <a:lumMod val="50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The symbol of the palm reminds us about …</a:t>
            </a:r>
            <a:endParaRPr lang="en-NZ" dirty="0">
              <a:latin typeface="Arial" panose="020B0604020202020204" pitchFamily="34" charset="0"/>
              <a:cs typeface="Arial" panose="020B0604020202020204" pitchFamily="34" charset="0"/>
            </a:endParaRPr>
          </a:p>
        </p:txBody>
      </p:sp>
      <p:pic>
        <p:nvPicPr>
          <p:cNvPr id="5" name="Picture 2" descr="A close up of a tree&#10;&#10;Description generated with high confidence">
            <a:extLst>
              <a:ext uri="{FF2B5EF4-FFF2-40B4-BE49-F238E27FC236}">
                <a16:creationId xmlns:a16="http://schemas.microsoft.com/office/drawing/2014/main" id="{2672C188-DFAA-414B-B440-8A80BE6138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415683"/>
            <a:ext cx="613683" cy="7051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5">
            <a:extLst>
              <a:ext uri="{FF2B5EF4-FFF2-40B4-BE49-F238E27FC236}">
                <a16:creationId xmlns:a16="http://schemas.microsoft.com/office/drawing/2014/main" id="{E5EC2A9F-278E-485F-BA5D-2C1094437AB9}"/>
              </a:ext>
            </a:extLst>
          </p:cNvPr>
          <p:cNvSpPr/>
          <p:nvPr/>
        </p:nvSpPr>
        <p:spPr>
          <a:xfrm>
            <a:off x="1451377" y="3445071"/>
            <a:ext cx="4290791" cy="646331"/>
          </a:xfrm>
          <a:prstGeom prst="rect">
            <a:avLst/>
          </a:prstGeom>
          <a:solidFill>
            <a:schemeClr val="accent6">
              <a:lumMod val="20000"/>
              <a:lumOff val="80000"/>
            </a:schemeClr>
          </a:solidFill>
          <a:ln>
            <a:solidFill>
              <a:schemeClr val="accent6">
                <a:lumMod val="50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The ritual of Palm Sunday brings to our mind the …</a:t>
            </a:r>
            <a:endParaRPr lang="en-NZ" dirty="0">
              <a:latin typeface="Arial" panose="020B0604020202020204" pitchFamily="34" charset="0"/>
              <a:cs typeface="Arial" panose="020B0604020202020204" pitchFamily="34" charset="0"/>
            </a:endParaRPr>
          </a:p>
        </p:txBody>
      </p:sp>
      <p:pic>
        <p:nvPicPr>
          <p:cNvPr id="7" name="Picture 3" descr="A close up of a tree&#10;&#10;Description generated with high confidence">
            <a:extLst>
              <a:ext uri="{FF2B5EF4-FFF2-40B4-BE49-F238E27FC236}">
                <a16:creationId xmlns:a16="http://schemas.microsoft.com/office/drawing/2014/main" id="{EA5D39F7-251D-41AD-9613-4D3E28E41A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753" y="4943842"/>
            <a:ext cx="613683" cy="7051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tangle 7">
            <a:extLst>
              <a:ext uri="{FF2B5EF4-FFF2-40B4-BE49-F238E27FC236}">
                <a16:creationId xmlns:a16="http://schemas.microsoft.com/office/drawing/2014/main" id="{95DF119F-B674-4F1D-913A-0A5D2FBAC497}"/>
              </a:ext>
            </a:extLst>
          </p:cNvPr>
          <p:cNvSpPr/>
          <p:nvPr/>
        </p:nvSpPr>
        <p:spPr>
          <a:xfrm>
            <a:off x="1474435" y="4974687"/>
            <a:ext cx="4290284" cy="646331"/>
          </a:xfrm>
          <a:prstGeom prst="rect">
            <a:avLst/>
          </a:prstGeom>
          <a:solidFill>
            <a:schemeClr val="accent6">
              <a:lumMod val="20000"/>
              <a:lumOff val="80000"/>
            </a:schemeClr>
          </a:solidFill>
          <a:ln>
            <a:solidFill>
              <a:schemeClr val="accent6">
                <a:lumMod val="50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The symbol and the ritual related to Palm Sunday began on …</a:t>
            </a:r>
            <a:endParaRPr lang="en-NZ" dirty="0">
              <a:latin typeface="Arial" panose="020B0604020202020204" pitchFamily="34" charset="0"/>
              <a:cs typeface="Arial" panose="020B0604020202020204" pitchFamily="34" charset="0"/>
            </a:endParaRPr>
          </a:p>
        </p:txBody>
      </p:sp>
      <p:pic>
        <p:nvPicPr>
          <p:cNvPr id="9" name="Picture 4" descr="A close up of a tree&#10;&#10;Description generated with high confidence">
            <a:extLst>
              <a:ext uri="{FF2B5EF4-FFF2-40B4-BE49-F238E27FC236}">
                <a16:creationId xmlns:a16="http://schemas.microsoft.com/office/drawing/2014/main" id="{970B2DF3-B19D-44C3-B46D-E70F850D2C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647" y="1860469"/>
            <a:ext cx="613683" cy="7051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a:extLst>
              <a:ext uri="{FF2B5EF4-FFF2-40B4-BE49-F238E27FC236}">
                <a16:creationId xmlns:a16="http://schemas.microsoft.com/office/drawing/2014/main" id="{92737468-FC24-4914-93F0-554395C0B43F}"/>
              </a:ext>
            </a:extLst>
          </p:cNvPr>
          <p:cNvSpPr/>
          <p:nvPr/>
        </p:nvSpPr>
        <p:spPr>
          <a:xfrm>
            <a:off x="6890330" y="1899270"/>
            <a:ext cx="4290284" cy="646331"/>
          </a:xfrm>
          <a:prstGeom prst="rect">
            <a:avLst/>
          </a:prstGeom>
          <a:solidFill>
            <a:schemeClr val="accent6">
              <a:lumMod val="20000"/>
              <a:lumOff val="80000"/>
            </a:schemeClr>
          </a:solidFill>
          <a:ln>
            <a:solidFill>
              <a:schemeClr val="accent6">
                <a:lumMod val="50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The symbol and the ritual are carried on today because …</a:t>
            </a:r>
            <a:endParaRPr lang="en-NZ"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C87AA6F-1F8A-46CC-9069-E2C240554578}"/>
              </a:ext>
            </a:extLst>
          </p:cNvPr>
          <p:cNvSpPr/>
          <p:nvPr/>
        </p:nvSpPr>
        <p:spPr>
          <a:xfrm>
            <a:off x="6890328" y="3420506"/>
            <a:ext cx="4290285" cy="646331"/>
          </a:xfrm>
          <a:prstGeom prst="rect">
            <a:avLst/>
          </a:prstGeom>
          <a:solidFill>
            <a:schemeClr val="accent6">
              <a:lumMod val="20000"/>
              <a:lumOff val="80000"/>
            </a:schemeClr>
          </a:solidFill>
          <a:ln>
            <a:solidFill>
              <a:schemeClr val="accent6">
                <a:lumMod val="50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The symbol and the ritual are carried on today in …</a:t>
            </a:r>
            <a:endParaRPr lang="en-NZ" dirty="0">
              <a:latin typeface="Arial" panose="020B0604020202020204" pitchFamily="34" charset="0"/>
              <a:cs typeface="Arial" panose="020B0604020202020204" pitchFamily="34" charset="0"/>
            </a:endParaRPr>
          </a:p>
        </p:txBody>
      </p:sp>
      <p:pic>
        <p:nvPicPr>
          <p:cNvPr id="12" name="Picture 5" descr="A close up of a tree&#10;&#10;Description generated with high confidence">
            <a:extLst>
              <a:ext uri="{FF2B5EF4-FFF2-40B4-BE49-F238E27FC236}">
                <a16:creationId xmlns:a16="http://schemas.microsoft.com/office/drawing/2014/main" id="{CD6A8703-FE36-43DF-8D9A-D9CF1DB6D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647" y="3402155"/>
            <a:ext cx="613683" cy="7051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6" descr="A close up of a tree&#10;&#10;Description generated with high confidence">
            <a:extLst>
              <a:ext uri="{FF2B5EF4-FFF2-40B4-BE49-F238E27FC236}">
                <a16:creationId xmlns:a16="http://schemas.microsoft.com/office/drawing/2014/main" id="{EC518FFF-6FD8-4002-8BEA-073ED4C6EE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647" y="4943842"/>
            <a:ext cx="613683" cy="7051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Rectangle 13">
            <a:extLst>
              <a:ext uri="{FF2B5EF4-FFF2-40B4-BE49-F238E27FC236}">
                <a16:creationId xmlns:a16="http://schemas.microsoft.com/office/drawing/2014/main" id="{4E91CF58-BA5F-4035-99D0-5C9E7F3C5125}"/>
              </a:ext>
            </a:extLst>
          </p:cNvPr>
          <p:cNvSpPr/>
          <p:nvPr/>
        </p:nvSpPr>
        <p:spPr>
          <a:xfrm>
            <a:off x="6890329" y="4962193"/>
            <a:ext cx="4290284" cy="646331"/>
          </a:xfrm>
          <a:prstGeom prst="rect">
            <a:avLst/>
          </a:prstGeom>
          <a:solidFill>
            <a:schemeClr val="accent6">
              <a:lumMod val="20000"/>
              <a:lumOff val="80000"/>
            </a:schemeClr>
          </a:solidFill>
          <a:ln>
            <a:solidFill>
              <a:schemeClr val="accent6">
                <a:lumMod val="50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The symbols and the ritual are used today to help Christians to …</a:t>
            </a:r>
            <a:endParaRPr lang="en-NZ" dirty="0">
              <a:latin typeface="Arial" panose="020B0604020202020204" pitchFamily="34" charset="0"/>
              <a:cs typeface="Arial" panose="020B0604020202020204" pitchFamily="34" charset="0"/>
            </a:endParaRPr>
          </a:p>
        </p:txBody>
      </p:sp>
      <p:sp>
        <p:nvSpPr>
          <p:cNvPr id="15" name="Action Button: Back">
            <a:hlinkClick r:id="" action="ppaction://hlinkshowjump?jump=previousslide" highlightClick="1"/>
            <a:extLst>
              <a:ext uri="{FF2B5EF4-FFF2-40B4-BE49-F238E27FC236}">
                <a16:creationId xmlns:a16="http://schemas.microsoft.com/office/drawing/2014/main" id="{E10DE787-7908-4584-A961-43A4E19A8F63}"/>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Forward">
            <a:hlinkClick r:id="" action="ppaction://hlinkshowjump?jump=nextslide" highlightClick="1"/>
            <a:extLst>
              <a:ext uri="{FF2B5EF4-FFF2-40B4-BE49-F238E27FC236}">
                <a16:creationId xmlns:a16="http://schemas.microsoft.com/office/drawing/2014/main" id="{ED87B8FC-197C-43C8-9C4F-F3AE31FC39C5}"/>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PageNumber">
            <a:extLst>
              <a:ext uri="{FF2B5EF4-FFF2-40B4-BE49-F238E27FC236}">
                <a16:creationId xmlns:a16="http://schemas.microsoft.com/office/drawing/2014/main" id="{DFC10633-CFAD-41D4-9267-0E75AFE76943}"/>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chemeClr val="tx1">
                    <a:lumMod val="85000"/>
                    <a:lumOff val="15000"/>
                  </a:schemeClr>
                </a:solidFill>
                <a:latin typeface="Arial" pitchFamily="34" charset="0"/>
                <a:cs typeface="Arial" pitchFamily="34" charset="0"/>
              </a:rPr>
              <a:t>R-3</a:t>
            </a:r>
          </a:p>
          <a:p>
            <a:pPr algn="ctr"/>
            <a:r>
              <a:rPr lang="en-GB" sz="900" b="1" dirty="0">
                <a:solidFill>
                  <a:schemeClr val="tx1">
                    <a:lumMod val="85000"/>
                    <a:lumOff val="15000"/>
                  </a:schemeClr>
                </a:solidFill>
                <a:latin typeface="Arial" pitchFamily="34" charset="0"/>
                <a:cs typeface="Arial" pitchFamily="34" charset="0"/>
              </a:rPr>
              <a:t>S-04</a:t>
            </a:r>
          </a:p>
        </p:txBody>
      </p:sp>
      <p:pic>
        <p:nvPicPr>
          <p:cNvPr id="19" name="Picture" descr="A picture containing clipart&#10;&#10;Description generated with very high confidence">
            <a:extLst>
              <a:ext uri="{FF2B5EF4-FFF2-40B4-BE49-F238E27FC236}">
                <a16:creationId xmlns:a16="http://schemas.microsoft.com/office/drawing/2014/main" id="{FA25BD55-11B9-443D-8996-6015B200F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53" y="417895"/>
            <a:ext cx="2830715" cy="1073312"/>
          </a:xfrm>
          <a:prstGeom prst="rect">
            <a:avLst/>
          </a:prstGeom>
        </p:spPr>
      </p:pic>
      <p:sp>
        <p:nvSpPr>
          <p:cNvPr id="20" name="Rectangle 19">
            <a:extLst>
              <a:ext uri="{FF2B5EF4-FFF2-40B4-BE49-F238E27FC236}">
                <a16:creationId xmlns:a16="http://schemas.microsoft.com/office/drawing/2014/main" id="{F6BF5445-0E59-4B59-8A88-BA7412D294D7}"/>
              </a:ext>
            </a:extLst>
          </p:cNvPr>
          <p:cNvSpPr/>
          <p:nvPr/>
        </p:nvSpPr>
        <p:spPr>
          <a:xfrm>
            <a:off x="5056297" y="6604084"/>
            <a:ext cx="2079415" cy="254044"/>
          </a:xfrm>
          <a:prstGeom prst="rect">
            <a:avLst/>
          </a:prstGeom>
        </p:spPr>
        <p:txBody>
          <a:bodyPr wrap="none">
            <a:spAutoFit/>
          </a:bodyPr>
          <a:lstStyle/>
          <a:p>
            <a:pPr lvl="0" algn="ctr"/>
            <a:r>
              <a:rPr lang="en-GB" sz="1051" dirty="0">
                <a:solidFill>
                  <a:prstClr val="white"/>
                </a:solidFill>
                <a:latin typeface="Arial" pitchFamily="34" charset="0"/>
                <a:ea typeface="Segoe UI" pitchFamily="34" charset="0"/>
                <a:cs typeface="Arial" pitchFamily="34" charset="0"/>
              </a:rPr>
              <a:t>Click the symbols to reveal text.</a:t>
            </a:r>
          </a:p>
        </p:txBody>
      </p:sp>
    </p:spTree>
    <p:extLst>
      <p:ext uri="{BB962C8B-B14F-4D97-AF65-F5344CB8AC3E}">
        <p14:creationId xmlns:p14="http://schemas.microsoft.com/office/powerpoint/2010/main" val="2027860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750"/>
                                        <p:tgtEl>
                                          <p:spTgt spid="6"/>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750"/>
                                        <p:tgtEl>
                                          <p:spTgt spid="8"/>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750"/>
                                        <p:tgtEl>
                                          <p:spTgt spid="10"/>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750"/>
                                        <p:tgtEl>
                                          <p:spTgt spid="11"/>
                                        </p:tgtEl>
                                      </p:cBhvr>
                                    </p:animEffec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750"/>
                                        <p:tgtEl>
                                          <p:spTgt spid="14"/>
                                        </p:tgtEl>
                                      </p:cBhvr>
                                    </p:animEffec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withEffect">
                                  <p:stCondLst>
                                    <p:cond delay="0"/>
                                  </p:stCondLst>
                                  <p:childTnLst>
                                    <p:set>
                                      <p:cBhvr>
                                        <p:cTn id="42" dur="1" fill="hold">
                                          <p:stCondLst>
                                            <p:cond delay="0"/>
                                          </p:stCondLst>
                                        </p:cTn>
                                        <p:tgtEl>
                                          <p:spTgt spid="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2" nodeType="withEffect">
                                  <p:stCondLst>
                                    <p:cond delay="0"/>
                                  </p:stCondLst>
                                  <p:childTnLst>
                                    <p:set>
                                      <p:cBhvr>
                                        <p:cTn id="57" dur="1" fill="hold">
                                          <p:stCondLst>
                                            <p:cond delay="0"/>
                                          </p:stCondLst>
                                        </p:cTn>
                                        <p:tgtEl>
                                          <p:spTgt spid="3"/>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6"/>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8"/>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10"/>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11"/>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 grpId="0" animBg="1"/>
      <p:bldP spid="3" grpId="1" animBg="1"/>
      <p:bldP spid="3" grpId="2" animBg="1"/>
      <p:bldP spid="6" grpId="0" animBg="1"/>
      <p:bldP spid="6" grpId="1" animBg="1"/>
      <p:bldP spid="6" grpId="2" animBg="1"/>
      <p:bldP spid="8" grpId="0" animBg="1"/>
      <p:bldP spid="8" grpId="1" animBg="1"/>
      <p:bldP spid="8" grpId="2" animBg="1"/>
      <p:bldP spid="10" grpId="0" animBg="1"/>
      <p:bldP spid="10" grpId="1" animBg="1"/>
      <p:bldP spid="10" grpId="2" animBg="1"/>
      <p:bldP spid="11" grpId="0" animBg="1"/>
      <p:bldP spid="11" grpId="1" animBg="1"/>
      <p:bldP spid="11" grpId="2" animBg="1"/>
      <p:bldP spid="14" grpId="0" animBg="1"/>
      <p:bldP spid="14" grpId="1" animBg="1"/>
      <p:bldP spid="14"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E17F-4C21-41B9-B4F4-101702AA7150}"/>
              </a:ext>
            </a:extLst>
          </p:cNvPr>
          <p:cNvSpPr>
            <a:spLocks noGrp="1"/>
          </p:cNvSpPr>
          <p:nvPr>
            <p:ph type="title"/>
          </p:nvPr>
        </p:nvSpPr>
        <p:spPr>
          <a:xfrm>
            <a:off x="838200" y="240109"/>
            <a:ext cx="10515600" cy="1325563"/>
          </a:xfrm>
        </p:spPr>
        <p:txBody>
          <a:bodyPr>
            <a:normAutofit/>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Holy Thursday – </a:t>
            </a:r>
            <a:b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b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Using the Symbols and Rituals today</a:t>
            </a:r>
          </a:p>
        </p:txBody>
      </p:sp>
      <p:pic>
        <p:nvPicPr>
          <p:cNvPr id="4" name="Picture 1" descr="A close up of a sign&#10;&#10;Description generated with high confidence">
            <a:extLst>
              <a:ext uri="{FF2B5EF4-FFF2-40B4-BE49-F238E27FC236}">
                <a16:creationId xmlns:a16="http://schemas.microsoft.com/office/drawing/2014/main" id="{933F25FC-DEEF-496B-8AA9-5389B43A0B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00" t="32032" r="47353" b="17921"/>
          <a:stretch/>
        </p:blipFill>
        <p:spPr>
          <a:xfrm>
            <a:off x="1015405" y="2060941"/>
            <a:ext cx="782752" cy="65475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descr="A picture containing clipart&#10;&#10;Description generated with very high confidence">
            <a:extLst>
              <a:ext uri="{FF2B5EF4-FFF2-40B4-BE49-F238E27FC236}">
                <a16:creationId xmlns:a16="http://schemas.microsoft.com/office/drawing/2014/main" id="{B47566E0-7D12-40CB-A06B-6E478E42C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9282" y="2056401"/>
            <a:ext cx="659871" cy="65475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2" descr="A close up of a sign&#10;&#10;Description generated with high confidence">
            <a:extLst>
              <a:ext uri="{FF2B5EF4-FFF2-40B4-BE49-F238E27FC236}">
                <a16:creationId xmlns:a16="http://schemas.microsoft.com/office/drawing/2014/main" id="{EB59953E-6D83-4CFB-BFC2-1C9A349943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00" t="32032" r="47353" b="17921"/>
          <a:stretch/>
        </p:blipFill>
        <p:spPr>
          <a:xfrm>
            <a:off x="1015405" y="3287463"/>
            <a:ext cx="782752" cy="65475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3" descr="A close up of a sign&#10;&#10;Description generated with high confidence">
            <a:extLst>
              <a:ext uri="{FF2B5EF4-FFF2-40B4-BE49-F238E27FC236}">
                <a16:creationId xmlns:a16="http://schemas.microsoft.com/office/drawing/2014/main" id="{E898373E-EC10-4EE1-A888-144153897D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00" t="32032" r="47353" b="17921"/>
          <a:stretch/>
        </p:blipFill>
        <p:spPr>
          <a:xfrm>
            <a:off x="1015405" y="4447452"/>
            <a:ext cx="782752" cy="65475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4" descr="A close up of a sign&#10;&#10;Description generated with high confidence">
            <a:extLst>
              <a:ext uri="{FF2B5EF4-FFF2-40B4-BE49-F238E27FC236}">
                <a16:creationId xmlns:a16="http://schemas.microsoft.com/office/drawing/2014/main" id="{61D515D8-005A-4517-841F-FFDEB30D72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00" t="32032" r="47353" b="17921"/>
          <a:stretch/>
        </p:blipFill>
        <p:spPr>
          <a:xfrm>
            <a:off x="1015405" y="5607441"/>
            <a:ext cx="782752" cy="65475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6" descr="A picture containing clipart&#10;&#10;Description generated with very high confidence">
            <a:extLst>
              <a:ext uri="{FF2B5EF4-FFF2-40B4-BE49-F238E27FC236}">
                <a16:creationId xmlns:a16="http://schemas.microsoft.com/office/drawing/2014/main" id="{98A47971-6F03-439B-9A4B-1305878DCF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9282" y="3244701"/>
            <a:ext cx="659871" cy="65475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7" descr="A picture containing clipart&#10;&#10;Description generated with very high confidence">
            <a:extLst>
              <a:ext uri="{FF2B5EF4-FFF2-40B4-BE49-F238E27FC236}">
                <a16:creationId xmlns:a16="http://schemas.microsoft.com/office/drawing/2014/main" id="{C6C6F8A7-89C9-4108-B071-4C4B0B1F94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9282" y="4433001"/>
            <a:ext cx="659871" cy="65475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Scroll: Horizontal 2">
            <a:extLst>
              <a:ext uri="{FF2B5EF4-FFF2-40B4-BE49-F238E27FC236}">
                <a16:creationId xmlns:a16="http://schemas.microsoft.com/office/drawing/2014/main" id="{292A22C9-B708-4767-830F-2294474958E2}"/>
              </a:ext>
            </a:extLst>
          </p:cNvPr>
          <p:cNvSpPr/>
          <p:nvPr/>
        </p:nvSpPr>
        <p:spPr>
          <a:xfrm>
            <a:off x="1873957" y="2056401"/>
            <a:ext cx="4222044" cy="743243"/>
          </a:xfrm>
          <a:prstGeom prst="horizontalScroll">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The symbols of the jug and the towel bring to our mind the … </a:t>
            </a:r>
          </a:p>
        </p:txBody>
      </p:sp>
      <p:sp>
        <p:nvSpPr>
          <p:cNvPr id="11" name="Scroll: Horizontal 10">
            <a:extLst>
              <a:ext uri="{FF2B5EF4-FFF2-40B4-BE49-F238E27FC236}">
                <a16:creationId xmlns:a16="http://schemas.microsoft.com/office/drawing/2014/main" id="{826BF7BD-6DED-4A96-8822-AA1827B40D67}"/>
              </a:ext>
            </a:extLst>
          </p:cNvPr>
          <p:cNvSpPr/>
          <p:nvPr/>
        </p:nvSpPr>
        <p:spPr>
          <a:xfrm>
            <a:off x="1873957" y="3244701"/>
            <a:ext cx="4222044" cy="743243"/>
          </a:xfrm>
          <a:prstGeom prst="horizontalScroll">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The ritual of the washing of the feet repeats what Jesus …</a:t>
            </a:r>
          </a:p>
        </p:txBody>
      </p:sp>
      <p:sp>
        <p:nvSpPr>
          <p:cNvPr id="12" name="Scroll: Horizontal 11">
            <a:extLst>
              <a:ext uri="{FF2B5EF4-FFF2-40B4-BE49-F238E27FC236}">
                <a16:creationId xmlns:a16="http://schemas.microsoft.com/office/drawing/2014/main" id="{E12BE315-CEB7-4DCB-BE74-D36E836416E1}"/>
              </a:ext>
            </a:extLst>
          </p:cNvPr>
          <p:cNvSpPr/>
          <p:nvPr/>
        </p:nvSpPr>
        <p:spPr>
          <a:xfrm>
            <a:off x="1873957" y="4403207"/>
            <a:ext cx="4222044" cy="743243"/>
          </a:xfrm>
          <a:prstGeom prst="horizontalScroll">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The symbols and the ritual continue today in …</a:t>
            </a:r>
          </a:p>
        </p:txBody>
      </p:sp>
      <p:sp>
        <p:nvSpPr>
          <p:cNvPr id="13" name="Scroll: Horizontal 12">
            <a:extLst>
              <a:ext uri="{FF2B5EF4-FFF2-40B4-BE49-F238E27FC236}">
                <a16:creationId xmlns:a16="http://schemas.microsoft.com/office/drawing/2014/main" id="{3BCA8AF5-F444-433F-9AA6-1810B198DB08}"/>
              </a:ext>
            </a:extLst>
          </p:cNvPr>
          <p:cNvSpPr/>
          <p:nvPr/>
        </p:nvSpPr>
        <p:spPr>
          <a:xfrm>
            <a:off x="1889357" y="5087757"/>
            <a:ext cx="4222044" cy="1550289"/>
          </a:xfrm>
          <a:prstGeom prst="horizontalScroll">
            <a:avLst>
              <a:gd name="adj" fmla="val 5946"/>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The symbols and the ritual are used today to help Christians understand the meaning of the message Jesus gave about …</a:t>
            </a:r>
          </a:p>
        </p:txBody>
      </p:sp>
      <p:sp>
        <p:nvSpPr>
          <p:cNvPr id="14" name="Scroll: Horizontal 13">
            <a:extLst>
              <a:ext uri="{FF2B5EF4-FFF2-40B4-BE49-F238E27FC236}">
                <a16:creationId xmlns:a16="http://schemas.microsoft.com/office/drawing/2014/main" id="{32037A2E-7800-423D-86BC-8097FFD8136A}"/>
              </a:ext>
            </a:extLst>
          </p:cNvPr>
          <p:cNvSpPr/>
          <p:nvPr/>
        </p:nvSpPr>
        <p:spPr>
          <a:xfrm>
            <a:off x="6954551" y="1832445"/>
            <a:ext cx="4718160" cy="1102667"/>
          </a:xfrm>
          <a:prstGeom prst="horizontalScroll">
            <a:avLst>
              <a:gd name="adj" fmla="val 7381"/>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The symbols of the bread and the wine that become Jesus’ body and blood remind us about the …</a:t>
            </a:r>
          </a:p>
        </p:txBody>
      </p:sp>
      <p:sp>
        <p:nvSpPr>
          <p:cNvPr id="15" name="Scroll: Horizontal 14">
            <a:extLst>
              <a:ext uri="{FF2B5EF4-FFF2-40B4-BE49-F238E27FC236}">
                <a16:creationId xmlns:a16="http://schemas.microsoft.com/office/drawing/2014/main" id="{A61AD89E-BE64-40C6-B614-9ED276A77B55}"/>
              </a:ext>
            </a:extLst>
          </p:cNvPr>
          <p:cNvSpPr/>
          <p:nvPr/>
        </p:nvSpPr>
        <p:spPr>
          <a:xfrm>
            <a:off x="6954551" y="3178219"/>
            <a:ext cx="4718159" cy="743243"/>
          </a:xfrm>
          <a:prstGeom prst="horizontalScroll">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The ritual of sharing Jesus’ body and blood together bring into our mind …</a:t>
            </a:r>
          </a:p>
        </p:txBody>
      </p:sp>
      <p:sp>
        <p:nvSpPr>
          <p:cNvPr id="16" name="Scroll: Horizontal 15">
            <a:extLst>
              <a:ext uri="{FF2B5EF4-FFF2-40B4-BE49-F238E27FC236}">
                <a16:creationId xmlns:a16="http://schemas.microsoft.com/office/drawing/2014/main" id="{DC5CEE46-4A5B-469D-B06B-4E4186191412}"/>
              </a:ext>
            </a:extLst>
          </p:cNvPr>
          <p:cNvSpPr/>
          <p:nvPr/>
        </p:nvSpPr>
        <p:spPr>
          <a:xfrm>
            <a:off x="6954551" y="4365947"/>
            <a:ext cx="4718159" cy="743243"/>
          </a:xfrm>
          <a:prstGeom prst="horizontalScroll">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The symbols and the ritual continue today when Christians …</a:t>
            </a:r>
          </a:p>
        </p:txBody>
      </p:sp>
      <p:sp>
        <p:nvSpPr>
          <p:cNvPr id="17" name="Action Button: Back">
            <a:hlinkClick r:id="" action="ppaction://hlinkshowjump?jump=previousslide" highlightClick="1"/>
            <a:extLst>
              <a:ext uri="{FF2B5EF4-FFF2-40B4-BE49-F238E27FC236}">
                <a16:creationId xmlns:a16="http://schemas.microsoft.com/office/drawing/2014/main" id="{E8E88DB5-2836-4147-B213-F48534A14B6C}"/>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Forward">
            <a:hlinkClick r:id="" action="ppaction://hlinkshowjump?jump=nextslide" highlightClick="1"/>
            <a:extLst>
              <a:ext uri="{FF2B5EF4-FFF2-40B4-BE49-F238E27FC236}">
                <a16:creationId xmlns:a16="http://schemas.microsoft.com/office/drawing/2014/main" id="{715E601C-8B75-47A1-A9FD-D452382DD609}"/>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PageNumber">
            <a:extLst>
              <a:ext uri="{FF2B5EF4-FFF2-40B4-BE49-F238E27FC236}">
                <a16:creationId xmlns:a16="http://schemas.microsoft.com/office/drawing/2014/main" id="{D0916D3C-62EE-4608-A62E-57AE9F02AB3D}"/>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chemeClr val="tx1">
                    <a:lumMod val="85000"/>
                    <a:lumOff val="15000"/>
                  </a:schemeClr>
                </a:solidFill>
                <a:latin typeface="Arial" pitchFamily="34" charset="0"/>
                <a:cs typeface="Arial" pitchFamily="34" charset="0"/>
              </a:rPr>
              <a:t>R-3</a:t>
            </a:r>
          </a:p>
          <a:p>
            <a:pPr algn="ctr"/>
            <a:r>
              <a:rPr lang="en-GB" sz="900" b="1" dirty="0">
                <a:solidFill>
                  <a:schemeClr val="tx1">
                    <a:lumMod val="85000"/>
                    <a:lumOff val="15000"/>
                  </a:schemeClr>
                </a:solidFill>
                <a:latin typeface="Arial" pitchFamily="34" charset="0"/>
                <a:cs typeface="Arial" pitchFamily="34" charset="0"/>
              </a:rPr>
              <a:t>S-05</a:t>
            </a:r>
          </a:p>
        </p:txBody>
      </p:sp>
      <p:sp>
        <p:nvSpPr>
          <p:cNvPr id="28" name="Rectangle 27">
            <a:extLst>
              <a:ext uri="{FF2B5EF4-FFF2-40B4-BE49-F238E27FC236}">
                <a16:creationId xmlns:a16="http://schemas.microsoft.com/office/drawing/2014/main" id="{AD12A71D-7940-4A55-B5C8-1F7C103F7BBA}"/>
              </a:ext>
            </a:extLst>
          </p:cNvPr>
          <p:cNvSpPr/>
          <p:nvPr/>
        </p:nvSpPr>
        <p:spPr>
          <a:xfrm>
            <a:off x="5056297" y="6604084"/>
            <a:ext cx="2079415" cy="254044"/>
          </a:xfrm>
          <a:prstGeom prst="rect">
            <a:avLst/>
          </a:prstGeom>
        </p:spPr>
        <p:txBody>
          <a:bodyPr wrap="none">
            <a:spAutoFit/>
          </a:bodyPr>
          <a:lstStyle/>
          <a:p>
            <a:pPr lvl="0" algn="ctr"/>
            <a:r>
              <a:rPr lang="en-GB" sz="1051" dirty="0">
                <a:solidFill>
                  <a:prstClr val="white"/>
                </a:solidFill>
                <a:latin typeface="Arial" pitchFamily="34" charset="0"/>
                <a:ea typeface="Segoe UI" pitchFamily="34" charset="0"/>
                <a:cs typeface="Arial" pitchFamily="34" charset="0"/>
              </a:rPr>
              <a:t>Click the symbols to reveal text.</a:t>
            </a:r>
          </a:p>
        </p:txBody>
      </p:sp>
    </p:spTree>
    <p:extLst>
      <p:ext uri="{BB962C8B-B14F-4D97-AF65-F5344CB8AC3E}">
        <p14:creationId xmlns:p14="http://schemas.microsoft.com/office/powerpoint/2010/main" val="3836504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500"/>
                                        <p:tgtEl>
                                          <p:spTgt spid="14"/>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right)">
                                      <p:cBhvr>
                                        <p:cTn id="37" dur="500"/>
                                        <p:tgtEl>
                                          <p:spTgt spid="15"/>
                                        </p:tgtEl>
                                      </p:cBhvr>
                                    </p:animEffec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right)">
                                      <p:cBhvr>
                                        <p:cTn id="43" dur="500"/>
                                        <p:tgtEl>
                                          <p:spTgt spid="16"/>
                                        </p:tgtEl>
                                      </p:cBhvr>
                                    </p:animEffec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1"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5"/>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7"/>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2" nodeType="withEffect">
                                  <p:stCondLst>
                                    <p:cond delay="0"/>
                                  </p:stCondLst>
                                  <p:childTnLst>
                                    <p:set>
                                      <p:cBhvr>
                                        <p:cTn id="65" dur="1" fill="hold">
                                          <p:stCondLst>
                                            <p:cond delay="0"/>
                                          </p:stCondLst>
                                        </p:cTn>
                                        <p:tgtEl>
                                          <p:spTgt spid="3"/>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11"/>
                                        </p:tgtEl>
                                        <p:attrNameLst>
                                          <p:attrName>style.visibility</p:attrName>
                                        </p:attrNameLst>
                                      </p:cBhvr>
                                      <p:to>
                                        <p:strVal val="hidden"/>
                                      </p:to>
                                    </p:set>
                                  </p:childTnLst>
                                </p:cTn>
                              </p:par>
                              <p:par>
                                <p:cTn id="68" presetID="1" presetClass="exit" presetSubtype="0" fill="hold" grpId="2" nodeType="withEffect">
                                  <p:stCondLst>
                                    <p:cond delay="0"/>
                                  </p:stCondLst>
                                  <p:childTnLst>
                                    <p:set>
                                      <p:cBhvr>
                                        <p:cTn id="69" dur="1" fill="hold">
                                          <p:stCondLst>
                                            <p:cond delay="0"/>
                                          </p:stCondLst>
                                        </p:cTn>
                                        <p:tgtEl>
                                          <p:spTgt spid="12"/>
                                        </p:tgtEl>
                                        <p:attrNameLst>
                                          <p:attrName>style.visibility</p:attrName>
                                        </p:attrNameLst>
                                      </p:cBhvr>
                                      <p:to>
                                        <p:strVal val="hidden"/>
                                      </p:to>
                                    </p:set>
                                  </p:childTnLst>
                                </p:cTn>
                              </p:par>
                              <p:par>
                                <p:cTn id="70" presetID="1" presetClass="exit" presetSubtype="0" fill="hold" grpId="2" nodeType="withEffect">
                                  <p:stCondLst>
                                    <p:cond delay="0"/>
                                  </p:stCondLst>
                                  <p:childTnLst>
                                    <p:set>
                                      <p:cBhvr>
                                        <p:cTn id="71" dur="1" fill="hold">
                                          <p:stCondLst>
                                            <p:cond delay="0"/>
                                          </p:stCondLst>
                                        </p:cTn>
                                        <p:tgtEl>
                                          <p:spTgt spid="13"/>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14"/>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15"/>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3" grpId="0" animBg="1"/>
      <p:bldP spid="3" grpId="1" animBg="1"/>
      <p:bldP spid="3"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D0273-48A6-4579-93FE-75B8B863626E}"/>
              </a:ext>
            </a:extLst>
          </p:cNvPr>
          <p:cNvSpPr>
            <a:spLocks noGrp="1"/>
          </p:cNvSpPr>
          <p:nvPr>
            <p:ph type="title"/>
          </p:nvPr>
        </p:nvSpPr>
        <p:spPr>
          <a:xfrm>
            <a:off x="838199" y="63520"/>
            <a:ext cx="10515600" cy="1325563"/>
          </a:xfrm>
        </p:spPr>
        <p:txBody>
          <a:bodyPr>
            <a:normAutofit/>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Good Friday – </a:t>
            </a:r>
            <a:b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b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Using the Symbol and Rituals today</a:t>
            </a:r>
          </a:p>
        </p:txBody>
      </p:sp>
      <p:pic>
        <p:nvPicPr>
          <p:cNvPr id="4" name="Picture 1" descr="A picture containing indoor&#10;&#10;Description generated with high confidence">
            <a:extLst>
              <a:ext uri="{FF2B5EF4-FFF2-40B4-BE49-F238E27FC236}">
                <a16:creationId xmlns:a16="http://schemas.microsoft.com/office/drawing/2014/main" id="{1FDD754F-8588-41C8-9A99-F4347191CADD}"/>
              </a:ext>
            </a:extLst>
          </p:cNvPr>
          <p:cNvPicPr>
            <a:picLocks noChangeAspect="1"/>
          </p:cNvPicPr>
          <p:nvPr/>
        </p:nvPicPr>
        <p:blipFill rotWithShape="1">
          <a:blip r:embed="rId3">
            <a:extLst>
              <a:ext uri="{28A0092B-C50C-407E-A947-70E740481C1C}">
                <a14:useLocalDpi xmlns:a14="http://schemas.microsoft.com/office/drawing/2010/main" val="0"/>
              </a:ext>
            </a:extLst>
          </a:blip>
          <a:srcRect l="25976" t="7432" r="44195" b="46922"/>
          <a:stretch/>
        </p:blipFill>
        <p:spPr>
          <a:xfrm>
            <a:off x="515253" y="1826324"/>
            <a:ext cx="918487" cy="936979"/>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5" name="Picture 2" descr="A picture containing indoor&#10;&#10;Description generated with high confidence">
            <a:extLst>
              <a:ext uri="{FF2B5EF4-FFF2-40B4-BE49-F238E27FC236}">
                <a16:creationId xmlns:a16="http://schemas.microsoft.com/office/drawing/2014/main" id="{DE581A34-403F-402F-894A-1AA588B81BB5}"/>
              </a:ext>
            </a:extLst>
          </p:cNvPr>
          <p:cNvPicPr>
            <a:picLocks noChangeAspect="1"/>
          </p:cNvPicPr>
          <p:nvPr/>
        </p:nvPicPr>
        <p:blipFill rotWithShape="1">
          <a:blip r:embed="rId3">
            <a:extLst>
              <a:ext uri="{28A0092B-C50C-407E-A947-70E740481C1C}">
                <a14:useLocalDpi xmlns:a14="http://schemas.microsoft.com/office/drawing/2010/main" val="0"/>
              </a:ext>
            </a:extLst>
          </a:blip>
          <a:srcRect l="25976" t="7432" r="44195" b="46922"/>
          <a:stretch/>
        </p:blipFill>
        <p:spPr>
          <a:xfrm>
            <a:off x="505679" y="3429000"/>
            <a:ext cx="918487" cy="936979"/>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6" name="Picture 3" descr="A picture containing indoor&#10;&#10;Description generated with high confidence">
            <a:extLst>
              <a:ext uri="{FF2B5EF4-FFF2-40B4-BE49-F238E27FC236}">
                <a16:creationId xmlns:a16="http://schemas.microsoft.com/office/drawing/2014/main" id="{ECD772B3-4756-43B7-955C-9060067A9FB5}"/>
              </a:ext>
            </a:extLst>
          </p:cNvPr>
          <p:cNvPicPr>
            <a:picLocks noChangeAspect="1"/>
          </p:cNvPicPr>
          <p:nvPr/>
        </p:nvPicPr>
        <p:blipFill rotWithShape="1">
          <a:blip r:embed="rId3">
            <a:extLst>
              <a:ext uri="{28A0092B-C50C-407E-A947-70E740481C1C}">
                <a14:useLocalDpi xmlns:a14="http://schemas.microsoft.com/office/drawing/2010/main" val="0"/>
              </a:ext>
            </a:extLst>
          </a:blip>
          <a:srcRect l="25976" t="7432" r="44195" b="46922"/>
          <a:stretch/>
        </p:blipFill>
        <p:spPr>
          <a:xfrm>
            <a:off x="515253" y="5162820"/>
            <a:ext cx="918487" cy="936979"/>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7" name="Picture 4" descr="A picture containing indoor&#10;&#10;Description generated with high confidence">
            <a:extLst>
              <a:ext uri="{FF2B5EF4-FFF2-40B4-BE49-F238E27FC236}">
                <a16:creationId xmlns:a16="http://schemas.microsoft.com/office/drawing/2014/main" id="{59435FFA-0EE2-44B8-A3CC-CF81898452A4}"/>
              </a:ext>
            </a:extLst>
          </p:cNvPr>
          <p:cNvPicPr>
            <a:picLocks noChangeAspect="1"/>
          </p:cNvPicPr>
          <p:nvPr/>
        </p:nvPicPr>
        <p:blipFill rotWithShape="1">
          <a:blip r:embed="rId3">
            <a:extLst>
              <a:ext uri="{28A0092B-C50C-407E-A947-70E740481C1C}">
                <a14:useLocalDpi xmlns:a14="http://schemas.microsoft.com/office/drawing/2010/main" val="0"/>
              </a:ext>
            </a:extLst>
          </a:blip>
          <a:srcRect l="25976" t="7432" r="44195" b="46922"/>
          <a:stretch/>
        </p:blipFill>
        <p:spPr>
          <a:xfrm>
            <a:off x="6333067" y="1826324"/>
            <a:ext cx="918487" cy="936979"/>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8" name="Picture 5" descr="A picture containing indoor&#10;&#10;Description generated with high confidence">
            <a:extLst>
              <a:ext uri="{FF2B5EF4-FFF2-40B4-BE49-F238E27FC236}">
                <a16:creationId xmlns:a16="http://schemas.microsoft.com/office/drawing/2014/main" id="{AA829B3F-6E3B-406E-AD59-54381D4F802D}"/>
              </a:ext>
            </a:extLst>
          </p:cNvPr>
          <p:cNvPicPr>
            <a:picLocks noChangeAspect="1"/>
          </p:cNvPicPr>
          <p:nvPr/>
        </p:nvPicPr>
        <p:blipFill rotWithShape="1">
          <a:blip r:embed="rId3">
            <a:extLst>
              <a:ext uri="{28A0092B-C50C-407E-A947-70E740481C1C}">
                <a14:useLocalDpi xmlns:a14="http://schemas.microsoft.com/office/drawing/2010/main" val="0"/>
              </a:ext>
            </a:extLst>
          </a:blip>
          <a:srcRect l="25976" t="7432" r="44195" b="46922"/>
          <a:stretch/>
        </p:blipFill>
        <p:spPr>
          <a:xfrm>
            <a:off x="6333067" y="3429000"/>
            <a:ext cx="918487" cy="936979"/>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9" name="Rectangle: Rounded Corners 8">
            <a:extLst>
              <a:ext uri="{FF2B5EF4-FFF2-40B4-BE49-F238E27FC236}">
                <a16:creationId xmlns:a16="http://schemas.microsoft.com/office/drawing/2014/main" id="{0BD96AA1-01AB-4CCD-8097-5163000DE3BA}"/>
              </a:ext>
            </a:extLst>
          </p:cNvPr>
          <p:cNvSpPr/>
          <p:nvPr/>
        </p:nvSpPr>
        <p:spPr>
          <a:xfrm>
            <a:off x="1434172" y="1826324"/>
            <a:ext cx="4548937" cy="936979"/>
          </a:xfrm>
          <a:prstGeom prst="round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The symbol of Good Friday brings to our mind and helps us to relive the …</a:t>
            </a:r>
          </a:p>
        </p:txBody>
      </p:sp>
      <p:sp>
        <p:nvSpPr>
          <p:cNvPr id="10" name="Rectangle: Rounded Corners 9">
            <a:extLst>
              <a:ext uri="{FF2B5EF4-FFF2-40B4-BE49-F238E27FC236}">
                <a16:creationId xmlns:a16="http://schemas.microsoft.com/office/drawing/2014/main" id="{3A5E02FE-F501-4B15-A3D9-E4F6FC7F489D}"/>
              </a:ext>
            </a:extLst>
          </p:cNvPr>
          <p:cNvSpPr/>
          <p:nvPr/>
        </p:nvSpPr>
        <p:spPr>
          <a:xfrm>
            <a:off x="1434169" y="3429000"/>
            <a:ext cx="4548939" cy="936979"/>
          </a:xfrm>
          <a:prstGeom prst="round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The rituals of Good Friday help Christians today to relive the events of …</a:t>
            </a:r>
          </a:p>
        </p:txBody>
      </p:sp>
      <p:sp>
        <p:nvSpPr>
          <p:cNvPr id="11" name="Rectangle: Rounded Corners 10">
            <a:extLst>
              <a:ext uri="{FF2B5EF4-FFF2-40B4-BE49-F238E27FC236}">
                <a16:creationId xmlns:a16="http://schemas.microsoft.com/office/drawing/2014/main" id="{0F88C97F-DE8E-4A3B-9195-586C94252F1E}"/>
              </a:ext>
            </a:extLst>
          </p:cNvPr>
          <p:cNvSpPr/>
          <p:nvPr/>
        </p:nvSpPr>
        <p:spPr>
          <a:xfrm>
            <a:off x="1424166" y="5031677"/>
            <a:ext cx="4548937" cy="1199268"/>
          </a:xfrm>
          <a:prstGeom prst="round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On Good Friday Christians express their love for Jesus and what he did for them through the symbol of the cross when they …</a:t>
            </a:r>
          </a:p>
        </p:txBody>
      </p:sp>
      <p:sp>
        <p:nvSpPr>
          <p:cNvPr id="12" name="Rectangle: Rounded Corners 11">
            <a:extLst>
              <a:ext uri="{FF2B5EF4-FFF2-40B4-BE49-F238E27FC236}">
                <a16:creationId xmlns:a16="http://schemas.microsoft.com/office/drawing/2014/main" id="{E8933003-45F1-48A8-9AE4-0E7B5AD3D8EC}"/>
              </a:ext>
            </a:extLst>
          </p:cNvPr>
          <p:cNvSpPr/>
          <p:nvPr/>
        </p:nvSpPr>
        <p:spPr>
          <a:xfrm>
            <a:off x="7251553" y="1826324"/>
            <a:ext cx="4373960" cy="936979"/>
          </a:xfrm>
          <a:prstGeom prst="round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Ways children of this age can show what the symbol of the cross means to       them is by …</a:t>
            </a:r>
          </a:p>
        </p:txBody>
      </p:sp>
      <p:sp>
        <p:nvSpPr>
          <p:cNvPr id="13" name="Rectangle: Rounded Corners 12">
            <a:extLst>
              <a:ext uri="{FF2B5EF4-FFF2-40B4-BE49-F238E27FC236}">
                <a16:creationId xmlns:a16="http://schemas.microsoft.com/office/drawing/2014/main" id="{347A3EE2-EE17-4CFF-9854-AE340DC811AB}"/>
              </a:ext>
            </a:extLst>
          </p:cNvPr>
          <p:cNvSpPr/>
          <p:nvPr/>
        </p:nvSpPr>
        <p:spPr>
          <a:xfrm>
            <a:off x="7251553" y="3429000"/>
            <a:ext cx="4373960" cy="936979"/>
          </a:xfrm>
          <a:prstGeom prst="roundRect">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One way I could show my love and respect for Jesus and what he did for humanity this Good Friday is …</a:t>
            </a:r>
          </a:p>
        </p:txBody>
      </p:sp>
      <p:sp>
        <p:nvSpPr>
          <p:cNvPr id="14" name="Action Button: Back">
            <a:hlinkClick r:id="" action="ppaction://hlinkshowjump?jump=previousslide" highlightClick="1"/>
            <a:extLst>
              <a:ext uri="{FF2B5EF4-FFF2-40B4-BE49-F238E27FC236}">
                <a16:creationId xmlns:a16="http://schemas.microsoft.com/office/drawing/2014/main" id="{583CDB3F-3655-4848-82EC-9C423D0BAB0C}"/>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Forward">
            <a:hlinkClick r:id="" action="ppaction://hlinkshowjump?jump=nextslide" highlightClick="1"/>
            <a:extLst>
              <a:ext uri="{FF2B5EF4-FFF2-40B4-BE49-F238E27FC236}">
                <a16:creationId xmlns:a16="http://schemas.microsoft.com/office/drawing/2014/main" id="{76E0EC3D-B8A4-4B76-B268-45BC64E332B3}"/>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PageNumber">
            <a:extLst>
              <a:ext uri="{FF2B5EF4-FFF2-40B4-BE49-F238E27FC236}">
                <a16:creationId xmlns:a16="http://schemas.microsoft.com/office/drawing/2014/main" id="{5FFFD8E6-A70B-4E48-B1F2-97FAB6A2AC5A}"/>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chemeClr val="tx1">
                    <a:lumMod val="85000"/>
                    <a:lumOff val="15000"/>
                  </a:schemeClr>
                </a:solidFill>
                <a:latin typeface="Arial" pitchFamily="34" charset="0"/>
                <a:cs typeface="Arial" pitchFamily="34" charset="0"/>
              </a:rPr>
              <a:t>R-3</a:t>
            </a:r>
          </a:p>
          <a:p>
            <a:pPr algn="ctr"/>
            <a:r>
              <a:rPr lang="en-GB" sz="900" b="1" dirty="0">
                <a:solidFill>
                  <a:schemeClr val="tx1">
                    <a:lumMod val="85000"/>
                    <a:lumOff val="15000"/>
                  </a:schemeClr>
                </a:solidFill>
                <a:latin typeface="Arial" pitchFamily="34" charset="0"/>
                <a:cs typeface="Arial" pitchFamily="34" charset="0"/>
              </a:rPr>
              <a:t>S-06</a:t>
            </a:r>
          </a:p>
        </p:txBody>
      </p:sp>
      <p:sp>
        <p:nvSpPr>
          <p:cNvPr id="17" name="Rectangle 16">
            <a:extLst>
              <a:ext uri="{FF2B5EF4-FFF2-40B4-BE49-F238E27FC236}">
                <a16:creationId xmlns:a16="http://schemas.microsoft.com/office/drawing/2014/main" id="{5039A1A2-AB28-479F-8538-37FA66977904}"/>
              </a:ext>
            </a:extLst>
          </p:cNvPr>
          <p:cNvSpPr/>
          <p:nvPr/>
        </p:nvSpPr>
        <p:spPr>
          <a:xfrm>
            <a:off x="3818774" y="6444467"/>
            <a:ext cx="4554452" cy="415755"/>
          </a:xfrm>
          <a:prstGeom prst="rect">
            <a:avLst/>
          </a:prstGeom>
        </p:spPr>
        <p:txBody>
          <a:bodyPr wrap="none">
            <a:spAutoFit/>
          </a:bodyPr>
          <a:lstStyle/>
          <a:p>
            <a:pPr lvl="0" algn="ctr"/>
            <a:r>
              <a:rPr lang="en-GB" sz="1051" dirty="0">
                <a:solidFill>
                  <a:prstClr val="white"/>
                </a:solidFill>
                <a:latin typeface="Arial" pitchFamily="34" charset="0"/>
                <a:ea typeface="Segoe UI" pitchFamily="34" charset="0"/>
                <a:cs typeface="Arial" pitchFamily="34" charset="0"/>
              </a:rPr>
              <a:t>Click the symbols to reveal text.</a:t>
            </a:r>
          </a:p>
          <a:p>
            <a:pPr lvl="0" algn="ctr"/>
            <a:r>
              <a:rPr lang="en-GB" sz="1051" dirty="0">
                <a:solidFill>
                  <a:prstClr val="white"/>
                </a:solidFill>
                <a:latin typeface="Arial" pitchFamily="34" charset="0"/>
                <a:ea typeface="Segoe UI" pitchFamily="34" charset="0"/>
                <a:cs typeface="Arial" pitchFamily="34" charset="0"/>
              </a:rPr>
              <a:t>Click the video icon for “Were You There When They Crucified My Lord?”</a:t>
            </a:r>
          </a:p>
        </p:txBody>
      </p:sp>
      <p:sp>
        <p:nvSpPr>
          <p:cNvPr id="3" name="Action Button: Video 2">
            <a:hlinkClick r:id="rId4" highlightClick="1"/>
            <a:extLst>
              <a:ext uri="{FF2B5EF4-FFF2-40B4-BE49-F238E27FC236}">
                <a16:creationId xmlns:a16="http://schemas.microsoft.com/office/drawing/2014/main" id="{61AD7162-CCCE-4C31-9A17-744851506691}"/>
              </a:ext>
            </a:extLst>
          </p:cNvPr>
          <p:cNvSpPr/>
          <p:nvPr/>
        </p:nvSpPr>
        <p:spPr>
          <a:xfrm>
            <a:off x="10206619" y="6434480"/>
            <a:ext cx="432048"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920232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Vertical)">
                                      <p:cBhvr>
                                        <p:cTn id="13" dur="500"/>
                                        <p:tgtEl>
                                          <p:spTgt spid="10"/>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outVertical)">
                                      <p:cBhvr>
                                        <p:cTn id="31" dur="500"/>
                                        <p:tgtEl>
                                          <p:spTgt spid="13"/>
                                        </p:tgtEl>
                                      </p:cBhvr>
                                    </p:animEffec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2" nodeType="withEffect">
                                  <p:stCondLst>
                                    <p:cond delay="0"/>
                                  </p:stCondLst>
                                  <p:childTnLst>
                                    <p:set>
                                      <p:cBhvr>
                                        <p:cTn id="49" dur="1" fill="hold">
                                          <p:stCondLst>
                                            <p:cond delay="0"/>
                                          </p:stCondLst>
                                        </p:cTn>
                                        <p:tgtEl>
                                          <p:spTgt spid="9"/>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10"/>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11"/>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12"/>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start">
            <a:extLst>
              <a:ext uri="{FF2B5EF4-FFF2-40B4-BE49-F238E27FC236}">
                <a16:creationId xmlns:a16="http://schemas.microsoft.com/office/drawing/2014/main" id="{759C998F-F219-43DA-8507-5C0B5761D496}"/>
              </a:ext>
            </a:extLst>
          </p:cNvPr>
          <p:cNvSpPr/>
          <p:nvPr/>
        </p:nvSpPr>
        <p:spPr>
          <a:xfrm>
            <a:off x="5669279" y="2573767"/>
            <a:ext cx="1721224" cy="1710467"/>
          </a:xfrm>
          <a:prstGeom prst="utur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 name="Title 1">
            <a:extLst>
              <a:ext uri="{FF2B5EF4-FFF2-40B4-BE49-F238E27FC236}">
                <a16:creationId xmlns:a16="http://schemas.microsoft.com/office/drawing/2014/main" id="{A295EB01-5A3D-4003-9D3A-717C0E7F4C3F}"/>
              </a:ext>
            </a:extLst>
          </p:cNvPr>
          <p:cNvSpPr>
            <a:spLocks noGrp="1"/>
          </p:cNvSpPr>
          <p:nvPr>
            <p:ph type="title"/>
          </p:nvPr>
        </p:nvSpPr>
        <p:spPr>
          <a:xfrm>
            <a:off x="838200" y="164057"/>
            <a:ext cx="10515600" cy="1325563"/>
          </a:xfrm>
        </p:spPr>
        <p:txBody>
          <a:bodyPr>
            <a:normAutofit/>
          </a:bodyPr>
          <a:lstStyle/>
          <a:p>
            <a:pPr algn="ctr"/>
            <a:r>
              <a:rPr lang="en-NZ" sz="4000"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Easter Sunday – </a:t>
            </a:r>
            <a:br>
              <a:rPr lang="en-NZ" sz="4000"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br>
            <a:r>
              <a:rPr lang="en-NZ" sz="4000"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Symbols and Rituals at the Easter Vigil</a:t>
            </a:r>
          </a:p>
        </p:txBody>
      </p:sp>
      <p:sp>
        <p:nvSpPr>
          <p:cNvPr id="15" name="Rectangle 4">
            <a:extLst>
              <a:ext uri="{FF2B5EF4-FFF2-40B4-BE49-F238E27FC236}">
                <a16:creationId xmlns:a16="http://schemas.microsoft.com/office/drawing/2014/main" id="{1B0B7B4C-C143-4187-A188-2F71687EAADF}"/>
              </a:ext>
            </a:extLst>
          </p:cNvPr>
          <p:cNvSpPr/>
          <p:nvPr/>
        </p:nvSpPr>
        <p:spPr>
          <a:xfrm>
            <a:off x="6416075" y="1481733"/>
            <a:ext cx="4707467" cy="454942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b="1"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The Sacred Chrism</a:t>
            </a:r>
            <a:r>
              <a:rPr lang="en-NZ" dirty="0">
                <a:latin typeface="Arial" panose="020B0604020202020204" pitchFamily="34" charset="0"/>
                <a:ea typeface="Calibri" panose="020F0502020204030204" pitchFamily="34" charset="0"/>
                <a:cs typeface="Arial" panose="020B0604020202020204" pitchFamily="34" charset="0"/>
              </a:rPr>
              <a:t/>
            </a:r>
            <a:br>
              <a:rPr lang="en-NZ" dirty="0">
                <a:latin typeface="Arial" panose="020B0604020202020204" pitchFamily="34" charset="0"/>
                <a:ea typeface="Calibri" panose="020F0502020204030204" pitchFamily="34" charset="0"/>
                <a:cs typeface="Arial" panose="020B0604020202020204" pitchFamily="34" charset="0"/>
              </a:rPr>
            </a:b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During the Easter Vigil, oil is used in the Baptism and Confirmation of the newly initiated people who have just become part of God’s family in the Church. Oil symbolises these people are reborn with the new life of Christ and are being set aside and sealed to do God’s work in the world.</a:t>
            </a:r>
            <a:r>
              <a:rPr lang="en-NZ" b="1"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NZ" b="1"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How do you do God’s work in the world?</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14" name="Rectangle 3">
            <a:extLst>
              <a:ext uri="{FF2B5EF4-FFF2-40B4-BE49-F238E27FC236}">
                <a16:creationId xmlns:a16="http://schemas.microsoft.com/office/drawing/2014/main" id="{B78B3E63-6DDC-4B4B-A50E-8D6C13AF5E25}"/>
              </a:ext>
            </a:extLst>
          </p:cNvPr>
          <p:cNvSpPr/>
          <p:nvPr/>
        </p:nvSpPr>
        <p:spPr>
          <a:xfrm>
            <a:off x="6416192" y="1481737"/>
            <a:ext cx="4707467" cy="454942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631"/>
              </a:lnSpc>
              <a:spcAft>
                <a:spcPts val="600"/>
              </a:spcAft>
            </a:pPr>
            <a:r>
              <a:rPr lang="en-NZ"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Baptismal waters</a:t>
            </a:r>
            <a:endParaRPr lang="en-NZ" sz="1600"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a:spcAft>
                <a:spcPts val="600"/>
              </a:spcAft>
            </a:pPr>
            <a:r>
              <a:rPr lang="en-NZ" dirty="0">
                <a:solidFill>
                  <a:schemeClr val="tx1"/>
                </a:solidFill>
                <a:latin typeface="Arial" panose="020B0604020202020204" pitchFamily="34" charset="0"/>
                <a:ea typeface="Times New Roman" panose="02020603050405020304" pitchFamily="18" charset="0"/>
                <a:cs typeface="Arial" panose="020B0604020202020204" pitchFamily="34" charset="0"/>
              </a:rPr>
              <a:t>The newly blessed waters of the Easter font symbolise the life-giving power of Jesus, our Risen King. In baptism new Christians are cleansed by this water and given a new birth into the Church.  </a:t>
            </a:r>
          </a:p>
          <a:p>
            <a:pPr>
              <a:spcAft>
                <a:spcPts val="600"/>
              </a:spcAft>
            </a:pPr>
            <a:r>
              <a:rPr lang="en-NZ"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What symbols are being used as the baptismal water is blessed?</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13" name="Rectangle 2">
            <a:extLst>
              <a:ext uri="{FF2B5EF4-FFF2-40B4-BE49-F238E27FC236}">
                <a16:creationId xmlns:a16="http://schemas.microsoft.com/office/drawing/2014/main" id="{9E0103C0-AC1A-495F-B79E-BD4778B005C0}"/>
              </a:ext>
            </a:extLst>
          </p:cNvPr>
          <p:cNvSpPr/>
          <p:nvPr/>
        </p:nvSpPr>
        <p:spPr>
          <a:xfrm>
            <a:off x="6424153" y="1481737"/>
            <a:ext cx="4707467" cy="454942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b="1"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The Easter or Paschal Candle</a:t>
            </a:r>
            <a:r>
              <a:rPr lang="en-NZ" dirty="0">
                <a:latin typeface="Arial" panose="020B0604020202020204" pitchFamily="34" charset="0"/>
                <a:ea typeface="Calibri" panose="020F0502020204030204" pitchFamily="34" charset="0"/>
                <a:cs typeface="Arial" panose="020B0604020202020204" pitchFamily="34" charset="0"/>
              </a:rPr>
              <a:t/>
            </a:r>
            <a:br>
              <a:rPr lang="en-NZ" dirty="0">
                <a:latin typeface="Arial" panose="020B0604020202020204" pitchFamily="34" charset="0"/>
                <a:ea typeface="Calibri" panose="020F0502020204030204" pitchFamily="34" charset="0"/>
                <a:cs typeface="Arial" panose="020B0604020202020204" pitchFamily="34" charset="0"/>
              </a:rPr>
            </a:br>
            <a:r>
              <a:rPr lang="en-NZ" dirty="0">
                <a:solidFill>
                  <a:schemeClr val="tx1"/>
                </a:solidFill>
                <a:latin typeface="Arial" panose="020B0604020202020204" pitchFamily="34" charset="0"/>
                <a:ea typeface="Calibri" panose="020F0502020204030204" pitchFamily="34" charset="0"/>
                <a:cs typeface="Arial" panose="020B0604020202020204" pitchFamily="34" charset="0"/>
              </a:rPr>
              <a:t>The Easter candle is the symbol of Christ the Light and it is a wonderful moment in the Easter Vigil when the new candle is lit. Some of the smaller candles the people are holding are lit from the Easter candle and passed on to others around the church. This symbolises that we are to share the light of Christ with the whole world. The Paschal Candle is lit at Mass throughout the Easter season. It is also used during baptisms and funerals. In both these liturgies it symbolises the Resurrection.</a:t>
            </a:r>
            <a:r>
              <a:rPr lang="en-NZ" b="1"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a:spcAft>
                <a:spcPts val="600"/>
              </a:spcAft>
            </a:pPr>
            <a:r>
              <a:rPr lang="en-NZ" b="1" dirty="0">
                <a:solidFill>
                  <a:schemeClr val="accent4">
                    <a:lumMod val="75000"/>
                  </a:schemeClr>
                </a:solidFill>
                <a:latin typeface="Arial" panose="020B0604020202020204" pitchFamily="34" charset="0"/>
                <a:ea typeface="Calibri" panose="020F0502020204030204" pitchFamily="34" charset="0"/>
                <a:cs typeface="Arial" panose="020B0604020202020204" pitchFamily="34" charset="0"/>
              </a:rPr>
              <a:t>What do you know about the symbols on the Easter candle?</a:t>
            </a:r>
            <a:endParaRPr lang="en-NZ" dirty="0">
              <a:solidFill>
                <a:schemeClr val="accent4">
                  <a:lumMod val="75000"/>
                </a:schemeClr>
              </a:solidFill>
              <a:latin typeface="Arial" panose="020B0604020202020204" pitchFamily="34" charset="0"/>
              <a:cs typeface="Arial" panose="020B0604020202020204" pitchFamily="34" charset="0"/>
            </a:endParaRPr>
          </a:p>
        </p:txBody>
      </p:sp>
      <p:sp>
        <p:nvSpPr>
          <p:cNvPr id="12" name="Rectangle 1">
            <a:extLst>
              <a:ext uri="{FF2B5EF4-FFF2-40B4-BE49-F238E27FC236}">
                <a16:creationId xmlns:a16="http://schemas.microsoft.com/office/drawing/2014/main" id="{0ECF64F4-C4C8-4F8A-B0B0-861481B8EB3F}"/>
              </a:ext>
            </a:extLst>
          </p:cNvPr>
          <p:cNvSpPr/>
          <p:nvPr/>
        </p:nvSpPr>
        <p:spPr>
          <a:xfrm>
            <a:off x="6421439" y="1481741"/>
            <a:ext cx="4707467" cy="454942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The Easter fire - the symbol of light conquering darkness.</a:t>
            </a:r>
            <a:r>
              <a:rPr lang="en-NZ"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 </a:t>
            </a:r>
          </a:p>
          <a:p>
            <a:pPr>
              <a:spcAft>
                <a:spcPts val="600"/>
              </a:spcAft>
            </a:pPr>
            <a:r>
              <a:rPr lang="en-NZ" dirty="0">
                <a:solidFill>
                  <a:schemeClr val="tx1"/>
                </a:solidFill>
                <a:latin typeface="Arial" panose="020B0604020202020204" pitchFamily="34" charset="0"/>
                <a:ea typeface="Times New Roman" panose="02020603050405020304" pitchFamily="18" charset="0"/>
                <a:cs typeface="Arial" panose="020B0604020202020204" pitchFamily="34" charset="0"/>
              </a:rPr>
              <a:t>During the Easter Vigil, when we celebrate the resurrection, we begin with the symbol of light breaking into the darkness. </a:t>
            </a:r>
            <a:r>
              <a:rPr lang="en-NZ" dirty="0">
                <a:solidFill>
                  <a:srgbClr val="222222"/>
                </a:solidFill>
                <a:latin typeface="Arial" panose="020B0604020202020204" pitchFamily="34" charset="0"/>
                <a:ea typeface="Times New Roman" panose="02020603050405020304" pitchFamily="18" charset="0"/>
                <a:cs typeface="Arial" panose="020B0604020202020204" pitchFamily="34" charset="0"/>
              </a:rPr>
              <a:t>The community gathers in darkness around the Easter fire which is blessed and made holy. From the fire the Paschal candle is lit. Holding high ‘the light of Christ’, we process into the darkened church.</a:t>
            </a:r>
          </a:p>
          <a:p>
            <a:pPr>
              <a:spcAft>
                <a:spcPts val="600"/>
              </a:spcAft>
            </a:pPr>
            <a:r>
              <a:rPr lang="en-NZ"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Fire is the symbol for something else – can you say what it is?</a:t>
            </a:r>
            <a:endParaRPr lang="en-NZ"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P4">
            <a:extLst>
              <a:ext uri="{FF2B5EF4-FFF2-40B4-BE49-F238E27FC236}">
                <a16:creationId xmlns:a16="http://schemas.microsoft.com/office/drawing/2014/main" id="{4F6D75FB-C104-4FF8-8CC8-3A6DDB454A31}"/>
              </a:ext>
            </a:extLst>
          </p:cNvPr>
          <p:cNvSpPr/>
          <p:nvPr/>
        </p:nvSpPr>
        <p:spPr>
          <a:xfrm>
            <a:off x="1713945" y="1481741"/>
            <a:ext cx="4707467" cy="4549423"/>
          </a:xfrm>
          <a:prstGeom prst="rect">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ctangle P3">
            <a:extLst>
              <a:ext uri="{FF2B5EF4-FFF2-40B4-BE49-F238E27FC236}">
                <a16:creationId xmlns:a16="http://schemas.microsoft.com/office/drawing/2014/main" id="{41FEEF9C-5BF2-4A46-B7EA-AF90EC1E503D}"/>
              </a:ext>
            </a:extLst>
          </p:cNvPr>
          <p:cNvSpPr/>
          <p:nvPr/>
        </p:nvSpPr>
        <p:spPr>
          <a:xfrm>
            <a:off x="1719401" y="1481739"/>
            <a:ext cx="4707467" cy="4549423"/>
          </a:xfrm>
          <a:prstGeom prst="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P2">
            <a:extLst>
              <a:ext uri="{FF2B5EF4-FFF2-40B4-BE49-F238E27FC236}">
                <a16:creationId xmlns:a16="http://schemas.microsoft.com/office/drawing/2014/main" id="{4E15E393-871A-4965-A03D-C7A4C2723FF7}"/>
              </a:ext>
            </a:extLst>
          </p:cNvPr>
          <p:cNvSpPr/>
          <p:nvPr/>
        </p:nvSpPr>
        <p:spPr>
          <a:xfrm>
            <a:off x="1723441" y="1481738"/>
            <a:ext cx="4707467" cy="4549423"/>
          </a:xfrm>
          <a:prstGeom prst="rect">
            <a:avLst/>
          </a:prstGeom>
          <a:blipFill dpi="0" rotWithShape="1">
            <a:blip r:embed="rId5"/>
            <a:srcRect/>
            <a:tile tx="0" ty="0" sx="59000" sy="50000" flip="none" algn="b"/>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P1">
            <a:extLst>
              <a:ext uri="{FF2B5EF4-FFF2-40B4-BE49-F238E27FC236}">
                <a16:creationId xmlns:a16="http://schemas.microsoft.com/office/drawing/2014/main" id="{2BF041AF-B1AE-433B-92FB-C65133FD4B3A}"/>
              </a:ext>
            </a:extLst>
          </p:cNvPr>
          <p:cNvSpPr/>
          <p:nvPr/>
        </p:nvSpPr>
        <p:spPr>
          <a:xfrm>
            <a:off x="1719401" y="1481737"/>
            <a:ext cx="4707467" cy="4549423"/>
          </a:xfrm>
          <a:prstGeom prst="rect">
            <a:avLst/>
          </a:prstGeom>
          <a:blipFill>
            <a:blip r:embed="rId6"/>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Action Button: Back">
            <a:hlinkClick r:id="" action="ppaction://hlinkshowjump?jump=previousslide" highlightClick="1"/>
            <a:extLst>
              <a:ext uri="{FF2B5EF4-FFF2-40B4-BE49-F238E27FC236}">
                <a16:creationId xmlns:a16="http://schemas.microsoft.com/office/drawing/2014/main" id="{88A5454B-7B15-45B1-921B-EC5B46185873}"/>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ction Button: Forward">
            <a:hlinkClick r:id="" action="ppaction://hlinkshowjump?jump=nextslide" highlightClick="1"/>
            <a:extLst>
              <a:ext uri="{FF2B5EF4-FFF2-40B4-BE49-F238E27FC236}">
                <a16:creationId xmlns:a16="http://schemas.microsoft.com/office/drawing/2014/main" id="{7CBDC62F-53D8-468A-A9D6-4DCEF8E54EB5}"/>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PageNumber">
            <a:extLst>
              <a:ext uri="{FF2B5EF4-FFF2-40B4-BE49-F238E27FC236}">
                <a16:creationId xmlns:a16="http://schemas.microsoft.com/office/drawing/2014/main" id="{44DF8267-9C4A-4BCE-85B9-5E37BA1756B0}"/>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chemeClr val="tx1">
                    <a:lumMod val="85000"/>
                    <a:lumOff val="15000"/>
                  </a:schemeClr>
                </a:solidFill>
                <a:latin typeface="Arial" pitchFamily="34" charset="0"/>
                <a:cs typeface="Arial" pitchFamily="34" charset="0"/>
              </a:rPr>
              <a:t>R-3</a:t>
            </a:r>
          </a:p>
          <a:p>
            <a:pPr algn="ctr"/>
            <a:r>
              <a:rPr lang="en-GB" sz="900" b="1" dirty="0">
                <a:solidFill>
                  <a:schemeClr val="tx1">
                    <a:lumMod val="85000"/>
                    <a:lumOff val="15000"/>
                  </a:schemeClr>
                </a:solidFill>
                <a:latin typeface="Arial" pitchFamily="34" charset="0"/>
                <a:cs typeface="Arial" pitchFamily="34" charset="0"/>
              </a:rPr>
              <a:t>S-07</a:t>
            </a:r>
          </a:p>
        </p:txBody>
      </p:sp>
      <p:sp>
        <p:nvSpPr>
          <p:cNvPr id="20" name="Rectangle 19">
            <a:extLst>
              <a:ext uri="{FF2B5EF4-FFF2-40B4-BE49-F238E27FC236}">
                <a16:creationId xmlns:a16="http://schemas.microsoft.com/office/drawing/2014/main" id="{1F22582A-4D47-42F8-8339-EBAC6AE43BD8}"/>
              </a:ext>
            </a:extLst>
          </p:cNvPr>
          <p:cNvSpPr/>
          <p:nvPr/>
        </p:nvSpPr>
        <p:spPr>
          <a:xfrm>
            <a:off x="4014353" y="6604084"/>
            <a:ext cx="4163319" cy="254044"/>
          </a:xfrm>
          <a:prstGeom prst="rect">
            <a:avLst/>
          </a:prstGeom>
        </p:spPr>
        <p:txBody>
          <a:bodyPr wrap="none">
            <a:spAutoFit/>
          </a:bodyPr>
          <a:lstStyle/>
          <a:p>
            <a:pPr lvl="0" algn="ctr"/>
            <a:r>
              <a:rPr lang="en-GB" sz="1051" dirty="0">
                <a:solidFill>
                  <a:prstClr val="white"/>
                </a:solidFill>
                <a:latin typeface="Arial" pitchFamily="34" charset="0"/>
                <a:ea typeface="Segoe UI" pitchFamily="34" charset="0"/>
                <a:cs typeface="Arial" pitchFamily="34" charset="0"/>
              </a:rPr>
              <a:t>Click the right page to move through, the arrow will restart (4 total).</a:t>
            </a:r>
          </a:p>
        </p:txBody>
      </p:sp>
    </p:spTree>
    <p:extLst>
      <p:ext uri="{BB962C8B-B14F-4D97-AF65-F5344CB8AC3E}">
        <p14:creationId xmlns:p14="http://schemas.microsoft.com/office/powerpoint/2010/main" val="264490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22" presetClass="exit" presetSubtype="2" fill="hold" grpId="0" nodeType="withEffect">
                                  <p:stCondLst>
                                    <p:cond delay="0"/>
                                  </p:stCondLst>
                                  <p:childTnLst>
                                    <p:animEffect transition="out" filter="wipe(right)">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22" presetClass="exit" presetSubtype="2" fill="hold" grpId="0" nodeType="withEffect">
                                  <p:stCondLst>
                                    <p:cond delay="0"/>
                                  </p:stCondLst>
                                  <p:childTnLst>
                                    <p:animEffect transition="out" filter="wipe(right)">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22" presetClass="exit" presetSubtype="2" fill="hold" grpId="0" nodeType="withEffect">
                                  <p:stCondLst>
                                    <p:cond delay="0"/>
                                  </p:stCondLst>
                                  <p:childTnLst>
                                    <p:animEffect transition="out" filter="wipe(right)">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22" presetClass="exit" presetSubtype="2" fill="hold" grpId="0" nodeType="withEffect">
                                  <p:stCondLst>
                                    <p:cond delay="0"/>
                                  </p:stCondLst>
                                  <p:childTnLst>
                                    <p:animEffect transition="out" filter="wipe(right)">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1"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par>
                                <p:cTn id="44" presetID="22" presetClass="entr" presetSubtype="8" fill="hold" grpId="1"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22" presetClass="entr" presetSubtype="8" fill="hold" grpId="1"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par>
                                <p:cTn id="50" presetID="22" presetClass="entr" presetSubtype="8" fill="hold" grpId="1"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par>
                                <p:cTn id="53" presetID="22" presetClass="entr" presetSubtype="2" fill="hold" grpId="1"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right)">
                                      <p:cBhvr>
                                        <p:cTn id="55" dur="500"/>
                                        <p:tgtEl>
                                          <p:spTgt spid="12"/>
                                        </p:tgtEl>
                                      </p:cBhvr>
                                    </p:animEffect>
                                  </p:childTnLst>
                                </p:cTn>
                              </p:par>
                              <p:par>
                                <p:cTn id="56" presetID="22" presetClass="entr" presetSubtype="2" fill="hold" grpId="1"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right)">
                                      <p:cBhvr>
                                        <p:cTn id="58" dur="500"/>
                                        <p:tgtEl>
                                          <p:spTgt spid="13"/>
                                        </p:tgtEl>
                                      </p:cBhvr>
                                    </p:animEffect>
                                  </p:childTnLst>
                                </p:cTn>
                              </p:par>
                              <p:par>
                                <p:cTn id="59" presetID="22" presetClass="entr" presetSubtype="2" fill="hold" grpId="1"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right)">
                                      <p:cBhvr>
                                        <p:cTn id="61" dur="500"/>
                                        <p:tgtEl>
                                          <p:spTgt spid="14"/>
                                        </p:tgtEl>
                                      </p:cBhvr>
                                    </p:animEffect>
                                  </p:childTnLst>
                                </p:cTn>
                              </p:par>
                              <p:par>
                                <p:cTn id="62" presetID="22" presetClass="entr" presetSubtype="2" fill="hold" grpId="1"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right)">
                                      <p:cBhvr>
                                        <p:cTn id="64" dur="500"/>
                                        <p:tgtEl>
                                          <p:spTgt spid="15"/>
                                        </p:tgtEl>
                                      </p:cBhvr>
                                    </p:animEffect>
                                  </p:childTnLst>
                                </p:cTn>
                              </p:par>
                            </p:childTnLst>
                          </p:cTn>
                        </p:par>
                      </p:childTnLst>
                    </p:cTn>
                  </p:par>
                </p:childTnLst>
              </p:cTn>
              <p:nextCondLst>
                <p:cond evt="onClick" delay="0">
                  <p:tgtEl>
                    <p:spTgt spid="3"/>
                  </p:tgtEl>
                </p:cond>
              </p:nextCondLst>
            </p:seq>
          </p:childTnLst>
        </p:cTn>
      </p:par>
    </p:tnLst>
    <p:bldLst>
      <p:bldP spid="15" grpId="0" animBg="1"/>
      <p:bldP spid="15" grpId="1" animBg="1"/>
      <p:bldP spid="14" grpId="0" animBg="1"/>
      <p:bldP spid="14" grpId="1" animBg="1"/>
      <p:bldP spid="13" grpId="0" animBg="1"/>
      <p:bldP spid="13" grpId="1" animBg="1"/>
      <p:bldP spid="12" grpId="0" animBg="1"/>
      <p:bldP spid="12"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6B4B5-A4A9-446C-AB75-3A69CC61A670}"/>
              </a:ext>
            </a:extLst>
          </p:cNvPr>
          <p:cNvSpPr>
            <a:spLocks noGrp="1"/>
          </p:cNvSpPr>
          <p:nvPr>
            <p:ph type="title"/>
          </p:nvPr>
        </p:nvSpPr>
        <p:spPr>
          <a:xfrm>
            <a:off x="0" y="-10270"/>
            <a:ext cx="12192000" cy="1325563"/>
          </a:xfrm>
        </p:spPr>
        <p:txBody>
          <a:bodyPr>
            <a:normAutofit/>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On Holy Saturday night everything changes</a:t>
            </a:r>
          </a:p>
        </p:txBody>
      </p:sp>
      <p:pic>
        <p:nvPicPr>
          <p:cNvPr id="8" name="Risen" descr="A person in a dress&#10;&#10;Description generated with high confidence">
            <a:extLst>
              <a:ext uri="{FF2B5EF4-FFF2-40B4-BE49-F238E27FC236}">
                <a16:creationId xmlns:a16="http://schemas.microsoft.com/office/drawing/2014/main" id="{3F755DDF-DCC4-4A02-9723-FA9D1942B51B}"/>
              </a:ext>
            </a:extLst>
          </p:cNvPr>
          <p:cNvPicPr>
            <a:picLocks noChangeAspect="1"/>
          </p:cNvPicPr>
          <p:nvPr/>
        </p:nvPicPr>
        <p:blipFill rotWithShape="1">
          <a:blip r:embed="rId3">
            <a:extLst>
              <a:ext uri="{28A0092B-C50C-407E-A947-70E740481C1C}">
                <a14:useLocalDpi xmlns:a14="http://schemas.microsoft.com/office/drawing/2010/main" val="0"/>
              </a:ext>
            </a:extLst>
          </a:blip>
          <a:srcRect l="16100" t="1589" r="26317" b="9292"/>
          <a:stretch/>
        </p:blipFill>
        <p:spPr>
          <a:xfrm>
            <a:off x="596621" y="1381493"/>
            <a:ext cx="1772356" cy="2057224"/>
          </a:xfrm>
          <a:prstGeom prst="rect">
            <a:avLst/>
          </a:prstGeom>
          <a:ln>
            <a:solidFill>
              <a:schemeClr val="bg1"/>
            </a:solidFill>
          </a:ln>
        </p:spPr>
      </p:pic>
      <p:pic>
        <p:nvPicPr>
          <p:cNvPr id="6" name="Cross" descr="A group of clouds in the sky at sunset&#10;&#10;Description generated with very high confidence">
            <a:extLst>
              <a:ext uri="{FF2B5EF4-FFF2-40B4-BE49-F238E27FC236}">
                <a16:creationId xmlns:a16="http://schemas.microsoft.com/office/drawing/2014/main" id="{61233A9F-560F-4ABB-A8F9-B966BC8A1C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93" r="35913"/>
          <a:stretch/>
        </p:blipFill>
        <p:spPr>
          <a:xfrm>
            <a:off x="575595" y="1377519"/>
            <a:ext cx="1801955" cy="2064351"/>
          </a:xfrm>
          <a:prstGeom prst="rect">
            <a:avLst/>
          </a:prstGeom>
          <a:ln>
            <a:solidFill>
              <a:schemeClr val="tx1"/>
            </a:solidFill>
          </a:ln>
        </p:spPr>
      </p:pic>
      <p:pic>
        <p:nvPicPr>
          <p:cNvPr id="12" name="Decorated" descr="A room filled with furniture and vase of flowers on a table&#10;&#10;Description generated with high confidence">
            <a:extLst>
              <a:ext uri="{FF2B5EF4-FFF2-40B4-BE49-F238E27FC236}">
                <a16:creationId xmlns:a16="http://schemas.microsoft.com/office/drawing/2014/main" id="{DC30A8FB-9EDA-489F-9BD3-2EE53BBECC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267"/>
          <a:stretch/>
        </p:blipFill>
        <p:spPr>
          <a:xfrm>
            <a:off x="6030078" y="3855352"/>
            <a:ext cx="2171481" cy="1428835"/>
          </a:xfrm>
          <a:prstGeom prst="rect">
            <a:avLst/>
          </a:prstGeom>
          <a:ln>
            <a:solidFill>
              <a:schemeClr val="bg1"/>
            </a:solidFill>
          </a:ln>
        </p:spPr>
      </p:pic>
      <p:pic>
        <p:nvPicPr>
          <p:cNvPr id="10" name="Empty" descr="A black and white photo of a building&#10;&#10;Description generated with very high confidence">
            <a:extLst>
              <a:ext uri="{FF2B5EF4-FFF2-40B4-BE49-F238E27FC236}">
                <a16:creationId xmlns:a16="http://schemas.microsoft.com/office/drawing/2014/main" id="{5FF2E4E0-1260-4F22-A151-C40D72744E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8843" y="3836185"/>
            <a:ext cx="2214888" cy="1445435"/>
          </a:xfrm>
          <a:prstGeom prst="rect">
            <a:avLst/>
          </a:prstGeom>
          <a:ln>
            <a:solidFill>
              <a:schemeClr val="tx1"/>
            </a:solidFill>
          </a:ln>
        </p:spPr>
      </p:pic>
      <p:pic>
        <p:nvPicPr>
          <p:cNvPr id="20" name="Fire" descr="A group of people standing in front of a crowd&#10;&#10;Description generated with very high confidence">
            <a:extLst>
              <a:ext uri="{FF2B5EF4-FFF2-40B4-BE49-F238E27FC236}">
                <a16:creationId xmlns:a16="http://schemas.microsoft.com/office/drawing/2014/main" id="{15BE77C6-E82B-449F-9A0F-71016F181185}"/>
              </a:ext>
            </a:extLst>
          </p:cNvPr>
          <p:cNvPicPr>
            <a:picLocks noChangeAspect="1"/>
          </p:cNvPicPr>
          <p:nvPr/>
        </p:nvPicPr>
        <p:blipFill rotWithShape="1">
          <a:blip r:embed="rId7">
            <a:extLst>
              <a:ext uri="{28A0092B-C50C-407E-A947-70E740481C1C}">
                <a14:useLocalDpi xmlns:a14="http://schemas.microsoft.com/office/drawing/2010/main" val="0"/>
              </a:ext>
            </a:extLst>
          </a:blip>
          <a:srcRect l="18375" t="39540" r="39407" b="39864"/>
          <a:stretch/>
        </p:blipFill>
        <p:spPr>
          <a:xfrm>
            <a:off x="390831" y="3836186"/>
            <a:ext cx="2171483" cy="1412481"/>
          </a:xfrm>
          <a:prstGeom prst="rect">
            <a:avLst/>
          </a:prstGeom>
          <a:ln>
            <a:solidFill>
              <a:schemeClr val="bg1"/>
            </a:solidFill>
          </a:ln>
        </p:spPr>
      </p:pic>
      <p:pic>
        <p:nvPicPr>
          <p:cNvPr id="24" name="Lighting" descr="A candle in it&#10;&#10;Description generated with high confidence">
            <a:extLst>
              <a:ext uri="{FF2B5EF4-FFF2-40B4-BE49-F238E27FC236}">
                <a16:creationId xmlns:a16="http://schemas.microsoft.com/office/drawing/2014/main" id="{F900222A-13AD-463F-B743-40498D4F8A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56" t="19997" r="5326" b="14717"/>
          <a:stretch/>
        </p:blipFill>
        <p:spPr>
          <a:xfrm>
            <a:off x="6249597" y="1414942"/>
            <a:ext cx="1793383" cy="1999063"/>
          </a:xfrm>
          <a:prstGeom prst="rect">
            <a:avLst/>
          </a:prstGeom>
          <a:ln>
            <a:solidFill>
              <a:schemeClr val="bg1"/>
            </a:solidFill>
          </a:ln>
        </p:spPr>
      </p:pic>
      <p:pic>
        <p:nvPicPr>
          <p:cNvPr id="22" name="Candle" descr="A person standing in front of a crowd&#10;&#10;Description generated with very high confidence">
            <a:extLst>
              <a:ext uri="{FF2B5EF4-FFF2-40B4-BE49-F238E27FC236}">
                <a16:creationId xmlns:a16="http://schemas.microsoft.com/office/drawing/2014/main" id="{DFCE4DB9-1A19-4C92-83D5-2579FE109CF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660" t="20817" r="35374" b="3809"/>
          <a:stretch/>
        </p:blipFill>
        <p:spPr>
          <a:xfrm>
            <a:off x="6249597" y="1405388"/>
            <a:ext cx="1801955" cy="2008617"/>
          </a:xfrm>
          <a:prstGeom prst="rect">
            <a:avLst/>
          </a:prstGeom>
          <a:ln>
            <a:solidFill>
              <a:schemeClr val="tx1"/>
            </a:solidFill>
          </a:ln>
        </p:spPr>
      </p:pic>
      <p:sp>
        <p:nvSpPr>
          <p:cNvPr id="13" name="Scroll: Life">
            <a:extLst>
              <a:ext uri="{FF2B5EF4-FFF2-40B4-BE49-F238E27FC236}">
                <a16:creationId xmlns:a16="http://schemas.microsoft.com/office/drawing/2014/main" id="{4E70672D-ECE2-43B0-A0F1-BAD6C2624847}"/>
              </a:ext>
            </a:extLst>
          </p:cNvPr>
          <p:cNvSpPr/>
          <p:nvPr/>
        </p:nvSpPr>
        <p:spPr>
          <a:xfrm>
            <a:off x="2377550" y="1741821"/>
            <a:ext cx="2818885" cy="1243444"/>
          </a:xfrm>
          <a:prstGeom prst="horizontalScroll">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To life</a:t>
            </a:r>
          </a:p>
        </p:txBody>
      </p:sp>
      <p:sp>
        <p:nvSpPr>
          <p:cNvPr id="3" name="Scroll: Death">
            <a:extLst>
              <a:ext uri="{FF2B5EF4-FFF2-40B4-BE49-F238E27FC236}">
                <a16:creationId xmlns:a16="http://schemas.microsoft.com/office/drawing/2014/main" id="{C57104D8-4FFA-49EF-8A6D-7779518A9264}"/>
              </a:ext>
            </a:extLst>
          </p:cNvPr>
          <p:cNvSpPr/>
          <p:nvPr/>
        </p:nvSpPr>
        <p:spPr>
          <a:xfrm>
            <a:off x="2390002" y="1740754"/>
            <a:ext cx="2818885" cy="1244511"/>
          </a:xfrm>
          <a:prstGeom prst="horizontalScroll">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From death</a:t>
            </a:r>
          </a:p>
        </p:txBody>
      </p:sp>
      <p:sp>
        <p:nvSpPr>
          <p:cNvPr id="15" name="Scroll: Lights">
            <a:extLst>
              <a:ext uri="{FF2B5EF4-FFF2-40B4-BE49-F238E27FC236}">
                <a16:creationId xmlns:a16="http://schemas.microsoft.com/office/drawing/2014/main" id="{7BFE8B93-CDFC-43DD-B338-039D4945814B}"/>
              </a:ext>
            </a:extLst>
          </p:cNvPr>
          <p:cNvSpPr/>
          <p:nvPr/>
        </p:nvSpPr>
        <p:spPr>
          <a:xfrm>
            <a:off x="8051552" y="1377519"/>
            <a:ext cx="3173496" cy="2055651"/>
          </a:xfrm>
          <a:prstGeom prst="horizontalScroll">
            <a:avLst>
              <a:gd name="adj" fmla="val 4079"/>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To the Paschal candle and on to the peoples’ candles with which they share the light of Christ around the whole  community gathered.</a:t>
            </a:r>
          </a:p>
        </p:txBody>
      </p:sp>
      <p:sp>
        <p:nvSpPr>
          <p:cNvPr id="14" name="Scroll: Candle">
            <a:extLst>
              <a:ext uri="{FF2B5EF4-FFF2-40B4-BE49-F238E27FC236}">
                <a16:creationId xmlns:a16="http://schemas.microsoft.com/office/drawing/2014/main" id="{B5DA412D-7C27-4D4F-9119-39D15A07226E}"/>
              </a:ext>
            </a:extLst>
          </p:cNvPr>
          <p:cNvSpPr/>
          <p:nvPr/>
        </p:nvSpPr>
        <p:spPr>
          <a:xfrm>
            <a:off x="8051551" y="1377519"/>
            <a:ext cx="3173496" cy="2064351"/>
          </a:xfrm>
          <a:prstGeom prst="horizontalScroll">
            <a:avLst>
              <a:gd name="adj" fmla="val 4571"/>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     From the light of the </a:t>
            </a:r>
          </a:p>
          <a:p>
            <a:r>
              <a:rPr lang="en-NZ" dirty="0">
                <a:solidFill>
                  <a:schemeClr val="tx1"/>
                </a:solidFill>
                <a:latin typeface="Arial" panose="020B0604020202020204" pitchFamily="34" charset="0"/>
                <a:cs typeface="Arial" panose="020B0604020202020204" pitchFamily="34" charset="0"/>
              </a:rPr>
              <a:t>            Easter Fire</a:t>
            </a:r>
          </a:p>
        </p:txBody>
      </p:sp>
      <p:sp>
        <p:nvSpPr>
          <p:cNvPr id="17" name="Scroll: Light">
            <a:extLst>
              <a:ext uri="{FF2B5EF4-FFF2-40B4-BE49-F238E27FC236}">
                <a16:creationId xmlns:a16="http://schemas.microsoft.com/office/drawing/2014/main" id="{ECE1FB43-7B6A-4945-8327-AB27D48390E5}"/>
              </a:ext>
            </a:extLst>
          </p:cNvPr>
          <p:cNvSpPr/>
          <p:nvPr/>
        </p:nvSpPr>
        <p:spPr>
          <a:xfrm>
            <a:off x="2593213" y="4014670"/>
            <a:ext cx="3200375" cy="1055511"/>
          </a:xfrm>
          <a:prstGeom prst="horizontalScroll">
            <a:avLst>
              <a:gd name="adj" fmla="val 10732"/>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To the light, gladness, and joy of resurrection on Easter Sunday</a:t>
            </a:r>
          </a:p>
        </p:txBody>
      </p:sp>
      <p:sp>
        <p:nvSpPr>
          <p:cNvPr id="16" name="Scroll: Tomb">
            <a:extLst>
              <a:ext uri="{FF2B5EF4-FFF2-40B4-BE49-F238E27FC236}">
                <a16:creationId xmlns:a16="http://schemas.microsoft.com/office/drawing/2014/main" id="{B6CBEAE0-0B27-4825-BBBF-2788DE05B11B}"/>
              </a:ext>
            </a:extLst>
          </p:cNvPr>
          <p:cNvSpPr/>
          <p:nvPr/>
        </p:nvSpPr>
        <p:spPr>
          <a:xfrm>
            <a:off x="2601978" y="3997228"/>
            <a:ext cx="3200375" cy="1108283"/>
          </a:xfrm>
          <a:prstGeom prst="horizontalScroll">
            <a:avLst>
              <a:gd name="adj" fmla="val 11513"/>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From the darkness, sadness and pain	</a:t>
            </a:r>
          </a:p>
          <a:p>
            <a:pPr algn="ctr"/>
            <a:r>
              <a:rPr lang="en-NZ" dirty="0">
                <a:solidFill>
                  <a:schemeClr val="tx1"/>
                </a:solidFill>
                <a:latin typeface="Arial" panose="020B0604020202020204" pitchFamily="34" charset="0"/>
                <a:cs typeface="Arial" panose="020B0604020202020204" pitchFamily="34" charset="0"/>
              </a:rPr>
              <a:t>of Good Friday.</a:t>
            </a:r>
          </a:p>
        </p:txBody>
      </p:sp>
      <p:sp>
        <p:nvSpPr>
          <p:cNvPr id="19" name="Scroll: decorated">
            <a:extLst>
              <a:ext uri="{FF2B5EF4-FFF2-40B4-BE49-F238E27FC236}">
                <a16:creationId xmlns:a16="http://schemas.microsoft.com/office/drawing/2014/main" id="{4BB65C77-57E0-4C53-AD18-ADCA0F0059DE}"/>
              </a:ext>
            </a:extLst>
          </p:cNvPr>
          <p:cNvSpPr/>
          <p:nvPr/>
        </p:nvSpPr>
        <p:spPr>
          <a:xfrm>
            <a:off x="8262497" y="4066574"/>
            <a:ext cx="3490065" cy="969591"/>
          </a:xfrm>
          <a:prstGeom prst="horizontalScroll">
            <a:avLst>
              <a:gd name="adj" fmla="val 6969"/>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To the decorated altar to celebrate the Easter Vigil and the joy of Jesus’ Resurrection.</a:t>
            </a:r>
          </a:p>
        </p:txBody>
      </p:sp>
      <p:sp>
        <p:nvSpPr>
          <p:cNvPr id="21" name="Scroll: Bare">
            <a:extLst>
              <a:ext uri="{FF2B5EF4-FFF2-40B4-BE49-F238E27FC236}">
                <a16:creationId xmlns:a16="http://schemas.microsoft.com/office/drawing/2014/main" id="{6D24B8D6-001E-438D-91A2-E679A42C1DA5}"/>
              </a:ext>
            </a:extLst>
          </p:cNvPr>
          <p:cNvSpPr/>
          <p:nvPr/>
        </p:nvSpPr>
        <p:spPr>
          <a:xfrm>
            <a:off x="8253732" y="4066573"/>
            <a:ext cx="3490065" cy="993448"/>
          </a:xfrm>
          <a:prstGeom prst="horizontalScroll">
            <a:avLst>
              <a:gd name="adj" fmla="val 6591"/>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From the bare altar on Good Friday </a:t>
            </a:r>
          </a:p>
        </p:txBody>
      </p:sp>
      <p:pic>
        <p:nvPicPr>
          <p:cNvPr id="18" name="Tomb">
            <a:extLst>
              <a:ext uri="{FF2B5EF4-FFF2-40B4-BE49-F238E27FC236}">
                <a16:creationId xmlns:a16="http://schemas.microsoft.com/office/drawing/2014/main" id="{F32DB520-BE9E-4F00-B11A-465455842E4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185" t="8549" r="24746" b="5880"/>
          <a:stretch/>
        </p:blipFill>
        <p:spPr>
          <a:xfrm>
            <a:off x="387088" y="3836186"/>
            <a:ext cx="2171483" cy="1412481"/>
          </a:xfrm>
          <a:prstGeom prst="rect">
            <a:avLst/>
          </a:prstGeom>
          <a:ln>
            <a:solidFill>
              <a:schemeClr val="tx1"/>
            </a:solidFill>
          </a:ln>
        </p:spPr>
      </p:pic>
      <p:sp>
        <p:nvSpPr>
          <p:cNvPr id="5" name="Scroll: Horizontal 4">
            <a:extLst>
              <a:ext uri="{FF2B5EF4-FFF2-40B4-BE49-F238E27FC236}">
                <a16:creationId xmlns:a16="http://schemas.microsoft.com/office/drawing/2014/main" id="{1FB21D3A-9779-4A08-8358-9E92B9E7CA55}"/>
              </a:ext>
            </a:extLst>
          </p:cNvPr>
          <p:cNvSpPr/>
          <p:nvPr/>
        </p:nvSpPr>
        <p:spPr>
          <a:xfrm>
            <a:off x="721698" y="5427711"/>
            <a:ext cx="10748607" cy="770635"/>
          </a:xfrm>
          <a:prstGeom prst="horizontalScroll">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CAN YOU SHARE OTHER EXAMPLES OF HOW CHRISTIANS RELIVE THE EVENTS OF HOLY WEEK THROUGH SYMBOLS AND RITUALS?</a:t>
            </a:r>
          </a:p>
        </p:txBody>
      </p:sp>
      <p:sp>
        <p:nvSpPr>
          <p:cNvPr id="23" name="Action Button: Back">
            <a:hlinkClick r:id="" action="ppaction://hlinkshowjump?jump=previousslide" highlightClick="1"/>
            <a:extLst>
              <a:ext uri="{FF2B5EF4-FFF2-40B4-BE49-F238E27FC236}">
                <a16:creationId xmlns:a16="http://schemas.microsoft.com/office/drawing/2014/main" id="{6D5D2A23-E323-4CF3-ACB5-B6CFA38A5E2D}"/>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Forward">
            <a:hlinkClick r:id="" action="ppaction://hlinkshowjump?jump=nextslide" highlightClick="1"/>
            <a:extLst>
              <a:ext uri="{FF2B5EF4-FFF2-40B4-BE49-F238E27FC236}">
                <a16:creationId xmlns:a16="http://schemas.microsoft.com/office/drawing/2014/main" id="{1D8AB5FA-BC71-4458-A070-F40A4ACCD211}"/>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PageNumber">
            <a:extLst>
              <a:ext uri="{FF2B5EF4-FFF2-40B4-BE49-F238E27FC236}">
                <a16:creationId xmlns:a16="http://schemas.microsoft.com/office/drawing/2014/main" id="{B1FADAFC-BF98-4871-B6E5-8C01B1E4ECA3}"/>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chemeClr val="tx1">
                    <a:lumMod val="85000"/>
                    <a:lumOff val="15000"/>
                  </a:schemeClr>
                </a:solidFill>
                <a:latin typeface="Arial" pitchFamily="34" charset="0"/>
                <a:cs typeface="Arial" pitchFamily="34" charset="0"/>
              </a:rPr>
              <a:t>R-3</a:t>
            </a:r>
          </a:p>
          <a:p>
            <a:pPr algn="ctr"/>
            <a:r>
              <a:rPr lang="en-GB" sz="900" b="1" dirty="0">
                <a:solidFill>
                  <a:schemeClr val="tx1">
                    <a:lumMod val="85000"/>
                    <a:lumOff val="15000"/>
                  </a:schemeClr>
                </a:solidFill>
                <a:latin typeface="Arial" pitchFamily="34" charset="0"/>
                <a:cs typeface="Arial" pitchFamily="34" charset="0"/>
              </a:rPr>
              <a:t>S-08</a:t>
            </a:r>
          </a:p>
        </p:txBody>
      </p:sp>
      <p:sp>
        <p:nvSpPr>
          <p:cNvPr id="27" name="Rectangle 26">
            <a:extLst>
              <a:ext uri="{FF2B5EF4-FFF2-40B4-BE49-F238E27FC236}">
                <a16:creationId xmlns:a16="http://schemas.microsoft.com/office/drawing/2014/main" id="{97274E0D-4027-480B-B006-2F7D4A557403}"/>
              </a:ext>
            </a:extLst>
          </p:cNvPr>
          <p:cNvSpPr/>
          <p:nvPr/>
        </p:nvSpPr>
        <p:spPr>
          <a:xfrm>
            <a:off x="4688403" y="6440540"/>
            <a:ext cx="2815194" cy="254044"/>
          </a:xfrm>
          <a:prstGeom prst="rect">
            <a:avLst/>
          </a:prstGeom>
        </p:spPr>
        <p:txBody>
          <a:bodyPr wrap="none">
            <a:spAutoFit/>
          </a:bodyPr>
          <a:lstStyle/>
          <a:p>
            <a:pPr lvl="0" algn="ctr"/>
            <a:r>
              <a:rPr lang="en-GB" sz="1051" dirty="0">
                <a:solidFill>
                  <a:prstClr val="white"/>
                </a:solidFill>
                <a:latin typeface="Arial" pitchFamily="34" charset="0"/>
                <a:ea typeface="Segoe UI" pitchFamily="34" charset="0"/>
                <a:cs typeface="Arial" pitchFamily="34" charset="0"/>
              </a:rPr>
              <a:t>Click the images to reveal what comes next.</a:t>
            </a:r>
          </a:p>
        </p:txBody>
      </p:sp>
    </p:spTree>
    <p:extLst>
      <p:ext uri="{BB962C8B-B14F-4D97-AF65-F5344CB8AC3E}">
        <p14:creationId xmlns:p14="http://schemas.microsoft.com/office/powerpoint/2010/main" val="668772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2000"/>
                                        <p:tgtEl>
                                          <p:spTgt spid="3"/>
                                        </p:tgtEl>
                                      </p:cBhvr>
                                    </p:animEffect>
                                    <p:set>
                                      <p:cBhvr>
                                        <p:cTn id="10"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6" presetClass="exit" presetSubtype="32" fill="hold" nodeType="clickEffect">
                                  <p:stCondLst>
                                    <p:cond delay="0"/>
                                  </p:stCondLst>
                                  <p:childTnLst>
                                    <p:animEffect transition="out" filter="circle(out)">
                                      <p:cBhvr>
                                        <p:cTn id="15" dur="2000"/>
                                        <p:tgtEl>
                                          <p:spTgt spid="22"/>
                                        </p:tgtEl>
                                      </p:cBhvr>
                                    </p:animEffect>
                                    <p:set>
                                      <p:cBhvr>
                                        <p:cTn id="16" dur="1" fill="hold">
                                          <p:stCondLst>
                                            <p:cond delay="1999"/>
                                          </p:stCondLst>
                                        </p:cTn>
                                        <p:tgtEl>
                                          <p:spTgt spid="22"/>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8"/>
                                        </p:tgtEl>
                                      </p:cBhvr>
                                    </p:animEffect>
                                    <p:set>
                                      <p:cBhvr>
                                        <p:cTn id="25" dur="1" fill="hold">
                                          <p:stCondLst>
                                            <p:cond delay="1999"/>
                                          </p:stCondLst>
                                        </p:cTn>
                                        <p:tgtEl>
                                          <p:spTgt spid="18"/>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2000"/>
                                        <p:tgtEl>
                                          <p:spTgt spid="16"/>
                                        </p:tgtEl>
                                      </p:cBhvr>
                                    </p:animEffect>
                                    <p:set>
                                      <p:cBhvr>
                                        <p:cTn id="28"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2000"/>
                                        <p:tgtEl>
                                          <p:spTgt spid="10"/>
                                        </p:tgtEl>
                                      </p:cBhvr>
                                    </p:animEffect>
                                    <p:set>
                                      <p:cBhvr>
                                        <p:cTn id="34" dur="1" fill="hold">
                                          <p:stCondLst>
                                            <p:cond delay="1999"/>
                                          </p:stCondLst>
                                        </p:cTn>
                                        <p:tgtEl>
                                          <p:spTgt spid="10"/>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2000"/>
                                        <p:tgtEl>
                                          <p:spTgt spid="21"/>
                                        </p:tgtEl>
                                      </p:cBhvr>
                                    </p:animEffect>
                                    <p:set>
                                      <p:cBhvr>
                                        <p:cTn id="37" dur="1" fill="hold">
                                          <p:stCondLst>
                                            <p:cond delay="1999"/>
                                          </p:stCondLst>
                                        </p:cTn>
                                        <p:tgtEl>
                                          <p:spTgt spid="21"/>
                                        </p:tgtEl>
                                        <p:attrNameLst>
                                          <p:attrName>style.visibility</p:attrName>
                                        </p:attrNameLst>
                                      </p:cBhvr>
                                      <p:to>
                                        <p:strVal val="hidden"/>
                                      </p:to>
                                    </p:set>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2" nodeType="withEffect">
                                  <p:stCondLst>
                                    <p:cond delay="0"/>
                                  </p:stCondLst>
                                  <p:childTnLst>
                                    <p:set>
                                      <p:cBhvr>
                                        <p:cTn id="69" dur="1" fill="hold">
                                          <p:stCondLst>
                                            <p:cond delay="0"/>
                                          </p:stCondLst>
                                        </p:cTn>
                                        <p:tgtEl>
                                          <p:spTgt spid="21"/>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childTnLst>
                                </p:cTn>
                              </p:par>
                              <p:par>
                                <p:cTn id="72" presetID="1" presetClass="entr" presetSubtype="0" fill="hold" grpId="2" nodeType="with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par>
                                <p:cTn id="76" presetID="1" presetClass="entr" presetSubtype="0" fill="hold" grpId="2" nodeType="withEffect">
                                  <p:stCondLst>
                                    <p:cond delay="0"/>
                                  </p:stCondLst>
                                  <p:childTnLst>
                                    <p:set>
                                      <p:cBhvr>
                                        <p:cTn id="77" dur="1" fill="hold">
                                          <p:stCondLst>
                                            <p:cond delay="0"/>
                                          </p:stCondLst>
                                        </p:cTn>
                                        <p:tgtEl>
                                          <p:spTgt spid="14"/>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par>
                                <p:cTn id="80" presetID="1" presetClass="entr" presetSubtype="0" fill="hold" grpId="2"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childTnLst>
                                </p:cTn>
                              </p:par>
                              <p:par>
                                <p:cTn id="84" presetID="1" presetClass="exit" presetSubtype="0" fill="hold" grpId="2" nodeType="withEffect">
                                  <p:stCondLst>
                                    <p:cond delay="0"/>
                                  </p:stCondLst>
                                  <p:childTnLst>
                                    <p:set>
                                      <p:cBhvr>
                                        <p:cTn id="8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3" grpId="0" animBg="1"/>
      <p:bldP spid="3" grpId="1" animBg="1"/>
      <p:bldP spid="3" grpId="2" animBg="1"/>
      <p:bldP spid="14" grpId="0" animBg="1"/>
      <p:bldP spid="14" grpId="1" animBg="1"/>
      <p:bldP spid="14" grpId="2" animBg="1"/>
      <p:bldP spid="16" grpId="0" animBg="1"/>
      <p:bldP spid="16" grpId="1" animBg="1"/>
      <p:bldP spid="16" grpId="2" animBg="1"/>
      <p:bldP spid="21" grpId="0" animBg="1"/>
      <p:bldP spid="21" grpId="1" animBg="1"/>
      <p:bldP spid="21" grpId="2" animBg="1"/>
      <p:bldP spid="5" grpId="0" animBg="1"/>
      <p:bldP spid="5" grpId="1" animBg="1"/>
      <p:bldP spid="5"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start">
            <a:extLst>
              <a:ext uri="{FF2B5EF4-FFF2-40B4-BE49-F238E27FC236}">
                <a16:creationId xmlns:a16="http://schemas.microsoft.com/office/drawing/2014/main" id="{93DF6332-A483-4F2A-8885-216E0B39434C}"/>
              </a:ext>
            </a:extLst>
          </p:cNvPr>
          <p:cNvSpPr/>
          <p:nvPr/>
        </p:nvSpPr>
        <p:spPr>
          <a:xfrm>
            <a:off x="8808099" y="3209732"/>
            <a:ext cx="1073020" cy="1184987"/>
          </a:xfrm>
          <a:prstGeom prst="utur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 name="Title 1">
            <a:extLst>
              <a:ext uri="{FF2B5EF4-FFF2-40B4-BE49-F238E27FC236}">
                <a16:creationId xmlns:a16="http://schemas.microsoft.com/office/drawing/2014/main" id="{1B8FC2F5-02A6-4FFA-A30F-2411B8094961}"/>
              </a:ext>
            </a:extLst>
          </p:cNvPr>
          <p:cNvSpPr>
            <a:spLocks noGrp="1"/>
          </p:cNvSpPr>
          <p:nvPr>
            <p:ph type="title"/>
          </p:nvPr>
        </p:nvSpPr>
        <p:spPr>
          <a:xfrm>
            <a:off x="838200" y="143453"/>
            <a:ext cx="10515600" cy="1325563"/>
          </a:xfrm>
        </p:spPr>
        <p:txBody>
          <a:bodyPr>
            <a:normAutofit/>
          </a:bodyPr>
          <a:lstStyle/>
          <a:p>
            <a:pPr algn="ct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Holy Week Celebrations in </a:t>
            </a:r>
            <a:b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br>
            <a:r>
              <a:rPr lang="en-NZ"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mn-lt"/>
              </a:rPr>
              <a:t>different Cultures in the World</a:t>
            </a:r>
          </a:p>
        </p:txBody>
      </p:sp>
      <p:sp>
        <p:nvSpPr>
          <p:cNvPr id="4" name="TextBox: PageNumber">
            <a:extLst>
              <a:ext uri="{FF2B5EF4-FFF2-40B4-BE49-F238E27FC236}">
                <a16:creationId xmlns:a16="http://schemas.microsoft.com/office/drawing/2014/main" id="{C2AACC50-6110-46B3-8754-D2BE13048910}"/>
              </a:ext>
            </a:extLst>
          </p:cNvPr>
          <p:cNvSpPr txBox="1">
            <a:spLocks/>
          </p:cNvSpPr>
          <p:nvPr/>
        </p:nvSpPr>
        <p:spPr>
          <a:xfrm>
            <a:off x="11696700" y="6434480"/>
            <a:ext cx="381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chemeClr val="tx1">
                    <a:lumMod val="85000"/>
                    <a:lumOff val="15000"/>
                  </a:schemeClr>
                </a:solidFill>
                <a:latin typeface="Arial" pitchFamily="34" charset="0"/>
                <a:cs typeface="Arial" pitchFamily="34" charset="0"/>
              </a:rPr>
              <a:t>R-3</a:t>
            </a:r>
          </a:p>
          <a:p>
            <a:pPr algn="ctr"/>
            <a:r>
              <a:rPr lang="en-GB" sz="900" b="1" dirty="0">
                <a:solidFill>
                  <a:schemeClr val="tx1">
                    <a:lumMod val="85000"/>
                    <a:lumOff val="15000"/>
                  </a:schemeClr>
                </a:solidFill>
                <a:latin typeface="Arial" pitchFamily="34" charset="0"/>
                <a:cs typeface="Arial" pitchFamily="34" charset="0"/>
              </a:rPr>
              <a:t>S-09</a:t>
            </a:r>
          </a:p>
        </p:txBody>
      </p:sp>
      <p:sp>
        <p:nvSpPr>
          <p:cNvPr id="5" name="Action Button: Forward">
            <a:hlinkClick r:id="" action="ppaction://hlinkshowjump?jump=nextslide" highlightClick="1"/>
            <a:extLst>
              <a:ext uri="{FF2B5EF4-FFF2-40B4-BE49-F238E27FC236}">
                <a16:creationId xmlns:a16="http://schemas.microsoft.com/office/drawing/2014/main" id="{7A271C25-8D1B-4BE2-9D62-AD6EEE795F0A}"/>
              </a:ext>
            </a:extLst>
          </p:cNvPr>
          <p:cNvSpPr/>
          <p:nvPr/>
        </p:nvSpPr>
        <p:spPr>
          <a:xfrm>
            <a:off x="11194925" y="643448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a:extLst>
              <a:ext uri="{FF2B5EF4-FFF2-40B4-BE49-F238E27FC236}">
                <a16:creationId xmlns:a16="http://schemas.microsoft.com/office/drawing/2014/main" id="{984A8C51-C2E0-4966-8FED-C3DB5E710A32}"/>
              </a:ext>
            </a:extLst>
          </p:cNvPr>
          <p:cNvSpPr/>
          <p:nvPr/>
        </p:nvSpPr>
        <p:spPr>
          <a:xfrm>
            <a:off x="10708393" y="643448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erson standing in front of a crowd&#10;&#10;Description generated with very high confidence">
            <a:extLst>
              <a:ext uri="{FF2B5EF4-FFF2-40B4-BE49-F238E27FC236}">
                <a16:creationId xmlns:a16="http://schemas.microsoft.com/office/drawing/2014/main" id="{41961010-91DC-4C48-B833-5B9918280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29" y="1768807"/>
            <a:ext cx="6571369" cy="4665672"/>
          </a:xfrm>
          <a:prstGeom prst="rect">
            <a:avLst/>
          </a:prstGeom>
        </p:spPr>
      </p:pic>
      <p:sp>
        <p:nvSpPr>
          <p:cNvPr id="23" name="Card 13">
            <a:extLst>
              <a:ext uri="{FF2B5EF4-FFF2-40B4-BE49-F238E27FC236}">
                <a16:creationId xmlns:a16="http://schemas.microsoft.com/office/drawing/2014/main" id="{237B5AB1-4776-49E0-89D2-D222B761C8C7}"/>
              </a:ext>
            </a:extLst>
          </p:cNvPr>
          <p:cNvSpPr/>
          <p:nvPr/>
        </p:nvSpPr>
        <p:spPr>
          <a:xfrm>
            <a:off x="7719399" y="1768805"/>
            <a:ext cx="3251200" cy="4059291"/>
          </a:xfrm>
          <a:prstGeom prst="roundRect">
            <a:avLst>
              <a:gd name="adj" fmla="val 9565"/>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Children of cultures which have not been mentioned – please share the special ways Holy Week is celebrated in your homeland.</a:t>
            </a:r>
          </a:p>
        </p:txBody>
      </p:sp>
      <p:sp>
        <p:nvSpPr>
          <p:cNvPr id="22" name="Card 12">
            <a:extLst>
              <a:ext uri="{FF2B5EF4-FFF2-40B4-BE49-F238E27FC236}">
                <a16:creationId xmlns:a16="http://schemas.microsoft.com/office/drawing/2014/main" id="{8183F7CF-2B1E-4482-A42C-BF4FA5E3C3D8}"/>
              </a:ext>
            </a:extLst>
          </p:cNvPr>
          <p:cNvSpPr/>
          <p:nvPr/>
        </p:nvSpPr>
        <p:spPr>
          <a:xfrm>
            <a:off x="7719399" y="1768805"/>
            <a:ext cx="3251200" cy="4059291"/>
          </a:xfrm>
          <a:prstGeom prst="roundRect">
            <a:avLst>
              <a:gd name="adj" fmla="val 9565"/>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These are only some of the ways Holy Week is celebrated in the world. Children could research other practices and present their findings in ways that can be shared with other classes and family whānau.</a:t>
            </a:r>
          </a:p>
        </p:txBody>
      </p:sp>
      <p:sp>
        <p:nvSpPr>
          <p:cNvPr id="20" name="Card 11">
            <a:extLst>
              <a:ext uri="{FF2B5EF4-FFF2-40B4-BE49-F238E27FC236}">
                <a16:creationId xmlns:a16="http://schemas.microsoft.com/office/drawing/2014/main" id="{BA8F619F-BB81-4543-B8D2-7F9D1A996F32}"/>
              </a:ext>
            </a:extLst>
          </p:cNvPr>
          <p:cNvSpPr/>
          <p:nvPr/>
        </p:nvSpPr>
        <p:spPr>
          <a:xfrm>
            <a:off x="7721600" y="1768805"/>
            <a:ext cx="3251200" cy="4059291"/>
          </a:xfrm>
          <a:prstGeom prst="roundRect">
            <a:avLst>
              <a:gd name="adj" fmla="val 9565"/>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Across the world for people who are not able to go out and join in the processions and other religious activities, they pray the Rosary, especially the Sorrowful Mysteries that focus on the events of the last day of Jesus’ life.</a:t>
            </a:r>
          </a:p>
        </p:txBody>
      </p:sp>
      <p:sp>
        <p:nvSpPr>
          <p:cNvPr id="19" name="Card 10">
            <a:extLst>
              <a:ext uri="{FF2B5EF4-FFF2-40B4-BE49-F238E27FC236}">
                <a16:creationId xmlns:a16="http://schemas.microsoft.com/office/drawing/2014/main" id="{7E9E0E53-DAA4-45AB-B0D4-9A836FC1762A}"/>
              </a:ext>
            </a:extLst>
          </p:cNvPr>
          <p:cNvSpPr/>
          <p:nvPr/>
        </p:nvSpPr>
        <p:spPr>
          <a:xfrm>
            <a:off x="7721600" y="1768807"/>
            <a:ext cx="3251200" cy="4059291"/>
          </a:xfrm>
          <a:prstGeom prst="roundRect">
            <a:avLst>
              <a:gd name="adj" fmla="val 9565"/>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In Spain one of the most important traditions during Holy Week is the </a:t>
            </a:r>
            <a:r>
              <a:rPr lang="en-NZ" dirty="0" err="1">
                <a:solidFill>
                  <a:schemeClr val="tx1"/>
                </a:solidFill>
                <a:latin typeface="Arial" panose="020B0604020202020204" pitchFamily="34" charset="0"/>
                <a:cs typeface="Arial" panose="020B0604020202020204" pitchFamily="34" charset="0"/>
              </a:rPr>
              <a:t>Visita</a:t>
            </a:r>
            <a:r>
              <a:rPr lang="en-NZ" dirty="0">
                <a:solidFill>
                  <a:schemeClr val="tx1"/>
                </a:solidFill>
                <a:latin typeface="Arial" panose="020B0604020202020204" pitchFamily="34" charset="0"/>
                <a:cs typeface="Arial" panose="020B0604020202020204" pitchFamily="34" charset="0"/>
              </a:rPr>
              <a:t> </a:t>
            </a:r>
            <a:r>
              <a:rPr lang="en-NZ" dirty="0" err="1">
                <a:solidFill>
                  <a:schemeClr val="tx1"/>
                </a:solidFill>
                <a:latin typeface="Arial" panose="020B0604020202020204" pitchFamily="34" charset="0"/>
                <a:cs typeface="Arial" panose="020B0604020202020204" pitchFamily="34" charset="0"/>
              </a:rPr>
              <a:t>Iglesia</a:t>
            </a:r>
            <a:r>
              <a:rPr lang="en-NZ" dirty="0">
                <a:solidFill>
                  <a:schemeClr val="tx1"/>
                </a:solidFill>
                <a:latin typeface="Arial" panose="020B0604020202020204" pitchFamily="34" charset="0"/>
                <a:cs typeface="Arial" panose="020B0604020202020204" pitchFamily="34" charset="0"/>
              </a:rPr>
              <a:t> which means ‘church visits’. This is the practice of visiting seven churches on Holy Thursday to prepare them for Good Friday when they commemorate Christ's passion and death. At each church they take time to reflect and spend time with Jesus in prayer.</a:t>
            </a:r>
          </a:p>
        </p:txBody>
      </p:sp>
      <p:sp>
        <p:nvSpPr>
          <p:cNvPr id="18" name="Card 9">
            <a:extLst>
              <a:ext uri="{FF2B5EF4-FFF2-40B4-BE49-F238E27FC236}">
                <a16:creationId xmlns:a16="http://schemas.microsoft.com/office/drawing/2014/main" id="{0D4D08E7-C20D-47FD-99DF-1D85E1B6B598}"/>
              </a:ext>
            </a:extLst>
          </p:cNvPr>
          <p:cNvSpPr/>
          <p:nvPr/>
        </p:nvSpPr>
        <p:spPr>
          <a:xfrm>
            <a:off x="7721600" y="1768807"/>
            <a:ext cx="3251200" cy="4059291"/>
          </a:xfrm>
          <a:prstGeom prst="roundRect">
            <a:avLst>
              <a:gd name="adj" fmla="val 9565"/>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In some Central American countries such as Guatemala and Honduras, the people celebrate </a:t>
            </a:r>
            <a:r>
              <a:rPr lang="en-NZ" dirty="0" err="1">
                <a:solidFill>
                  <a:schemeClr val="tx1"/>
                </a:solidFill>
                <a:latin typeface="Arial" panose="020B0604020202020204" pitchFamily="34" charset="0"/>
                <a:cs typeface="Arial" panose="020B0604020202020204" pitchFamily="34" charset="0"/>
              </a:rPr>
              <a:t>Semana</a:t>
            </a:r>
            <a:r>
              <a:rPr lang="en-NZ" dirty="0">
                <a:solidFill>
                  <a:schemeClr val="tx1"/>
                </a:solidFill>
                <a:latin typeface="Arial" panose="020B0604020202020204" pitchFamily="34" charset="0"/>
                <a:cs typeface="Arial" panose="020B0604020202020204" pitchFamily="34" charset="0"/>
              </a:rPr>
              <a:t> Santa - Holy Week by creating beautiful street carpets made of sand and sawdust and are decorated with plants and flowers. They are called </a:t>
            </a:r>
            <a:r>
              <a:rPr lang="en-NZ" dirty="0" err="1">
                <a:solidFill>
                  <a:schemeClr val="tx1"/>
                </a:solidFill>
                <a:latin typeface="Arial" panose="020B0604020202020204" pitchFamily="34" charset="0"/>
                <a:cs typeface="Arial" panose="020B0604020202020204" pitchFamily="34" charset="0"/>
              </a:rPr>
              <a:t>alfombras</a:t>
            </a:r>
            <a:r>
              <a:rPr lang="en-NZ" dirty="0">
                <a:solidFill>
                  <a:schemeClr val="tx1"/>
                </a:solidFill>
                <a:latin typeface="Arial" panose="020B0604020202020204" pitchFamily="34" charset="0"/>
                <a:cs typeface="Arial" panose="020B0604020202020204" pitchFamily="34" charset="0"/>
              </a:rPr>
              <a:t>. The carpet patterns reflect the religious and cultural images of the people.</a:t>
            </a:r>
          </a:p>
        </p:txBody>
      </p:sp>
      <p:sp>
        <p:nvSpPr>
          <p:cNvPr id="17" name="Card 8">
            <a:extLst>
              <a:ext uri="{FF2B5EF4-FFF2-40B4-BE49-F238E27FC236}">
                <a16:creationId xmlns:a16="http://schemas.microsoft.com/office/drawing/2014/main" id="{667BA243-8694-499A-8D2E-244F38D09A09}"/>
              </a:ext>
            </a:extLst>
          </p:cNvPr>
          <p:cNvSpPr/>
          <p:nvPr/>
        </p:nvSpPr>
        <p:spPr>
          <a:xfrm>
            <a:off x="7721600" y="1768807"/>
            <a:ext cx="3251200" cy="4059291"/>
          </a:xfrm>
          <a:prstGeom prst="roundRect">
            <a:avLst>
              <a:gd name="adj" fmla="val 9565"/>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solidFill>
                  <a:schemeClr val="tx1"/>
                </a:solidFill>
                <a:latin typeface="Arial" panose="020B0604020202020204" pitchFamily="34" charset="0"/>
                <a:cs typeface="Arial" panose="020B0604020202020204" pitchFamily="34" charset="0"/>
              </a:rPr>
              <a:t>In the early part of Holy Week, parishes offer retreats. Bible sharing, family Rosary, and listening to the Seven Last Words of Jesus are common practices in many homes. In some places street plays - </a:t>
            </a:r>
            <a:r>
              <a:rPr lang="en-NZ" sz="1600" dirty="0" err="1">
                <a:solidFill>
                  <a:schemeClr val="tx1"/>
                </a:solidFill>
                <a:latin typeface="Arial" panose="020B0604020202020204" pitchFamily="34" charset="0"/>
                <a:cs typeface="Arial" panose="020B0604020202020204" pitchFamily="34" charset="0"/>
              </a:rPr>
              <a:t>Senakulo</a:t>
            </a:r>
            <a:r>
              <a:rPr lang="en-NZ" sz="1600" dirty="0">
                <a:solidFill>
                  <a:schemeClr val="tx1"/>
                </a:solidFill>
                <a:latin typeface="Arial" panose="020B0604020202020204" pitchFamily="34" charset="0"/>
                <a:cs typeface="Arial" panose="020B0604020202020204" pitchFamily="34" charset="0"/>
              </a:rPr>
              <a:t> about the passion of Jesus are performed.  Another tradition is the  </a:t>
            </a:r>
            <a:r>
              <a:rPr lang="en-NZ" sz="1600" dirty="0" err="1">
                <a:solidFill>
                  <a:schemeClr val="tx1"/>
                </a:solidFill>
                <a:latin typeface="Arial" panose="020B0604020202020204" pitchFamily="34" charset="0"/>
                <a:cs typeface="Arial" panose="020B0604020202020204" pitchFamily="34" charset="0"/>
              </a:rPr>
              <a:t>Pabása</a:t>
            </a:r>
            <a:r>
              <a:rPr lang="en-NZ" sz="1600" dirty="0">
                <a:solidFill>
                  <a:schemeClr val="tx1"/>
                </a:solidFill>
                <a:latin typeface="Arial" panose="020B0604020202020204" pitchFamily="34" charset="0"/>
                <a:cs typeface="Arial" panose="020B0604020202020204" pitchFamily="34" charset="0"/>
              </a:rPr>
              <a:t> ng </a:t>
            </a:r>
            <a:r>
              <a:rPr lang="en-NZ" sz="1600" dirty="0" err="1">
                <a:solidFill>
                  <a:schemeClr val="tx1"/>
                </a:solidFill>
                <a:latin typeface="Arial" panose="020B0604020202020204" pitchFamily="34" charset="0"/>
                <a:cs typeface="Arial" panose="020B0604020202020204" pitchFamily="34" charset="0"/>
              </a:rPr>
              <a:t>Pasyón</a:t>
            </a:r>
            <a:r>
              <a:rPr lang="en-NZ" sz="1600" dirty="0">
                <a:solidFill>
                  <a:schemeClr val="tx1"/>
                </a:solidFill>
                <a:latin typeface="Arial" panose="020B0604020202020204" pitchFamily="34" charset="0"/>
                <a:cs typeface="Arial" panose="020B0604020202020204" pitchFamily="34" charset="0"/>
              </a:rPr>
              <a:t> chanting of the story of Jesus’ passion in verse which is done over 24 hours in churches, homes and offices. Processions are also very popular.</a:t>
            </a:r>
          </a:p>
        </p:txBody>
      </p:sp>
      <p:sp>
        <p:nvSpPr>
          <p:cNvPr id="16" name="Card 7">
            <a:extLst>
              <a:ext uri="{FF2B5EF4-FFF2-40B4-BE49-F238E27FC236}">
                <a16:creationId xmlns:a16="http://schemas.microsoft.com/office/drawing/2014/main" id="{A64A5D10-72E8-4362-B908-7B93E2DA9655}"/>
              </a:ext>
            </a:extLst>
          </p:cNvPr>
          <p:cNvSpPr/>
          <p:nvPr/>
        </p:nvSpPr>
        <p:spPr>
          <a:xfrm>
            <a:off x="7721600" y="1768807"/>
            <a:ext cx="3251200" cy="4059291"/>
          </a:xfrm>
          <a:prstGeom prst="roundRect">
            <a:avLst>
              <a:gd name="adj" fmla="val 9565"/>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700" dirty="0">
                <a:solidFill>
                  <a:schemeClr val="tx1"/>
                </a:solidFill>
                <a:latin typeface="Arial" panose="020B0604020202020204" pitchFamily="34" charset="0"/>
                <a:cs typeface="Arial" panose="020B0604020202020204" pitchFamily="34" charset="0"/>
              </a:rPr>
              <a:t>In the Philippines many people are Catholic and much of Holy Week is spent observing traditional religious practices that enable people to be close to Jesus through spiritual reading and personal prayer. One tradition, especially in rural areas, is the observance of silence on Good Friday. People are encouraged to turn off their radios and televisions and limit conversations on the day.</a:t>
            </a:r>
          </a:p>
        </p:txBody>
      </p:sp>
      <p:sp>
        <p:nvSpPr>
          <p:cNvPr id="15" name="Card 6">
            <a:extLst>
              <a:ext uri="{FF2B5EF4-FFF2-40B4-BE49-F238E27FC236}">
                <a16:creationId xmlns:a16="http://schemas.microsoft.com/office/drawing/2014/main" id="{92FB3AFD-615B-4AE9-9C53-617BC6BEF485}"/>
              </a:ext>
            </a:extLst>
          </p:cNvPr>
          <p:cNvSpPr/>
          <p:nvPr/>
        </p:nvSpPr>
        <p:spPr>
          <a:xfrm>
            <a:off x="7721600" y="1768807"/>
            <a:ext cx="3251200" cy="4059291"/>
          </a:xfrm>
          <a:prstGeom prst="roundRect">
            <a:avLst>
              <a:gd name="adj" fmla="val 9565"/>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In Rome on Good Friday, Pope Francis leads large crowds of people around the city as they pray the Stations of the Cross. This is also done in parish churches in New Zealand during Holy Week.</a:t>
            </a:r>
          </a:p>
        </p:txBody>
      </p:sp>
      <p:sp>
        <p:nvSpPr>
          <p:cNvPr id="14" name="Card 5">
            <a:extLst>
              <a:ext uri="{FF2B5EF4-FFF2-40B4-BE49-F238E27FC236}">
                <a16:creationId xmlns:a16="http://schemas.microsoft.com/office/drawing/2014/main" id="{15B37C34-BBD5-4381-807F-6B7212913B33}"/>
              </a:ext>
            </a:extLst>
          </p:cNvPr>
          <p:cNvSpPr/>
          <p:nvPr/>
        </p:nvSpPr>
        <p:spPr>
          <a:xfrm>
            <a:off x="7721600" y="1768808"/>
            <a:ext cx="3251200" cy="4059291"/>
          </a:xfrm>
          <a:prstGeom prst="roundRect">
            <a:avLst>
              <a:gd name="adj" fmla="val 9565"/>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During Holy Week some families watch a religious movie about the events of the first Good Friday. This helps them to be able to visualise what Jesus did on that day. Families have a quiet day and do simple things together that focus their attention on how special this day is for people who believe in Jesus.</a:t>
            </a:r>
          </a:p>
        </p:txBody>
      </p:sp>
      <p:sp>
        <p:nvSpPr>
          <p:cNvPr id="13" name="Card 4">
            <a:extLst>
              <a:ext uri="{FF2B5EF4-FFF2-40B4-BE49-F238E27FC236}">
                <a16:creationId xmlns:a16="http://schemas.microsoft.com/office/drawing/2014/main" id="{4773EDF8-2226-46D3-ACD1-0AC64E869374}"/>
              </a:ext>
            </a:extLst>
          </p:cNvPr>
          <p:cNvSpPr/>
          <p:nvPr/>
        </p:nvSpPr>
        <p:spPr>
          <a:xfrm>
            <a:off x="7721600" y="1768809"/>
            <a:ext cx="3251200" cy="4059291"/>
          </a:xfrm>
          <a:prstGeom prst="roundRect">
            <a:avLst>
              <a:gd name="adj" fmla="val 9565"/>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Processions are a popular way for people in many places to join in a religious activity that repeats what people did during the first Holy Week. People follow the cross which people take turns carrying as they walk along. Sometimes people stop and read the stories from the Scripture and sing and pray along the way.</a:t>
            </a:r>
          </a:p>
        </p:txBody>
      </p:sp>
      <p:sp>
        <p:nvSpPr>
          <p:cNvPr id="12" name="Card 3">
            <a:extLst>
              <a:ext uri="{FF2B5EF4-FFF2-40B4-BE49-F238E27FC236}">
                <a16:creationId xmlns:a16="http://schemas.microsoft.com/office/drawing/2014/main" id="{35206C0D-FCAE-41D5-857D-5F65465FC626}"/>
              </a:ext>
            </a:extLst>
          </p:cNvPr>
          <p:cNvSpPr/>
          <p:nvPr/>
        </p:nvSpPr>
        <p:spPr>
          <a:xfrm>
            <a:off x="7721600" y="1768809"/>
            <a:ext cx="3251200" cy="4059291"/>
          </a:xfrm>
          <a:prstGeom prst="roundRect">
            <a:avLst>
              <a:gd name="adj" fmla="val 9565"/>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In many countries including New Zealand, Christians use Lent and Holy Week as a time for fasting. Fasting means eating and drinking less, or maybe having less of something that gives people pleasure such as screen time. Fasting is a simple reminder of what it means to suffer and to understand in a small way the sacrifice Jesus made for humanity.</a:t>
            </a:r>
          </a:p>
        </p:txBody>
      </p:sp>
      <p:sp>
        <p:nvSpPr>
          <p:cNvPr id="10" name="Card 2">
            <a:extLst>
              <a:ext uri="{FF2B5EF4-FFF2-40B4-BE49-F238E27FC236}">
                <a16:creationId xmlns:a16="http://schemas.microsoft.com/office/drawing/2014/main" id="{54EEC7C0-6DBB-42EB-8F03-964501B7A69C}"/>
              </a:ext>
            </a:extLst>
          </p:cNvPr>
          <p:cNvSpPr/>
          <p:nvPr/>
        </p:nvSpPr>
        <p:spPr>
          <a:xfrm>
            <a:off x="7721600" y="1768809"/>
            <a:ext cx="3251200" cy="4059291"/>
          </a:xfrm>
          <a:prstGeom prst="roundRect">
            <a:avLst>
              <a:gd name="adj" fmla="val 9565"/>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Although other practices may not be in churches they all encourage people to be more prayerful and thoughtful about Holy Week events. Many include practices that recall the events of the Holy Week and its symbols and rituals. These have been passed down through the years and they reflect the faith of the people who take part in them.</a:t>
            </a:r>
          </a:p>
        </p:txBody>
      </p:sp>
      <p:sp>
        <p:nvSpPr>
          <p:cNvPr id="9" name="Card 1">
            <a:extLst>
              <a:ext uri="{FF2B5EF4-FFF2-40B4-BE49-F238E27FC236}">
                <a16:creationId xmlns:a16="http://schemas.microsoft.com/office/drawing/2014/main" id="{BA9284FF-CD0D-4E79-A02B-07A72313C91E}"/>
              </a:ext>
            </a:extLst>
          </p:cNvPr>
          <p:cNvSpPr/>
          <p:nvPr/>
        </p:nvSpPr>
        <p:spPr>
          <a:xfrm>
            <a:off x="7721600" y="1768809"/>
            <a:ext cx="3251200" cy="4059291"/>
          </a:xfrm>
          <a:prstGeom prst="roundRect">
            <a:avLst>
              <a:gd name="adj" fmla="val 9565"/>
            </a:avLst>
          </a:prstGeom>
          <a:solidFill>
            <a:srgbClr val="FFE7E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Christians celebrate Holy Week in different ways according to their culture and their country in the world. Most attend their local church services which focus on helping people to be more mindful of Jesus’ life and message and the events that led to his death on Good Friday.</a:t>
            </a:r>
            <a:endParaRPr lang="en-NZ"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78DA048F-851C-498C-B381-47AB7CAD6973}"/>
              </a:ext>
            </a:extLst>
          </p:cNvPr>
          <p:cNvSpPr/>
          <p:nvPr/>
        </p:nvSpPr>
        <p:spPr>
          <a:xfrm>
            <a:off x="4213927" y="6604084"/>
            <a:ext cx="3764172" cy="254044"/>
          </a:xfrm>
          <a:prstGeom prst="rect">
            <a:avLst/>
          </a:prstGeom>
        </p:spPr>
        <p:txBody>
          <a:bodyPr wrap="none">
            <a:spAutoFit/>
          </a:bodyPr>
          <a:lstStyle/>
          <a:p>
            <a:pPr lvl="0" algn="ctr"/>
            <a:r>
              <a:rPr lang="en-GB" sz="1051" dirty="0">
                <a:solidFill>
                  <a:prstClr val="white"/>
                </a:solidFill>
                <a:latin typeface="Arial" pitchFamily="34" charset="0"/>
                <a:ea typeface="Segoe UI" pitchFamily="34" charset="0"/>
                <a:cs typeface="Arial" pitchFamily="34" charset="0"/>
              </a:rPr>
              <a:t>Click the cards to move through, arrow starts over (13 total).</a:t>
            </a:r>
          </a:p>
        </p:txBody>
      </p:sp>
    </p:spTree>
    <p:extLst>
      <p:ext uri="{BB962C8B-B14F-4D97-AF65-F5344CB8AC3E}">
        <p14:creationId xmlns:p14="http://schemas.microsoft.com/office/powerpoint/2010/main" val="1628363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1+ppt_w/2"/>
                                          </p:val>
                                        </p:tav>
                                      </p:tavLst>
                                    </p:anim>
                                    <p:anim calcmode="lin" valueType="num">
                                      <p:cBhvr additive="base">
                                        <p:cTn id="7" dur="500"/>
                                        <p:tgtEl>
                                          <p:spTgt spid="9"/>
                                        </p:tgtEl>
                                        <p:attrNameLst>
                                          <p:attrName>ppt_y</p:attrName>
                                        </p:attrNameLst>
                                      </p:cBhvr>
                                      <p:tavLst>
                                        <p:tav tm="0">
                                          <p:val>
                                            <p:strVal val="ppt_y"/>
                                          </p:val>
                                        </p:tav>
                                        <p:tav tm="100000">
                                          <p:val>
                                            <p:strVal val="0-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500"/>
                                        <p:tgtEl>
                                          <p:spTgt spid="10"/>
                                        </p:tgtEl>
                                        <p:attrNameLst>
                                          <p:attrName>ppt_x</p:attrName>
                                        </p:attrNameLst>
                                      </p:cBhvr>
                                      <p:tavLst>
                                        <p:tav tm="0">
                                          <p:val>
                                            <p:strVal val="ppt_x"/>
                                          </p:val>
                                        </p:tav>
                                        <p:tav tm="100000">
                                          <p:val>
                                            <p:strVal val="1+ppt_w/2"/>
                                          </p:val>
                                        </p:tav>
                                      </p:tavLst>
                                    </p:anim>
                                    <p:anim calcmode="lin" valueType="num">
                                      <p:cBhvr additive="base">
                                        <p:cTn id="14" dur="500"/>
                                        <p:tgtEl>
                                          <p:spTgt spid="10"/>
                                        </p:tgtEl>
                                        <p:attrNameLst>
                                          <p:attrName>ppt_y</p:attrName>
                                        </p:attrNameLst>
                                      </p:cBhvr>
                                      <p:tavLst>
                                        <p:tav tm="0">
                                          <p:val>
                                            <p:strVal val="ppt_y"/>
                                          </p:val>
                                        </p:tav>
                                        <p:tav tm="100000">
                                          <p:val>
                                            <p:strVal val="0-ppt_h/2"/>
                                          </p:val>
                                        </p:tav>
                                      </p:tavLst>
                                    </p:anim>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500"/>
                                        <p:tgtEl>
                                          <p:spTgt spid="12"/>
                                        </p:tgtEl>
                                        <p:attrNameLst>
                                          <p:attrName>ppt_x</p:attrName>
                                        </p:attrNameLst>
                                      </p:cBhvr>
                                      <p:tavLst>
                                        <p:tav tm="0">
                                          <p:val>
                                            <p:strVal val="ppt_x"/>
                                          </p:val>
                                        </p:tav>
                                        <p:tav tm="100000">
                                          <p:val>
                                            <p:strVal val="1+ppt_w/2"/>
                                          </p:val>
                                        </p:tav>
                                      </p:tavLst>
                                    </p:anim>
                                    <p:anim calcmode="lin" valueType="num">
                                      <p:cBhvr additive="base">
                                        <p:cTn id="21" dur="500"/>
                                        <p:tgtEl>
                                          <p:spTgt spid="12"/>
                                        </p:tgtEl>
                                        <p:attrNameLst>
                                          <p:attrName>ppt_y</p:attrName>
                                        </p:attrNameLst>
                                      </p:cBhvr>
                                      <p:tavLst>
                                        <p:tav tm="0">
                                          <p:val>
                                            <p:strVal val="ppt_y"/>
                                          </p:val>
                                        </p:tav>
                                        <p:tav tm="100000">
                                          <p:val>
                                            <p:strVal val="0-ppt_h/2"/>
                                          </p:val>
                                        </p:tav>
                                      </p:tavLst>
                                    </p:anim>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500"/>
                                        <p:tgtEl>
                                          <p:spTgt spid="13"/>
                                        </p:tgtEl>
                                        <p:attrNameLst>
                                          <p:attrName>ppt_x</p:attrName>
                                        </p:attrNameLst>
                                      </p:cBhvr>
                                      <p:tavLst>
                                        <p:tav tm="0">
                                          <p:val>
                                            <p:strVal val="ppt_x"/>
                                          </p:val>
                                        </p:tav>
                                        <p:tav tm="100000">
                                          <p:val>
                                            <p:strVal val="1+ppt_w/2"/>
                                          </p:val>
                                        </p:tav>
                                      </p:tavLst>
                                    </p:anim>
                                    <p:anim calcmode="lin" valueType="num">
                                      <p:cBhvr additive="base">
                                        <p:cTn id="28" dur="500"/>
                                        <p:tgtEl>
                                          <p:spTgt spid="13"/>
                                        </p:tgtEl>
                                        <p:attrNameLst>
                                          <p:attrName>ppt_y</p:attrName>
                                        </p:attrNameLst>
                                      </p:cBhvr>
                                      <p:tavLst>
                                        <p:tav tm="0">
                                          <p:val>
                                            <p:strVal val="ppt_y"/>
                                          </p:val>
                                        </p:tav>
                                        <p:tav tm="100000">
                                          <p:val>
                                            <p:strVal val="0-ppt_h/2"/>
                                          </p:val>
                                        </p:tav>
                                      </p:tavLst>
                                    </p:anim>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1+ppt_w/2"/>
                                          </p:val>
                                        </p:tav>
                                      </p:tavLst>
                                    </p:anim>
                                    <p:anim calcmode="lin" valueType="num">
                                      <p:cBhvr additive="base">
                                        <p:cTn id="35" dur="500"/>
                                        <p:tgtEl>
                                          <p:spTgt spid="14"/>
                                        </p:tgtEl>
                                        <p:attrNameLst>
                                          <p:attrName>ppt_y</p:attrName>
                                        </p:attrNameLst>
                                      </p:cBhvr>
                                      <p:tavLst>
                                        <p:tav tm="0">
                                          <p:val>
                                            <p:strVal val="ppt_y"/>
                                          </p:val>
                                        </p:tav>
                                        <p:tav tm="100000">
                                          <p:val>
                                            <p:strVal val="0-ppt_h/2"/>
                                          </p:val>
                                        </p:tav>
                                      </p:tavLst>
                                    </p:anim>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500"/>
                                        <p:tgtEl>
                                          <p:spTgt spid="15"/>
                                        </p:tgtEl>
                                        <p:attrNameLst>
                                          <p:attrName>ppt_x</p:attrName>
                                        </p:attrNameLst>
                                      </p:cBhvr>
                                      <p:tavLst>
                                        <p:tav tm="0">
                                          <p:val>
                                            <p:strVal val="ppt_x"/>
                                          </p:val>
                                        </p:tav>
                                        <p:tav tm="100000">
                                          <p:val>
                                            <p:strVal val="1+ppt_w/2"/>
                                          </p:val>
                                        </p:tav>
                                      </p:tavLst>
                                    </p:anim>
                                    <p:anim calcmode="lin" valueType="num">
                                      <p:cBhvr additive="base">
                                        <p:cTn id="42" dur="500"/>
                                        <p:tgtEl>
                                          <p:spTgt spid="15"/>
                                        </p:tgtEl>
                                        <p:attrNameLst>
                                          <p:attrName>ppt_y</p:attrName>
                                        </p:attrNameLst>
                                      </p:cBhvr>
                                      <p:tavLst>
                                        <p:tav tm="0">
                                          <p:val>
                                            <p:strVal val="ppt_y"/>
                                          </p:val>
                                        </p:tav>
                                        <p:tav tm="100000">
                                          <p:val>
                                            <p:strVal val="0-ppt_h/2"/>
                                          </p:val>
                                        </p:tav>
                                      </p:tavLst>
                                    </p:anim>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0" nodeType="clickEffect">
                                  <p:stCondLst>
                                    <p:cond delay="0"/>
                                  </p:stCondLst>
                                  <p:childTnLst>
                                    <p:anim calcmode="lin" valueType="num">
                                      <p:cBhvr additive="base">
                                        <p:cTn id="48" dur="500"/>
                                        <p:tgtEl>
                                          <p:spTgt spid="16"/>
                                        </p:tgtEl>
                                        <p:attrNameLst>
                                          <p:attrName>ppt_x</p:attrName>
                                        </p:attrNameLst>
                                      </p:cBhvr>
                                      <p:tavLst>
                                        <p:tav tm="0">
                                          <p:val>
                                            <p:strVal val="ppt_x"/>
                                          </p:val>
                                        </p:tav>
                                        <p:tav tm="100000">
                                          <p:val>
                                            <p:strVal val="1+ppt_w/2"/>
                                          </p:val>
                                        </p:tav>
                                      </p:tavLst>
                                    </p:anim>
                                    <p:anim calcmode="lin" valueType="num">
                                      <p:cBhvr additive="base">
                                        <p:cTn id="49" dur="500"/>
                                        <p:tgtEl>
                                          <p:spTgt spid="16"/>
                                        </p:tgtEl>
                                        <p:attrNameLst>
                                          <p:attrName>ppt_y</p:attrName>
                                        </p:attrNameLst>
                                      </p:cBhvr>
                                      <p:tavLst>
                                        <p:tav tm="0">
                                          <p:val>
                                            <p:strVal val="ppt_y"/>
                                          </p:val>
                                        </p:tav>
                                        <p:tav tm="100000">
                                          <p:val>
                                            <p:strVal val="0-ppt_h/2"/>
                                          </p:val>
                                        </p:tav>
                                      </p:tavLst>
                                    </p:anim>
                                    <p:set>
                                      <p:cBhvr>
                                        <p:cTn id="5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3" fill="hold" grpId="0" nodeType="clickEffect">
                                  <p:stCondLst>
                                    <p:cond delay="0"/>
                                  </p:stCondLst>
                                  <p:childTnLst>
                                    <p:anim calcmode="lin" valueType="num">
                                      <p:cBhvr additive="base">
                                        <p:cTn id="55" dur="500"/>
                                        <p:tgtEl>
                                          <p:spTgt spid="17"/>
                                        </p:tgtEl>
                                        <p:attrNameLst>
                                          <p:attrName>ppt_x</p:attrName>
                                        </p:attrNameLst>
                                      </p:cBhvr>
                                      <p:tavLst>
                                        <p:tav tm="0">
                                          <p:val>
                                            <p:strVal val="ppt_x"/>
                                          </p:val>
                                        </p:tav>
                                        <p:tav tm="100000">
                                          <p:val>
                                            <p:strVal val="1+ppt_w/2"/>
                                          </p:val>
                                        </p:tav>
                                      </p:tavLst>
                                    </p:anim>
                                    <p:anim calcmode="lin" valueType="num">
                                      <p:cBhvr additive="base">
                                        <p:cTn id="56" dur="500"/>
                                        <p:tgtEl>
                                          <p:spTgt spid="17"/>
                                        </p:tgtEl>
                                        <p:attrNameLst>
                                          <p:attrName>ppt_y</p:attrName>
                                        </p:attrNameLst>
                                      </p:cBhvr>
                                      <p:tavLst>
                                        <p:tav tm="0">
                                          <p:val>
                                            <p:strVal val="ppt_y"/>
                                          </p:val>
                                        </p:tav>
                                        <p:tav tm="100000">
                                          <p:val>
                                            <p:strVal val="0-ppt_h/2"/>
                                          </p:val>
                                        </p:tav>
                                      </p:tavLst>
                                    </p:anim>
                                    <p:set>
                                      <p:cBhvr>
                                        <p:cTn id="5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2" presetClass="exit" presetSubtype="3" fill="hold" grpId="0" nodeType="clickEffect">
                                  <p:stCondLst>
                                    <p:cond delay="0"/>
                                  </p:stCondLst>
                                  <p:childTnLst>
                                    <p:anim calcmode="lin" valueType="num">
                                      <p:cBhvr additive="base">
                                        <p:cTn id="62" dur="500"/>
                                        <p:tgtEl>
                                          <p:spTgt spid="18"/>
                                        </p:tgtEl>
                                        <p:attrNameLst>
                                          <p:attrName>ppt_x</p:attrName>
                                        </p:attrNameLst>
                                      </p:cBhvr>
                                      <p:tavLst>
                                        <p:tav tm="0">
                                          <p:val>
                                            <p:strVal val="ppt_x"/>
                                          </p:val>
                                        </p:tav>
                                        <p:tav tm="100000">
                                          <p:val>
                                            <p:strVal val="1+ppt_w/2"/>
                                          </p:val>
                                        </p:tav>
                                      </p:tavLst>
                                    </p:anim>
                                    <p:anim calcmode="lin" valueType="num">
                                      <p:cBhvr additive="base">
                                        <p:cTn id="63" dur="500"/>
                                        <p:tgtEl>
                                          <p:spTgt spid="18"/>
                                        </p:tgtEl>
                                        <p:attrNameLst>
                                          <p:attrName>ppt_y</p:attrName>
                                        </p:attrNameLst>
                                      </p:cBhvr>
                                      <p:tavLst>
                                        <p:tav tm="0">
                                          <p:val>
                                            <p:strVal val="ppt_y"/>
                                          </p:val>
                                        </p:tav>
                                        <p:tav tm="100000">
                                          <p:val>
                                            <p:strVal val="0-ppt_h/2"/>
                                          </p:val>
                                        </p:tav>
                                      </p:tavLst>
                                    </p:anim>
                                    <p:set>
                                      <p:cBhvr>
                                        <p:cTn id="6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2" presetClass="exit" presetSubtype="3" fill="hold" grpId="0" nodeType="clickEffect">
                                  <p:stCondLst>
                                    <p:cond delay="0"/>
                                  </p:stCondLst>
                                  <p:childTnLst>
                                    <p:anim calcmode="lin" valueType="num">
                                      <p:cBhvr additive="base">
                                        <p:cTn id="69" dur="500"/>
                                        <p:tgtEl>
                                          <p:spTgt spid="19"/>
                                        </p:tgtEl>
                                        <p:attrNameLst>
                                          <p:attrName>ppt_x</p:attrName>
                                        </p:attrNameLst>
                                      </p:cBhvr>
                                      <p:tavLst>
                                        <p:tav tm="0">
                                          <p:val>
                                            <p:strVal val="ppt_x"/>
                                          </p:val>
                                        </p:tav>
                                        <p:tav tm="100000">
                                          <p:val>
                                            <p:strVal val="1+ppt_w/2"/>
                                          </p:val>
                                        </p:tav>
                                      </p:tavLst>
                                    </p:anim>
                                    <p:anim calcmode="lin" valueType="num">
                                      <p:cBhvr additive="base">
                                        <p:cTn id="70" dur="500"/>
                                        <p:tgtEl>
                                          <p:spTgt spid="19"/>
                                        </p:tgtEl>
                                        <p:attrNameLst>
                                          <p:attrName>ppt_y</p:attrName>
                                        </p:attrNameLst>
                                      </p:cBhvr>
                                      <p:tavLst>
                                        <p:tav tm="0">
                                          <p:val>
                                            <p:strVal val="ppt_y"/>
                                          </p:val>
                                        </p:tav>
                                        <p:tav tm="100000">
                                          <p:val>
                                            <p:strVal val="0-ppt_h/2"/>
                                          </p:val>
                                        </p:tav>
                                      </p:tavLst>
                                    </p:anim>
                                    <p:set>
                                      <p:cBhvr>
                                        <p:cTn id="7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2" presetClass="exit" presetSubtype="3" fill="hold" grpId="0" nodeType="clickEffect">
                                  <p:stCondLst>
                                    <p:cond delay="0"/>
                                  </p:stCondLst>
                                  <p:childTnLst>
                                    <p:anim calcmode="lin" valueType="num">
                                      <p:cBhvr additive="base">
                                        <p:cTn id="76" dur="500"/>
                                        <p:tgtEl>
                                          <p:spTgt spid="20"/>
                                        </p:tgtEl>
                                        <p:attrNameLst>
                                          <p:attrName>ppt_x</p:attrName>
                                        </p:attrNameLst>
                                      </p:cBhvr>
                                      <p:tavLst>
                                        <p:tav tm="0">
                                          <p:val>
                                            <p:strVal val="ppt_x"/>
                                          </p:val>
                                        </p:tav>
                                        <p:tav tm="100000">
                                          <p:val>
                                            <p:strVal val="1+ppt_w/2"/>
                                          </p:val>
                                        </p:tav>
                                      </p:tavLst>
                                    </p:anim>
                                    <p:anim calcmode="lin" valueType="num">
                                      <p:cBhvr additive="base">
                                        <p:cTn id="77" dur="500"/>
                                        <p:tgtEl>
                                          <p:spTgt spid="20"/>
                                        </p:tgtEl>
                                        <p:attrNameLst>
                                          <p:attrName>ppt_y</p:attrName>
                                        </p:attrNameLst>
                                      </p:cBhvr>
                                      <p:tavLst>
                                        <p:tav tm="0">
                                          <p:val>
                                            <p:strVal val="ppt_y"/>
                                          </p:val>
                                        </p:tav>
                                        <p:tav tm="100000">
                                          <p:val>
                                            <p:strVal val="0-ppt_h/2"/>
                                          </p:val>
                                        </p:tav>
                                      </p:tavLst>
                                    </p:anim>
                                    <p:set>
                                      <p:cBhvr>
                                        <p:cTn id="7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2"/>
                    </p:tgtEl>
                  </p:cond>
                </p:stCondLst>
                <p:endSync evt="end" delay="0">
                  <p:rtn val="all"/>
                </p:endSync>
                <p:childTnLst>
                  <p:par>
                    <p:cTn id="80" fill="hold">
                      <p:stCondLst>
                        <p:cond delay="0"/>
                      </p:stCondLst>
                      <p:childTnLst>
                        <p:par>
                          <p:cTn id="81" fill="hold">
                            <p:stCondLst>
                              <p:cond delay="0"/>
                            </p:stCondLst>
                            <p:childTnLst>
                              <p:par>
                                <p:cTn id="82" presetID="2" presetClass="exit" presetSubtype="3" fill="hold" grpId="0" nodeType="clickEffect">
                                  <p:stCondLst>
                                    <p:cond delay="0"/>
                                  </p:stCondLst>
                                  <p:childTnLst>
                                    <p:anim calcmode="lin" valueType="num">
                                      <p:cBhvr additive="base">
                                        <p:cTn id="83" dur="500"/>
                                        <p:tgtEl>
                                          <p:spTgt spid="22"/>
                                        </p:tgtEl>
                                        <p:attrNameLst>
                                          <p:attrName>ppt_x</p:attrName>
                                        </p:attrNameLst>
                                      </p:cBhvr>
                                      <p:tavLst>
                                        <p:tav tm="0">
                                          <p:val>
                                            <p:strVal val="ppt_x"/>
                                          </p:val>
                                        </p:tav>
                                        <p:tav tm="100000">
                                          <p:val>
                                            <p:strVal val="1+ppt_w/2"/>
                                          </p:val>
                                        </p:tav>
                                      </p:tavLst>
                                    </p:anim>
                                    <p:anim calcmode="lin" valueType="num">
                                      <p:cBhvr additive="base">
                                        <p:cTn id="84" dur="500"/>
                                        <p:tgtEl>
                                          <p:spTgt spid="22"/>
                                        </p:tgtEl>
                                        <p:attrNameLst>
                                          <p:attrName>ppt_y</p:attrName>
                                        </p:attrNameLst>
                                      </p:cBhvr>
                                      <p:tavLst>
                                        <p:tav tm="0">
                                          <p:val>
                                            <p:strVal val="ppt_y"/>
                                          </p:val>
                                        </p:tav>
                                        <p:tav tm="100000">
                                          <p:val>
                                            <p:strVal val="0-ppt_h/2"/>
                                          </p:val>
                                        </p:tav>
                                      </p:tavLst>
                                    </p:anim>
                                    <p:set>
                                      <p:cBhvr>
                                        <p:cTn id="8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6" restart="whenNotActive" fill="hold" evtFilter="cancelBubble" nodeType="interactiveSeq">
                <p:stCondLst>
                  <p:cond evt="onClick" delay="0">
                    <p:tgtEl>
                      <p:spTgt spid="23"/>
                    </p:tgtEl>
                  </p:cond>
                </p:stCondLst>
                <p:endSync evt="end" delay="0">
                  <p:rtn val="all"/>
                </p:endSync>
                <p:childTnLst>
                  <p:par>
                    <p:cTn id="87" fill="hold">
                      <p:stCondLst>
                        <p:cond delay="0"/>
                      </p:stCondLst>
                      <p:childTnLst>
                        <p:par>
                          <p:cTn id="88" fill="hold">
                            <p:stCondLst>
                              <p:cond delay="0"/>
                            </p:stCondLst>
                            <p:childTnLst>
                              <p:par>
                                <p:cTn id="89" presetID="2" presetClass="exit" presetSubtype="3" fill="hold" grpId="0" nodeType="clickEffect">
                                  <p:stCondLst>
                                    <p:cond delay="0"/>
                                  </p:stCondLst>
                                  <p:childTnLst>
                                    <p:anim calcmode="lin" valueType="num">
                                      <p:cBhvr additive="base">
                                        <p:cTn id="90" dur="500"/>
                                        <p:tgtEl>
                                          <p:spTgt spid="23"/>
                                        </p:tgtEl>
                                        <p:attrNameLst>
                                          <p:attrName>ppt_x</p:attrName>
                                        </p:attrNameLst>
                                      </p:cBhvr>
                                      <p:tavLst>
                                        <p:tav tm="0">
                                          <p:val>
                                            <p:strVal val="ppt_x"/>
                                          </p:val>
                                        </p:tav>
                                        <p:tav tm="100000">
                                          <p:val>
                                            <p:strVal val="1+ppt_w/2"/>
                                          </p:val>
                                        </p:tav>
                                      </p:tavLst>
                                    </p:anim>
                                    <p:anim calcmode="lin" valueType="num">
                                      <p:cBhvr additive="base">
                                        <p:cTn id="91" dur="500"/>
                                        <p:tgtEl>
                                          <p:spTgt spid="23"/>
                                        </p:tgtEl>
                                        <p:attrNameLst>
                                          <p:attrName>ppt_y</p:attrName>
                                        </p:attrNameLst>
                                      </p:cBhvr>
                                      <p:tavLst>
                                        <p:tav tm="0">
                                          <p:val>
                                            <p:strVal val="ppt_y"/>
                                          </p:val>
                                        </p:tav>
                                        <p:tav tm="100000">
                                          <p:val>
                                            <p:strVal val="0-ppt_h/2"/>
                                          </p:val>
                                        </p:tav>
                                      </p:tavLst>
                                    </p:anim>
                                    <p:set>
                                      <p:cBhvr>
                                        <p:cTn id="9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4"/>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with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fade">
                                      <p:cBhvr>
                                        <p:cTn id="98" dur="1000"/>
                                        <p:tgtEl>
                                          <p:spTgt spid="9"/>
                                        </p:tgtEl>
                                      </p:cBhvr>
                                    </p:animEffect>
                                    <p:anim calcmode="lin" valueType="num">
                                      <p:cBhvr>
                                        <p:cTn id="99" dur="1000" fill="hold"/>
                                        <p:tgtEl>
                                          <p:spTgt spid="9"/>
                                        </p:tgtEl>
                                        <p:attrNameLst>
                                          <p:attrName>ppt_x</p:attrName>
                                        </p:attrNameLst>
                                      </p:cBhvr>
                                      <p:tavLst>
                                        <p:tav tm="0">
                                          <p:val>
                                            <p:strVal val="#ppt_x"/>
                                          </p:val>
                                        </p:tav>
                                        <p:tav tm="100000">
                                          <p:val>
                                            <p:strVal val="#ppt_x"/>
                                          </p:val>
                                        </p:tav>
                                      </p:tavLst>
                                    </p:anim>
                                    <p:anim calcmode="lin" valueType="num">
                                      <p:cBhvr>
                                        <p:cTn id="100" dur="1000" fill="hold"/>
                                        <p:tgtEl>
                                          <p:spTgt spid="9"/>
                                        </p:tgtEl>
                                        <p:attrNameLst>
                                          <p:attrName>ppt_y</p:attrName>
                                        </p:attrNameLst>
                                      </p:cBhvr>
                                      <p:tavLst>
                                        <p:tav tm="0">
                                          <p:val>
                                            <p:strVal val="#ppt_y+.1"/>
                                          </p:val>
                                        </p:tav>
                                        <p:tav tm="100000">
                                          <p:val>
                                            <p:strVal val="#ppt_y"/>
                                          </p:val>
                                        </p:tav>
                                      </p:tavLst>
                                    </p:anim>
                                  </p:childTnLst>
                                </p:cTn>
                              </p:par>
                              <p:par>
                                <p:cTn id="101" presetID="42" presetClass="entr" presetSubtype="0" fill="hold" grpId="1" nodeType="with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1000"/>
                                        <p:tgtEl>
                                          <p:spTgt spid="10"/>
                                        </p:tgtEl>
                                      </p:cBhvr>
                                    </p:animEffect>
                                    <p:anim calcmode="lin" valueType="num">
                                      <p:cBhvr>
                                        <p:cTn id="104" dur="1000" fill="hold"/>
                                        <p:tgtEl>
                                          <p:spTgt spid="10"/>
                                        </p:tgtEl>
                                        <p:attrNameLst>
                                          <p:attrName>ppt_x</p:attrName>
                                        </p:attrNameLst>
                                      </p:cBhvr>
                                      <p:tavLst>
                                        <p:tav tm="0">
                                          <p:val>
                                            <p:strVal val="#ppt_x"/>
                                          </p:val>
                                        </p:tav>
                                        <p:tav tm="100000">
                                          <p:val>
                                            <p:strVal val="#ppt_x"/>
                                          </p:val>
                                        </p:tav>
                                      </p:tavLst>
                                    </p:anim>
                                    <p:anim calcmode="lin" valueType="num">
                                      <p:cBhvr>
                                        <p:cTn id="105" dur="1000" fill="hold"/>
                                        <p:tgtEl>
                                          <p:spTgt spid="10"/>
                                        </p:tgtEl>
                                        <p:attrNameLst>
                                          <p:attrName>ppt_y</p:attrName>
                                        </p:attrNameLst>
                                      </p:cBhvr>
                                      <p:tavLst>
                                        <p:tav tm="0">
                                          <p:val>
                                            <p:strVal val="#ppt_y+.1"/>
                                          </p:val>
                                        </p:tav>
                                        <p:tav tm="100000">
                                          <p:val>
                                            <p:strVal val="#ppt_y"/>
                                          </p:val>
                                        </p:tav>
                                      </p:tavLst>
                                    </p:anim>
                                  </p:childTnLst>
                                </p:cTn>
                              </p:par>
                              <p:par>
                                <p:cTn id="106" presetID="42" presetClass="entr" presetSubtype="0" fill="hold" grpId="1" nodeType="with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fade">
                                      <p:cBhvr>
                                        <p:cTn id="108" dur="1000"/>
                                        <p:tgtEl>
                                          <p:spTgt spid="12"/>
                                        </p:tgtEl>
                                      </p:cBhvr>
                                    </p:animEffect>
                                    <p:anim calcmode="lin" valueType="num">
                                      <p:cBhvr>
                                        <p:cTn id="109" dur="1000" fill="hold"/>
                                        <p:tgtEl>
                                          <p:spTgt spid="12"/>
                                        </p:tgtEl>
                                        <p:attrNameLst>
                                          <p:attrName>ppt_x</p:attrName>
                                        </p:attrNameLst>
                                      </p:cBhvr>
                                      <p:tavLst>
                                        <p:tav tm="0">
                                          <p:val>
                                            <p:strVal val="#ppt_x"/>
                                          </p:val>
                                        </p:tav>
                                        <p:tav tm="100000">
                                          <p:val>
                                            <p:strVal val="#ppt_x"/>
                                          </p:val>
                                        </p:tav>
                                      </p:tavLst>
                                    </p:anim>
                                    <p:anim calcmode="lin" valueType="num">
                                      <p:cBhvr>
                                        <p:cTn id="110" dur="1000" fill="hold"/>
                                        <p:tgtEl>
                                          <p:spTgt spid="12"/>
                                        </p:tgtEl>
                                        <p:attrNameLst>
                                          <p:attrName>ppt_y</p:attrName>
                                        </p:attrNameLst>
                                      </p:cBhvr>
                                      <p:tavLst>
                                        <p:tav tm="0">
                                          <p:val>
                                            <p:strVal val="#ppt_y+.1"/>
                                          </p:val>
                                        </p:tav>
                                        <p:tav tm="100000">
                                          <p:val>
                                            <p:strVal val="#ppt_y"/>
                                          </p:val>
                                        </p:tav>
                                      </p:tavLst>
                                    </p:anim>
                                  </p:childTnLst>
                                </p:cTn>
                              </p:par>
                              <p:par>
                                <p:cTn id="111" presetID="42" presetClass="entr" presetSubtype="0" fill="hold" grpId="1" nodeType="with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1000"/>
                                        <p:tgtEl>
                                          <p:spTgt spid="13"/>
                                        </p:tgtEl>
                                      </p:cBhvr>
                                    </p:animEffect>
                                    <p:anim calcmode="lin" valueType="num">
                                      <p:cBhvr>
                                        <p:cTn id="114" dur="1000" fill="hold"/>
                                        <p:tgtEl>
                                          <p:spTgt spid="13"/>
                                        </p:tgtEl>
                                        <p:attrNameLst>
                                          <p:attrName>ppt_x</p:attrName>
                                        </p:attrNameLst>
                                      </p:cBhvr>
                                      <p:tavLst>
                                        <p:tav tm="0">
                                          <p:val>
                                            <p:strVal val="#ppt_x"/>
                                          </p:val>
                                        </p:tav>
                                        <p:tav tm="100000">
                                          <p:val>
                                            <p:strVal val="#ppt_x"/>
                                          </p:val>
                                        </p:tav>
                                      </p:tavLst>
                                    </p:anim>
                                    <p:anim calcmode="lin" valueType="num">
                                      <p:cBhvr>
                                        <p:cTn id="115" dur="1000" fill="hold"/>
                                        <p:tgtEl>
                                          <p:spTgt spid="13"/>
                                        </p:tgtEl>
                                        <p:attrNameLst>
                                          <p:attrName>ppt_y</p:attrName>
                                        </p:attrNameLst>
                                      </p:cBhvr>
                                      <p:tavLst>
                                        <p:tav tm="0">
                                          <p:val>
                                            <p:strVal val="#ppt_y+.1"/>
                                          </p:val>
                                        </p:tav>
                                        <p:tav tm="100000">
                                          <p:val>
                                            <p:strVal val="#ppt_y"/>
                                          </p:val>
                                        </p:tav>
                                      </p:tavLst>
                                    </p:anim>
                                  </p:childTnLst>
                                </p:cTn>
                              </p:par>
                              <p:par>
                                <p:cTn id="116" presetID="42" presetClass="entr" presetSubtype="0" fill="hold" grpId="1" nodeType="withEffect">
                                  <p:stCondLst>
                                    <p:cond delay="0"/>
                                  </p:stCondLst>
                                  <p:childTnLst>
                                    <p:set>
                                      <p:cBhvr>
                                        <p:cTn id="117" dur="1" fill="hold">
                                          <p:stCondLst>
                                            <p:cond delay="0"/>
                                          </p:stCondLst>
                                        </p:cTn>
                                        <p:tgtEl>
                                          <p:spTgt spid="14"/>
                                        </p:tgtEl>
                                        <p:attrNameLst>
                                          <p:attrName>style.visibility</p:attrName>
                                        </p:attrNameLst>
                                      </p:cBhvr>
                                      <p:to>
                                        <p:strVal val="visible"/>
                                      </p:to>
                                    </p:set>
                                    <p:animEffect transition="in" filter="fade">
                                      <p:cBhvr>
                                        <p:cTn id="118" dur="1000"/>
                                        <p:tgtEl>
                                          <p:spTgt spid="14"/>
                                        </p:tgtEl>
                                      </p:cBhvr>
                                    </p:animEffect>
                                    <p:anim calcmode="lin" valueType="num">
                                      <p:cBhvr>
                                        <p:cTn id="119" dur="1000" fill="hold"/>
                                        <p:tgtEl>
                                          <p:spTgt spid="14"/>
                                        </p:tgtEl>
                                        <p:attrNameLst>
                                          <p:attrName>ppt_x</p:attrName>
                                        </p:attrNameLst>
                                      </p:cBhvr>
                                      <p:tavLst>
                                        <p:tav tm="0">
                                          <p:val>
                                            <p:strVal val="#ppt_x"/>
                                          </p:val>
                                        </p:tav>
                                        <p:tav tm="100000">
                                          <p:val>
                                            <p:strVal val="#ppt_x"/>
                                          </p:val>
                                        </p:tav>
                                      </p:tavLst>
                                    </p:anim>
                                    <p:anim calcmode="lin" valueType="num">
                                      <p:cBhvr>
                                        <p:cTn id="120" dur="1000" fill="hold"/>
                                        <p:tgtEl>
                                          <p:spTgt spid="14"/>
                                        </p:tgtEl>
                                        <p:attrNameLst>
                                          <p:attrName>ppt_y</p:attrName>
                                        </p:attrNameLst>
                                      </p:cBhvr>
                                      <p:tavLst>
                                        <p:tav tm="0">
                                          <p:val>
                                            <p:strVal val="#ppt_y+.1"/>
                                          </p:val>
                                        </p:tav>
                                        <p:tav tm="100000">
                                          <p:val>
                                            <p:strVal val="#ppt_y"/>
                                          </p:val>
                                        </p:tav>
                                      </p:tavLst>
                                    </p:anim>
                                  </p:childTnLst>
                                </p:cTn>
                              </p:par>
                              <p:par>
                                <p:cTn id="121" presetID="42" presetClass="entr" presetSubtype="0" fill="hold" grpId="1" nodeType="withEffect">
                                  <p:stCondLst>
                                    <p:cond delay="0"/>
                                  </p:stCondLst>
                                  <p:childTnLst>
                                    <p:set>
                                      <p:cBhvr>
                                        <p:cTn id="122" dur="1" fill="hold">
                                          <p:stCondLst>
                                            <p:cond delay="0"/>
                                          </p:stCondLst>
                                        </p:cTn>
                                        <p:tgtEl>
                                          <p:spTgt spid="15"/>
                                        </p:tgtEl>
                                        <p:attrNameLst>
                                          <p:attrName>style.visibility</p:attrName>
                                        </p:attrNameLst>
                                      </p:cBhvr>
                                      <p:to>
                                        <p:strVal val="visible"/>
                                      </p:to>
                                    </p:set>
                                    <p:animEffect transition="in" filter="fade">
                                      <p:cBhvr>
                                        <p:cTn id="123" dur="1000"/>
                                        <p:tgtEl>
                                          <p:spTgt spid="15"/>
                                        </p:tgtEl>
                                      </p:cBhvr>
                                    </p:animEffect>
                                    <p:anim calcmode="lin" valueType="num">
                                      <p:cBhvr>
                                        <p:cTn id="124" dur="1000" fill="hold"/>
                                        <p:tgtEl>
                                          <p:spTgt spid="15"/>
                                        </p:tgtEl>
                                        <p:attrNameLst>
                                          <p:attrName>ppt_x</p:attrName>
                                        </p:attrNameLst>
                                      </p:cBhvr>
                                      <p:tavLst>
                                        <p:tav tm="0">
                                          <p:val>
                                            <p:strVal val="#ppt_x"/>
                                          </p:val>
                                        </p:tav>
                                        <p:tav tm="100000">
                                          <p:val>
                                            <p:strVal val="#ppt_x"/>
                                          </p:val>
                                        </p:tav>
                                      </p:tavLst>
                                    </p:anim>
                                    <p:anim calcmode="lin" valueType="num">
                                      <p:cBhvr>
                                        <p:cTn id="125" dur="1000" fill="hold"/>
                                        <p:tgtEl>
                                          <p:spTgt spid="15"/>
                                        </p:tgtEl>
                                        <p:attrNameLst>
                                          <p:attrName>ppt_y</p:attrName>
                                        </p:attrNameLst>
                                      </p:cBhvr>
                                      <p:tavLst>
                                        <p:tav tm="0">
                                          <p:val>
                                            <p:strVal val="#ppt_y+.1"/>
                                          </p:val>
                                        </p:tav>
                                        <p:tav tm="100000">
                                          <p:val>
                                            <p:strVal val="#ppt_y"/>
                                          </p:val>
                                        </p:tav>
                                      </p:tavLst>
                                    </p:anim>
                                  </p:childTnLst>
                                </p:cTn>
                              </p:par>
                              <p:par>
                                <p:cTn id="126" presetID="42" presetClass="entr" presetSubtype="0" fill="hold" grpId="1" nodeType="with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par>
                                <p:cTn id="131" presetID="42" presetClass="entr" presetSubtype="0" fill="hold" grpId="1"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1000"/>
                                        <p:tgtEl>
                                          <p:spTgt spid="17"/>
                                        </p:tgtEl>
                                      </p:cBhvr>
                                    </p:animEffect>
                                    <p:anim calcmode="lin" valueType="num">
                                      <p:cBhvr>
                                        <p:cTn id="134" dur="1000" fill="hold"/>
                                        <p:tgtEl>
                                          <p:spTgt spid="17"/>
                                        </p:tgtEl>
                                        <p:attrNameLst>
                                          <p:attrName>ppt_x</p:attrName>
                                        </p:attrNameLst>
                                      </p:cBhvr>
                                      <p:tavLst>
                                        <p:tav tm="0">
                                          <p:val>
                                            <p:strVal val="#ppt_x"/>
                                          </p:val>
                                        </p:tav>
                                        <p:tav tm="100000">
                                          <p:val>
                                            <p:strVal val="#ppt_x"/>
                                          </p:val>
                                        </p:tav>
                                      </p:tavLst>
                                    </p:anim>
                                    <p:anim calcmode="lin" valueType="num">
                                      <p:cBhvr>
                                        <p:cTn id="135" dur="1000" fill="hold"/>
                                        <p:tgtEl>
                                          <p:spTgt spid="17"/>
                                        </p:tgtEl>
                                        <p:attrNameLst>
                                          <p:attrName>ppt_y</p:attrName>
                                        </p:attrNameLst>
                                      </p:cBhvr>
                                      <p:tavLst>
                                        <p:tav tm="0">
                                          <p:val>
                                            <p:strVal val="#ppt_y+.1"/>
                                          </p:val>
                                        </p:tav>
                                        <p:tav tm="100000">
                                          <p:val>
                                            <p:strVal val="#ppt_y"/>
                                          </p:val>
                                        </p:tav>
                                      </p:tavLst>
                                    </p:anim>
                                  </p:childTnLst>
                                </p:cTn>
                              </p:par>
                              <p:par>
                                <p:cTn id="136" presetID="42" presetClass="entr" presetSubtype="0" fill="hold" grpId="1" nodeType="withEffect">
                                  <p:stCondLst>
                                    <p:cond delay="0"/>
                                  </p:stCondLst>
                                  <p:childTnLst>
                                    <p:set>
                                      <p:cBhvr>
                                        <p:cTn id="137" dur="1" fill="hold">
                                          <p:stCondLst>
                                            <p:cond delay="0"/>
                                          </p:stCondLst>
                                        </p:cTn>
                                        <p:tgtEl>
                                          <p:spTgt spid="18"/>
                                        </p:tgtEl>
                                        <p:attrNameLst>
                                          <p:attrName>style.visibility</p:attrName>
                                        </p:attrNameLst>
                                      </p:cBhvr>
                                      <p:to>
                                        <p:strVal val="visible"/>
                                      </p:to>
                                    </p:set>
                                    <p:animEffect transition="in" filter="fade">
                                      <p:cBhvr>
                                        <p:cTn id="138" dur="1000"/>
                                        <p:tgtEl>
                                          <p:spTgt spid="18"/>
                                        </p:tgtEl>
                                      </p:cBhvr>
                                    </p:animEffect>
                                    <p:anim calcmode="lin" valueType="num">
                                      <p:cBhvr>
                                        <p:cTn id="139" dur="1000" fill="hold"/>
                                        <p:tgtEl>
                                          <p:spTgt spid="18"/>
                                        </p:tgtEl>
                                        <p:attrNameLst>
                                          <p:attrName>ppt_x</p:attrName>
                                        </p:attrNameLst>
                                      </p:cBhvr>
                                      <p:tavLst>
                                        <p:tav tm="0">
                                          <p:val>
                                            <p:strVal val="#ppt_x"/>
                                          </p:val>
                                        </p:tav>
                                        <p:tav tm="100000">
                                          <p:val>
                                            <p:strVal val="#ppt_x"/>
                                          </p:val>
                                        </p:tav>
                                      </p:tavLst>
                                    </p:anim>
                                    <p:anim calcmode="lin" valueType="num">
                                      <p:cBhvr>
                                        <p:cTn id="140" dur="1000" fill="hold"/>
                                        <p:tgtEl>
                                          <p:spTgt spid="18"/>
                                        </p:tgtEl>
                                        <p:attrNameLst>
                                          <p:attrName>ppt_y</p:attrName>
                                        </p:attrNameLst>
                                      </p:cBhvr>
                                      <p:tavLst>
                                        <p:tav tm="0">
                                          <p:val>
                                            <p:strVal val="#ppt_y+.1"/>
                                          </p:val>
                                        </p:tav>
                                        <p:tav tm="100000">
                                          <p:val>
                                            <p:strVal val="#ppt_y"/>
                                          </p:val>
                                        </p:tav>
                                      </p:tavLst>
                                    </p:anim>
                                  </p:childTnLst>
                                </p:cTn>
                              </p:par>
                              <p:par>
                                <p:cTn id="141" presetID="42" presetClass="entr" presetSubtype="0" fill="hold" grpId="1" nodeType="withEffect">
                                  <p:stCondLst>
                                    <p:cond delay="0"/>
                                  </p:stCondLst>
                                  <p:childTnLst>
                                    <p:set>
                                      <p:cBhvr>
                                        <p:cTn id="142" dur="1" fill="hold">
                                          <p:stCondLst>
                                            <p:cond delay="0"/>
                                          </p:stCondLst>
                                        </p:cTn>
                                        <p:tgtEl>
                                          <p:spTgt spid="19"/>
                                        </p:tgtEl>
                                        <p:attrNameLst>
                                          <p:attrName>style.visibility</p:attrName>
                                        </p:attrNameLst>
                                      </p:cBhvr>
                                      <p:to>
                                        <p:strVal val="visible"/>
                                      </p:to>
                                    </p:set>
                                    <p:animEffect transition="in" filter="fade">
                                      <p:cBhvr>
                                        <p:cTn id="143" dur="1000"/>
                                        <p:tgtEl>
                                          <p:spTgt spid="19"/>
                                        </p:tgtEl>
                                      </p:cBhvr>
                                    </p:animEffect>
                                    <p:anim calcmode="lin" valueType="num">
                                      <p:cBhvr>
                                        <p:cTn id="144" dur="1000" fill="hold"/>
                                        <p:tgtEl>
                                          <p:spTgt spid="19"/>
                                        </p:tgtEl>
                                        <p:attrNameLst>
                                          <p:attrName>ppt_x</p:attrName>
                                        </p:attrNameLst>
                                      </p:cBhvr>
                                      <p:tavLst>
                                        <p:tav tm="0">
                                          <p:val>
                                            <p:strVal val="#ppt_x"/>
                                          </p:val>
                                        </p:tav>
                                        <p:tav tm="100000">
                                          <p:val>
                                            <p:strVal val="#ppt_x"/>
                                          </p:val>
                                        </p:tav>
                                      </p:tavLst>
                                    </p:anim>
                                    <p:anim calcmode="lin" valueType="num">
                                      <p:cBhvr>
                                        <p:cTn id="145" dur="1000" fill="hold"/>
                                        <p:tgtEl>
                                          <p:spTgt spid="19"/>
                                        </p:tgtEl>
                                        <p:attrNameLst>
                                          <p:attrName>ppt_y</p:attrName>
                                        </p:attrNameLst>
                                      </p:cBhvr>
                                      <p:tavLst>
                                        <p:tav tm="0">
                                          <p:val>
                                            <p:strVal val="#ppt_y+.1"/>
                                          </p:val>
                                        </p:tav>
                                        <p:tav tm="100000">
                                          <p:val>
                                            <p:strVal val="#ppt_y"/>
                                          </p:val>
                                        </p:tav>
                                      </p:tavLst>
                                    </p:anim>
                                  </p:childTnLst>
                                </p:cTn>
                              </p:par>
                              <p:par>
                                <p:cTn id="146" presetID="42" presetClass="entr" presetSubtype="0" fill="hold" grpId="1" nodeType="withEffect">
                                  <p:stCondLst>
                                    <p:cond delay="0"/>
                                  </p:stCondLst>
                                  <p:childTnLst>
                                    <p:set>
                                      <p:cBhvr>
                                        <p:cTn id="147" dur="1" fill="hold">
                                          <p:stCondLst>
                                            <p:cond delay="0"/>
                                          </p:stCondLst>
                                        </p:cTn>
                                        <p:tgtEl>
                                          <p:spTgt spid="20"/>
                                        </p:tgtEl>
                                        <p:attrNameLst>
                                          <p:attrName>style.visibility</p:attrName>
                                        </p:attrNameLst>
                                      </p:cBhvr>
                                      <p:to>
                                        <p:strVal val="visible"/>
                                      </p:to>
                                    </p:set>
                                    <p:animEffect transition="in" filter="fade">
                                      <p:cBhvr>
                                        <p:cTn id="148" dur="1000"/>
                                        <p:tgtEl>
                                          <p:spTgt spid="20"/>
                                        </p:tgtEl>
                                      </p:cBhvr>
                                    </p:animEffect>
                                    <p:anim calcmode="lin" valueType="num">
                                      <p:cBhvr>
                                        <p:cTn id="149" dur="1000" fill="hold"/>
                                        <p:tgtEl>
                                          <p:spTgt spid="20"/>
                                        </p:tgtEl>
                                        <p:attrNameLst>
                                          <p:attrName>ppt_x</p:attrName>
                                        </p:attrNameLst>
                                      </p:cBhvr>
                                      <p:tavLst>
                                        <p:tav tm="0">
                                          <p:val>
                                            <p:strVal val="#ppt_x"/>
                                          </p:val>
                                        </p:tav>
                                        <p:tav tm="100000">
                                          <p:val>
                                            <p:strVal val="#ppt_x"/>
                                          </p:val>
                                        </p:tav>
                                      </p:tavLst>
                                    </p:anim>
                                    <p:anim calcmode="lin" valueType="num">
                                      <p:cBhvr>
                                        <p:cTn id="150" dur="1000" fill="hold"/>
                                        <p:tgtEl>
                                          <p:spTgt spid="20"/>
                                        </p:tgtEl>
                                        <p:attrNameLst>
                                          <p:attrName>ppt_y</p:attrName>
                                        </p:attrNameLst>
                                      </p:cBhvr>
                                      <p:tavLst>
                                        <p:tav tm="0">
                                          <p:val>
                                            <p:strVal val="#ppt_y+.1"/>
                                          </p:val>
                                        </p:tav>
                                        <p:tav tm="100000">
                                          <p:val>
                                            <p:strVal val="#ppt_y"/>
                                          </p:val>
                                        </p:tav>
                                      </p:tavLst>
                                    </p:anim>
                                  </p:childTnLst>
                                </p:cTn>
                              </p:par>
                              <p:par>
                                <p:cTn id="151" presetID="42" presetClass="entr" presetSubtype="0" fill="hold" grpId="1" nodeType="withEffect">
                                  <p:stCondLst>
                                    <p:cond delay="0"/>
                                  </p:stCondLst>
                                  <p:childTnLst>
                                    <p:set>
                                      <p:cBhvr>
                                        <p:cTn id="152" dur="1" fill="hold">
                                          <p:stCondLst>
                                            <p:cond delay="0"/>
                                          </p:stCondLst>
                                        </p:cTn>
                                        <p:tgtEl>
                                          <p:spTgt spid="22"/>
                                        </p:tgtEl>
                                        <p:attrNameLst>
                                          <p:attrName>style.visibility</p:attrName>
                                        </p:attrNameLst>
                                      </p:cBhvr>
                                      <p:to>
                                        <p:strVal val="visible"/>
                                      </p:to>
                                    </p:set>
                                    <p:animEffect transition="in" filter="fade">
                                      <p:cBhvr>
                                        <p:cTn id="153" dur="1000"/>
                                        <p:tgtEl>
                                          <p:spTgt spid="22"/>
                                        </p:tgtEl>
                                      </p:cBhvr>
                                    </p:animEffect>
                                    <p:anim calcmode="lin" valueType="num">
                                      <p:cBhvr>
                                        <p:cTn id="154" dur="1000" fill="hold"/>
                                        <p:tgtEl>
                                          <p:spTgt spid="22"/>
                                        </p:tgtEl>
                                        <p:attrNameLst>
                                          <p:attrName>ppt_x</p:attrName>
                                        </p:attrNameLst>
                                      </p:cBhvr>
                                      <p:tavLst>
                                        <p:tav tm="0">
                                          <p:val>
                                            <p:strVal val="#ppt_x"/>
                                          </p:val>
                                        </p:tav>
                                        <p:tav tm="100000">
                                          <p:val>
                                            <p:strVal val="#ppt_x"/>
                                          </p:val>
                                        </p:tav>
                                      </p:tavLst>
                                    </p:anim>
                                    <p:anim calcmode="lin" valueType="num">
                                      <p:cBhvr>
                                        <p:cTn id="155" dur="1000" fill="hold"/>
                                        <p:tgtEl>
                                          <p:spTgt spid="22"/>
                                        </p:tgtEl>
                                        <p:attrNameLst>
                                          <p:attrName>ppt_y</p:attrName>
                                        </p:attrNameLst>
                                      </p:cBhvr>
                                      <p:tavLst>
                                        <p:tav tm="0">
                                          <p:val>
                                            <p:strVal val="#ppt_y+.1"/>
                                          </p:val>
                                        </p:tav>
                                        <p:tav tm="100000">
                                          <p:val>
                                            <p:strVal val="#ppt_y"/>
                                          </p:val>
                                        </p:tav>
                                      </p:tavLst>
                                    </p:anim>
                                  </p:childTnLst>
                                </p:cTn>
                              </p:par>
                              <p:par>
                                <p:cTn id="156" presetID="42" presetClass="entr" presetSubtype="0" fill="hold" grpId="1" nodeType="withEffect">
                                  <p:stCondLst>
                                    <p:cond delay="0"/>
                                  </p:stCondLst>
                                  <p:childTnLst>
                                    <p:set>
                                      <p:cBhvr>
                                        <p:cTn id="157" dur="1" fill="hold">
                                          <p:stCondLst>
                                            <p:cond delay="0"/>
                                          </p:stCondLst>
                                        </p:cTn>
                                        <p:tgtEl>
                                          <p:spTgt spid="23"/>
                                        </p:tgtEl>
                                        <p:attrNameLst>
                                          <p:attrName>style.visibility</p:attrName>
                                        </p:attrNameLst>
                                      </p:cBhvr>
                                      <p:to>
                                        <p:strVal val="visible"/>
                                      </p:to>
                                    </p:set>
                                    <p:animEffect transition="in" filter="fade">
                                      <p:cBhvr>
                                        <p:cTn id="158" dur="1000"/>
                                        <p:tgtEl>
                                          <p:spTgt spid="23"/>
                                        </p:tgtEl>
                                      </p:cBhvr>
                                    </p:animEffect>
                                    <p:anim calcmode="lin" valueType="num">
                                      <p:cBhvr>
                                        <p:cTn id="159" dur="1000" fill="hold"/>
                                        <p:tgtEl>
                                          <p:spTgt spid="23"/>
                                        </p:tgtEl>
                                        <p:attrNameLst>
                                          <p:attrName>ppt_x</p:attrName>
                                        </p:attrNameLst>
                                      </p:cBhvr>
                                      <p:tavLst>
                                        <p:tav tm="0">
                                          <p:val>
                                            <p:strVal val="#ppt_x"/>
                                          </p:val>
                                        </p:tav>
                                        <p:tav tm="100000">
                                          <p:val>
                                            <p:strVal val="#ppt_x"/>
                                          </p:val>
                                        </p:tav>
                                      </p:tavLst>
                                    </p:anim>
                                    <p:anim calcmode="lin" valueType="num">
                                      <p:cBhvr>
                                        <p:cTn id="16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childTnLst>
        </p:cTn>
      </p:par>
    </p:tnLst>
    <p:bldLst>
      <p:bldP spid="23" grpId="0" animBg="1"/>
      <p:bldP spid="23" grpId="1" animBg="1"/>
      <p:bldP spid="22" grpId="0" animBg="1"/>
      <p:bldP spid="22" grpId="1" animBg="1"/>
      <p:bldP spid="20" grpId="0" animBg="1"/>
      <p:bldP spid="20" grpId="1" animBg="1"/>
      <p:bldP spid="19" grpId="0" animBg="1"/>
      <p:bldP spid="19" grpId="1" animBg="1"/>
      <p:bldP spid="18" grpId="0" animBg="1"/>
      <p:bldP spid="18" grpId="1" animBg="1"/>
      <p:bldP spid="17" grpId="0" animBg="1"/>
      <p:bldP spid="17" grpId="1" animBg="1"/>
      <p:bldP spid="16" grpId="0" animBg="1"/>
      <p:bldP spid="16" grpId="1" animBg="1"/>
      <p:bldP spid="15" grpId="0" animBg="1"/>
      <p:bldP spid="15" grpId="1" animBg="1"/>
      <p:bldP spid="14" grpId="0" animBg="1"/>
      <p:bldP spid="14" grpId="1" animBg="1"/>
      <p:bldP spid="13" grpId="0" animBg="1"/>
      <p:bldP spid="13" grpId="1" animBg="1"/>
      <p:bldP spid="12" grpId="0" animBg="1"/>
      <p:bldP spid="12" grpId="1" animBg="1"/>
      <p:bldP spid="10" grpId="0" animBg="1"/>
      <p:bldP spid="10" grpId="1" animBg="1"/>
      <p:bldP spid="9" grpId="0" animBg="1"/>
      <p:bldP spid="9"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4312</Words>
  <Application>Microsoft Office PowerPoint</Application>
  <PresentationFormat>Widescreen</PresentationFormat>
  <Paragraphs>335</Paragraphs>
  <Slides>14</Slides>
  <Notes>14</Notes>
  <HiddenSlides>2</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Castellar</vt:lpstr>
      <vt:lpstr>Century Gothic</vt:lpstr>
      <vt:lpstr>Lucida Calligraphy</vt:lpstr>
      <vt:lpstr>Segoe UI</vt:lpstr>
      <vt:lpstr>Times New Roman</vt:lpstr>
      <vt:lpstr>Wingdings</vt:lpstr>
      <vt:lpstr>1_Office Theme</vt:lpstr>
      <vt:lpstr>Celebrating Holy Week</vt:lpstr>
      <vt:lpstr>Learning Intentions</vt:lpstr>
      <vt:lpstr>The Symbols and Rituals of Holy Week</vt:lpstr>
      <vt:lpstr>Palm Sunday-   Symbols and Rituals</vt:lpstr>
      <vt:lpstr>Holy Thursday –  Using the Symbols and Rituals today</vt:lpstr>
      <vt:lpstr>Good Friday –  Using the Symbol and Rituals today</vt:lpstr>
      <vt:lpstr>Easter Sunday –  Symbols and Rituals at the Easter Vigil</vt:lpstr>
      <vt:lpstr>On Holy Saturday night everything changes</vt:lpstr>
      <vt:lpstr>Holy Week Celebrations in  different Cultures in the World</vt:lpstr>
      <vt:lpstr>Check Up</vt:lpstr>
      <vt:lpstr>Time for Reflection</vt:lpstr>
      <vt:lpstr>Sharing our Learning about  HOLY WEEK with family whānau</vt:lpstr>
      <vt:lpstr>The Symbols and Rituals of Holy Week</vt:lpstr>
      <vt:lpstr>Sharing our Learning about  HOLY WEEK with family whānau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Holy Week</dc:title>
  <dc:creator>Jenny McCairn</dc:creator>
  <cp:lastModifiedBy>Pierre Schmits</cp:lastModifiedBy>
  <cp:revision>3</cp:revision>
  <dcterms:created xsi:type="dcterms:W3CDTF">2018-02-26T09:50:35Z</dcterms:created>
  <dcterms:modified xsi:type="dcterms:W3CDTF">2018-03-01T05:52:23Z</dcterms:modified>
</cp:coreProperties>
</file>