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19"/>
  </p:notesMasterIdLst>
  <p:sldIdLst>
    <p:sldId id="256" r:id="rId2"/>
    <p:sldId id="257" r:id="rId3"/>
    <p:sldId id="300" r:id="rId4"/>
    <p:sldId id="297" r:id="rId5"/>
    <p:sldId id="258" r:id="rId6"/>
    <p:sldId id="302" r:id="rId7"/>
    <p:sldId id="288" r:id="rId8"/>
    <p:sldId id="311" r:id="rId9"/>
    <p:sldId id="312" r:id="rId10"/>
    <p:sldId id="305" r:id="rId11"/>
    <p:sldId id="269" r:id="rId12"/>
    <p:sldId id="271" r:id="rId13"/>
    <p:sldId id="292" r:id="rId14"/>
    <p:sldId id="307" r:id="rId15"/>
    <p:sldId id="308" r:id="rId16"/>
    <p:sldId id="310" r:id="rId17"/>
    <p:sldId id="306"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Pristina" panose="03060402040406080204" pitchFamily="66" charset="0"/>
      <p:regular r:id="rId24"/>
    </p:embeddedFont>
    <p:embeddedFont>
      <p:font typeface="Segoe UI" panose="020B0502040204020203" pitchFamily="34" charset="0"/>
      <p:regular r:id="rId25"/>
      <p:bold r:id="rId26"/>
      <p:italic r:id="rId27"/>
      <p:boldItalic r:id="rId28"/>
    </p:embeddedFont>
    <p:embeddedFont>
      <p:font typeface="Adobe Hebrew" panose="02040503050201020203" pitchFamily="18" charset="-79"/>
      <p:regular r:id="rId29"/>
      <p:bold r:id="rId30"/>
      <p:italic r:id="rId31"/>
      <p:boldItalic r:id="rId32"/>
    </p:embeddedFont>
    <p:embeddedFont>
      <p:font typeface="Verdana" panose="020B0604030504040204" pitchFamily="34" charset="0"/>
      <p:regular r:id="rId33"/>
      <p:bold r:id="rId34"/>
      <p:italic r:id="rId35"/>
      <p:boldItalic r:id="rId36"/>
    </p:embeddedFont>
    <p:embeddedFont>
      <p:font typeface="Constantia" panose="02030602050306030303" pitchFamily="18" charset="0"/>
      <p:regular r:id="rId37"/>
      <p:bold r:id="rId38"/>
      <p:italic r:id="rId39"/>
      <p:boldItalic r:id="rId40"/>
    </p:embeddedFont>
    <p:embeddedFont>
      <p:font typeface="Adobe Gothic Std B" panose="020B0800000000000000" pitchFamily="34" charset="-128"/>
      <p:bold r:id="rId41"/>
    </p:embeddedFont>
    <p:embeddedFont>
      <p:font typeface="Lucida Handwriting" panose="03010101010101010101" pitchFamily="66" charset="0"/>
      <p:regular r:id="rId42"/>
    </p:embeddedFont>
    <p:embeddedFont>
      <p:font typeface="Century Gothic" panose="020B050202020202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5A"/>
    <a:srgbClr val="958F9B"/>
    <a:srgbClr val="4F341F"/>
    <a:srgbClr val="B09674"/>
    <a:srgbClr val="FE0002"/>
    <a:srgbClr val="DAD380"/>
    <a:srgbClr val="029835"/>
    <a:srgbClr val="01009A"/>
    <a:srgbClr val="C145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48" autoAdjust="0"/>
    <p:restoredTop sz="83372" autoAdjust="0"/>
  </p:normalViewPr>
  <p:slideViewPr>
    <p:cSldViewPr snapToGrid="0">
      <p:cViewPr>
        <p:scale>
          <a:sx n="80" d="100"/>
          <a:sy n="80" d="100"/>
        </p:scale>
        <p:origin x="1326" y="786"/>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2983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E463-4368-9FBB-967A5FAE886A}"/>
              </c:ext>
            </c:extLst>
          </c:dPt>
          <c:dPt>
            <c:idx val="1"/>
            <c:bubble3D val="0"/>
            <c:spPr>
              <a:solidFill>
                <a:srgbClr val="FF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463-4368-9FBB-967A5FAE886A}"/>
              </c:ext>
            </c:extLst>
          </c:dPt>
          <c:dPt>
            <c:idx val="2"/>
            <c:bubble3D val="0"/>
            <c:spPr>
              <a:solidFill>
                <a:schemeClr val="bg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E463-4368-9FBB-967A5FAE886A}"/>
              </c:ext>
            </c:extLst>
          </c:dPt>
          <c:dPt>
            <c:idx val="3"/>
            <c:bubble3D val="0"/>
            <c:spPr>
              <a:solidFill>
                <a:srgbClr val="02983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463-4368-9FBB-967A5FAE886A}"/>
              </c:ext>
            </c:extLst>
          </c:dPt>
          <c:dPt>
            <c:idx val="4"/>
            <c:bubble3D val="0"/>
            <c:spPr>
              <a:solidFill>
                <a:srgbClr val="01009A"/>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E463-4368-9FBB-967A5FAE886A}"/>
              </c:ext>
            </c:extLst>
          </c:dPt>
          <c:dPt>
            <c:idx val="5"/>
            <c:bubble3D val="0"/>
            <c:spPr>
              <a:solidFill>
                <a:schemeClr val="bg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463-4368-9FBB-967A5FAE886A}"/>
              </c:ext>
            </c:extLst>
          </c:dPt>
          <c:dPt>
            <c:idx val="6"/>
            <c:bubble3D val="0"/>
            <c:spPr>
              <a:solidFill>
                <a:srgbClr val="02983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463-4368-9FBB-967A5FAE886A}"/>
              </c:ext>
            </c:extLst>
          </c:dPt>
          <c:dPt>
            <c:idx val="7"/>
            <c:bubble3D val="0"/>
            <c:spPr>
              <a:solidFill>
                <a:srgbClr val="C145FF"/>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E463-4368-9FBB-967A5FAE886A}"/>
              </c:ext>
            </c:extLst>
          </c:dPt>
          <c:dPt>
            <c:idx val="8"/>
            <c:bubble3D val="0"/>
            <c:spPr>
              <a:solidFill>
                <a:srgbClr val="FE000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463-4368-9FBB-967A5FAE886A}"/>
              </c:ext>
            </c:extLst>
          </c:dPt>
          <c:dPt>
            <c:idx val="9"/>
            <c:bubble3D val="0"/>
            <c:spPr>
              <a:solidFill>
                <a:schemeClr val="bg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A-E463-4368-9FBB-967A5FAE886A}"/>
              </c:ext>
            </c:extLst>
          </c:dPt>
          <c:dPt>
            <c:idx val="10"/>
            <c:bubble3D val="0"/>
            <c:spPr>
              <a:solidFill>
                <a:srgbClr val="FE000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463-4368-9FBB-967A5FAE886A}"/>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2">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8-E463-4368-9FBB-967A5FAE886A}"/>
                </c:ext>
              </c:extLst>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2">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E463-4368-9FBB-967A5FAE886A}"/>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2">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6-E463-4368-9FBB-967A5FAE886A}"/>
                </c:ext>
              </c:extLst>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2">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E463-4368-9FBB-967A5FAE886A}"/>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2">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4-E463-4368-9FBB-967A5FAE886A}"/>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2">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E463-4368-9FBB-967A5FAE886A}"/>
                </c:ext>
              </c:extLst>
            </c:dLbl>
            <c:dLbl>
              <c:idx val="6"/>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2">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E463-4368-9FBB-967A5FAE886A}"/>
                </c:ext>
              </c:extLst>
            </c:dLbl>
            <c:dLbl>
              <c:idx val="7"/>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2">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2-E463-4368-9FBB-967A5FAE886A}"/>
                </c:ext>
              </c:extLst>
            </c:dLbl>
            <c:dLbl>
              <c:idx val="8"/>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2">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B-E463-4368-9FBB-967A5FAE886A}"/>
                </c:ext>
              </c:extLst>
            </c:dLbl>
            <c:dLbl>
              <c:idx val="9"/>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2">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A-E463-4368-9FBB-967A5FAE886A}"/>
                </c:ext>
              </c:extLst>
            </c:dLbl>
            <c:dLbl>
              <c:idx val="1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2">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E463-4368-9FBB-967A5FAE886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2">
                        <a:lumMod val="50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Sheet1!$A$2:$A$12</c:f>
              <c:strCache>
                <c:ptCount val="11"/>
                <c:pt idx="4">
                  <c:v>Advent</c:v>
                </c:pt>
                <c:pt idx="5">
                  <c:v>Christmas</c:v>
                </c:pt>
                <c:pt idx="6">
                  <c:v>Epiphany</c:v>
                </c:pt>
                <c:pt idx="7">
                  <c:v>Lent</c:v>
                </c:pt>
                <c:pt idx="8">
                  <c:v>Holy week</c:v>
                </c:pt>
                <c:pt idx="9">
                  <c:v>Easter</c:v>
                </c:pt>
                <c:pt idx="10">
                  <c:v>Pentecost</c:v>
                </c:pt>
              </c:strCache>
            </c:strRef>
          </c:cat>
          <c:val>
            <c:numRef>
              <c:f>Sheet1!$B$2:$B$12</c:f>
              <c:numCache>
                <c:formatCode>General</c:formatCode>
                <c:ptCount val="11"/>
                <c:pt idx="0">
                  <c:v>30</c:v>
                </c:pt>
                <c:pt idx="1">
                  <c:v>2</c:v>
                </c:pt>
                <c:pt idx="2">
                  <c:v>2</c:v>
                </c:pt>
                <c:pt idx="3">
                  <c:v>6</c:v>
                </c:pt>
                <c:pt idx="4">
                  <c:v>8</c:v>
                </c:pt>
                <c:pt idx="5">
                  <c:v>6</c:v>
                </c:pt>
                <c:pt idx="6">
                  <c:v>12</c:v>
                </c:pt>
                <c:pt idx="7">
                  <c:v>12</c:v>
                </c:pt>
                <c:pt idx="8">
                  <c:v>6</c:v>
                </c:pt>
                <c:pt idx="9">
                  <c:v>14</c:v>
                </c:pt>
                <c:pt idx="10">
                  <c:v>2</c:v>
                </c:pt>
              </c:numCache>
            </c:numRef>
          </c:val>
          <c:extLst>
            <c:ext xmlns:c16="http://schemas.microsoft.com/office/drawing/2014/chart" uri="{C3380CC4-5D6E-409C-BE32-E72D297353CC}">
              <c16:uniqueId val="{00000000-E463-4368-9FBB-967A5FAE886A}"/>
            </c:ext>
          </c:extLst>
        </c:ser>
        <c:dLbls>
          <c:dLblPos val="outEnd"/>
          <c:showLegendKey val="0"/>
          <c:showVal val="0"/>
          <c:showCatName val="1"/>
          <c:showSerName val="0"/>
          <c:showPercent val="0"/>
          <c:showBubbleSize val="0"/>
          <c:showLeaderLines val="1"/>
        </c:dLbls>
        <c:firstSliceAng val="226"/>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28/02/2018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H-PGK4WGmL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KM2T9LOKW1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CtcKV65-9u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dirty="0" smtClean="0">
                <a:solidFill>
                  <a:schemeClr val="tx1"/>
                </a:solidFill>
                <a:effectLst/>
                <a:latin typeface="+mn-lt"/>
                <a:ea typeface="+mn-ea"/>
                <a:cs typeface="+mn-cs"/>
              </a:rPr>
              <a:t>Slide 1 Remembering what Jesus did in Holy Week</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Use this slide as a focussing strategy to introduce the resource topic. Read the title together and invite students to share something they know about Jesus’ life and death during Holy Week. Use the symbols in the image as prompts.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dirty="0" smtClean="0">
                <a:solidFill>
                  <a:schemeClr val="tx1"/>
                </a:solidFill>
                <a:effectLst/>
                <a:latin typeface="+mn-lt"/>
                <a:ea typeface="+mn-ea"/>
                <a:cs typeface="+mn-cs"/>
              </a:rPr>
              <a:t>Slide 10 Holy Week Liturgies in a Church near you</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Make arrangements for the posters to be displayed in the parish, the school, the community and in homes. Check liturgy details are correct. Take time this week to pray with the Stations of the Cross in the church. You may like to include washing feet or hands in morning prayer in remembrance of the example Jesus gave to the first disciples and to us as the disciples of today.</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2146073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students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 </a:t>
            </a: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resources and target the areas that need further attention.</a:t>
            </a:r>
          </a:p>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dirty="0" smtClean="0">
                <a:solidFill>
                  <a:schemeClr val="tx1"/>
                </a:solidFill>
                <a:effectLst/>
                <a:latin typeface="+mn-lt"/>
                <a:ea typeface="+mn-ea"/>
                <a:cs typeface="+mn-cs"/>
              </a:rPr>
              <a:t>Slide 12 Time for Reflection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MP3 is played to help create a reflective atmosphere and bring the students to stillness and silence as the teacher invites them to </a:t>
            </a:r>
            <a:r>
              <a:rPr lang="en-NZ" sz="1200" i="1" kern="1200" dirty="0" smtClean="0">
                <a:solidFill>
                  <a:schemeClr val="tx1"/>
                </a:solidFill>
                <a:effectLst/>
                <a:latin typeface="+mn-lt"/>
                <a:ea typeface="+mn-ea"/>
                <a:cs typeface="+mn-cs"/>
              </a:rPr>
              <a:t>imagine they are in the crowd on Good Friday, they see Jesus and he looks at them with such pain in his eyes – what would they say to him? Keep these words in their heart all though Holy Week especially when they pray.</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2345411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1061992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2570013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16</a:t>
            </a:fld>
            <a:endParaRPr lang="en-GB"/>
          </a:p>
        </p:txBody>
      </p:sp>
    </p:spTree>
    <p:extLst>
      <p:ext uri="{BB962C8B-B14F-4D97-AF65-F5344CB8AC3E}">
        <p14:creationId xmlns:p14="http://schemas.microsoft.com/office/powerpoint/2010/main" val="2122245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17</a:t>
            </a:fld>
            <a:endParaRPr lang="en-GB"/>
          </a:p>
        </p:txBody>
      </p:sp>
    </p:spTree>
    <p:extLst>
      <p:ext uri="{BB962C8B-B14F-4D97-AF65-F5344CB8AC3E}">
        <p14:creationId xmlns:p14="http://schemas.microsoft.com/office/powerpoint/2010/main" val="212660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students to suggest ways they could create a quiet, reflective, prayerful atmosphere in the classroom during Holy Week. Provide some symbols, cloths and candles to set up a special prayer focus for Holy Week starting with Passion Sunday symbols and add symbols as the week progresses. Use the gospel readings that describe the events in class prayer each morning and use </a:t>
            </a:r>
            <a:r>
              <a:rPr lang="en-GB" sz="1200" kern="1200" dirty="0" err="1" smtClean="0">
                <a:solidFill>
                  <a:schemeClr val="tx1"/>
                </a:solidFill>
                <a:effectLst/>
                <a:latin typeface="+mn-lt"/>
                <a:ea typeface="+mn-ea"/>
                <a:cs typeface="+mn-cs"/>
              </a:rPr>
              <a:t>Taizé</a:t>
            </a:r>
            <a:r>
              <a:rPr lang="en-GB" sz="1200" kern="1200" dirty="0" smtClean="0">
                <a:solidFill>
                  <a:schemeClr val="tx1"/>
                </a:solidFill>
                <a:effectLst/>
                <a:latin typeface="+mn-lt"/>
                <a:ea typeface="+mn-ea"/>
                <a:cs typeface="+mn-cs"/>
              </a:rPr>
              <a:t> music to help continue this throughout the day. Create wall displays of appropriate images and set aside part of the classroom as a quiet prayer space that can be used during the 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Remind the students that as Good Friday is a holiday they will need to include the symbols on the prayer focus for that day on Holy Thursday. If you have students who need more RE background on Holy Week, the Level 3 Year 6 Holy Week resources focus on the first 4 days of Holy Week and the Days of the Easter Triduum which you can access on the web.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suggestion for Holy Thursday morning prayer</a:t>
            </a:r>
            <a:br>
              <a:rPr lang="en-GB" sz="1200" kern="1200" dirty="0" smtClean="0">
                <a:solidFill>
                  <a:schemeClr val="tx1"/>
                </a:solidFill>
                <a:effectLst/>
                <a:latin typeface="+mn-lt"/>
                <a:ea typeface="+mn-ea"/>
                <a:cs typeface="+mn-cs"/>
              </a:rPr>
            </a:br>
            <a:r>
              <a:rPr lang="en-GB" sz="1200" u="sng" kern="1200" dirty="0" smtClean="0">
                <a:solidFill>
                  <a:schemeClr val="tx1"/>
                </a:solidFill>
                <a:effectLst/>
                <a:latin typeface="+mn-lt"/>
                <a:ea typeface="+mn-ea"/>
                <a:cs typeface="+mn-cs"/>
                <a:hlinkClick r:id="rId3"/>
              </a:rPr>
              <a:t>https://www.youtube.com/watch?v=H-PGK4WGmLU</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is the Last Supper spoken in Hebrew with English subtitles (3:07 minutes)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imagine that this is what Jesus’ voice sounded like as he prayed over the bread and wine at the Last Supper.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Remember you are a spiritual guide for your class and this is the most important week of the year to let the students see this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Slide 9 the students will need a copy of their local church Holy Week Schedule.</a:t>
            </a:r>
            <a:endParaRPr lang="en-NZ" sz="1200" kern="1200" dirty="0" smtClean="0">
              <a:solidFill>
                <a:schemeClr val="tx1"/>
              </a:solidFill>
              <a:effectLst/>
              <a:latin typeface="+mn-lt"/>
              <a:ea typeface="+mn-ea"/>
              <a:cs typeface="+mn-cs"/>
            </a:endParaRPr>
          </a:p>
          <a:p>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Holy Week in the Liturgical Year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students do not have a copy of the Liturgical Calendar print one for each student and note the colours used to reflect the feasts and seasons. Students could colour them and add them to their RE Learning Journal for reference throughout the year.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pre-test on Sides 3b &amp; 3c to focus on the areas in the Liturgical Year that need particular attention in these 2 Holy Week resources. Explain that all of the 4 gospels include the events of Holy Week so the text on the flip cards is referenced to all of them.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 Sheet for the Pre-test - HOW WELL DO I KNOW THE LITURGICAL YEAR?</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Liturgical Calendar is the Church’s way of re-telling the story of </a:t>
            </a:r>
            <a:r>
              <a:rPr lang="en-GB" sz="1200" b="1" kern="1200" dirty="0" smtClean="0">
                <a:solidFill>
                  <a:schemeClr val="tx1"/>
                </a:solidFill>
                <a:effectLst/>
                <a:latin typeface="+mn-lt"/>
                <a:ea typeface="+mn-ea"/>
                <a:cs typeface="+mn-cs"/>
              </a:rPr>
              <a:t>the life, death and resurrection of Jesus Christ</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season before Holy Week is </a:t>
            </a:r>
            <a:r>
              <a:rPr lang="en-GB" sz="1200" b="1" kern="1200" dirty="0" smtClean="0">
                <a:solidFill>
                  <a:schemeClr val="tx1"/>
                </a:solidFill>
                <a:effectLst/>
                <a:latin typeface="+mn-lt"/>
                <a:ea typeface="+mn-ea"/>
                <a:cs typeface="+mn-cs"/>
              </a:rPr>
              <a:t>Lent</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most solemn 3 days in Holy Week are called </a:t>
            </a:r>
            <a:r>
              <a:rPr lang="en-GB" sz="1200" b="1" kern="1200" dirty="0" smtClean="0">
                <a:solidFill>
                  <a:schemeClr val="tx1"/>
                </a:solidFill>
                <a:effectLst/>
                <a:latin typeface="+mn-lt"/>
                <a:ea typeface="+mn-ea"/>
                <a:cs typeface="+mn-cs"/>
              </a:rPr>
              <a:t>the Paschal Triduum</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longest season in the Liturgical Year is </a:t>
            </a:r>
            <a:r>
              <a:rPr lang="en-GB" sz="1200" b="1" kern="1200" dirty="0" smtClean="0">
                <a:solidFill>
                  <a:schemeClr val="tx1"/>
                </a:solidFill>
                <a:effectLst/>
                <a:latin typeface="+mn-lt"/>
                <a:ea typeface="+mn-ea"/>
                <a:cs typeface="+mn-cs"/>
              </a:rPr>
              <a:t>Ordinary Time</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Feast of Christ the King marks the </a:t>
            </a:r>
            <a:r>
              <a:rPr lang="en-GB" sz="1200" b="1" kern="1200" dirty="0" smtClean="0">
                <a:solidFill>
                  <a:schemeClr val="tx1"/>
                </a:solidFill>
                <a:effectLst/>
                <a:latin typeface="+mn-lt"/>
                <a:ea typeface="+mn-ea"/>
                <a:cs typeface="+mn-cs"/>
              </a:rPr>
              <a:t>end of the Liturgical Year</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Lent and Advent are the </a:t>
            </a:r>
            <a:r>
              <a:rPr lang="en-GB" sz="1200" b="1" kern="1200" dirty="0" smtClean="0">
                <a:solidFill>
                  <a:schemeClr val="tx1"/>
                </a:solidFill>
                <a:effectLst/>
                <a:latin typeface="+mn-lt"/>
                <a:ea typeface="+mn-ea"/>
                <a:cs typeface="+mn-cs"/>
              </a:rPr>
              <a:t>Penitential Seasons of the Liturgical Year</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3 major feasts in the Liturgical Year are </a:t>
            </a:r>
            <a:r>
              <a:rPr lang="en-GB" sz="1200" b="1" kern="1200" dirty="0" smtClean="0">
                <a:solidFill>
                  <a:schemeClr val="tx1"/>
                </a:solidFill>
                <a:effectLst/>
                <a:latin typeface="+mn-lt"/>
                <a:ea typeface="+mn-ea"/>
                <a:cs typeface="+mn-cs"/>
              </a:rPr>
              <a:t>Easter, Christmas and Pentecost</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Each new Liturgical Year starts on </a:t>
            </a:r>
            <a:r>
              <a:rPr lang="en-GB" sz="1200" b="1" kern="1200" dirty="0" smtClean="0">
                <a:solidFill>
                  <a:schemeClr val="tx1"/>
                </a:solidFill>
                <a:effectLst/>
                <a:latin typeface="+mn-lt"/>
                <a:ea typeface="+mn-ea"/>
                <a:cs typeface="+mn-cs"/>
              </a:rPr>
              <a:t>the first Sunday of Advent</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first day of Lent is </a:t>
            </a:r>
            <a:r>
              <a:rPr lang="en-GB" sz="1200" b="1" kern="1200" dirty="0" smtClean="0">
                <a:solidFill>
                  <a:schemeClr val="tx1"/>
                </a:solidFill>
                <a:effectLst/>
                <a:latin typeface="+mn-lt"/>
                <a:ea typeface="+mn-ea"/>
                <a:cs typeface="+mn-cs"/>
              </a:rPr>
              <a:t>Ash Wednesday</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Easter and Christmas are both </a:t>
            </a:r>
            <a:r>
              <a:rPr lang="en-GB" sz="1200" b="1" kern="1200" dirty="0" smtClean="0">
                <a:solidFill>
                  <a:schemeClr val="tx1"/>
                </a:solidFill>
                <a:effectLst/>
                <a:latin typeface="+mn-lt"/>
                <a:ea typeface="+mn-ea"/>
                <a:cs typeface="+mn-cs"/>
              </a:rPr>
              <a:t>celebrations feasts and seasons</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most important feast in the Liturgical Year is </a:t>
            </a:r>
            <a:r>
              <a:rPr lang="en-GB" sz="1200" b="1" kern="1200" dirty="0" smtClean="0">
                <a:solidFill>
                  <a:schemeClr val="tx1"/>
                </a:solidFill>
                <a:effectLst/>
                <a:latin typeface="+mn-lt"/>
                <a:ea typeface="+mn-ea"/>
                <a:cs typeface="+mn-cs"/>
              </a:rPr>
              <a:t>Easter</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Liturgical colours are </a:t>
            </a:r>
            <a:r>
              <a:rPr lang="en-GB" sz="1200" b="1" kern="1200" dirty="0" smtClean="0">
                <a:solidFill>
                  <a:schemeClr val="tx1"/>
                </a:solidFill>
                <a:effectLst/>
                <a:latin typeface="+mn-lt"/>
                <a:ea typeface="+mn-ea"/>
                <a:cs typeface="+mn-cs"/>
              </a:rPr>
              <a:t>purple, yellow, white or gold, green and red</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most solemn week of the Liturgical Year is </a:t>
            </a:r>
            <a:r>
              <a:rPr lang="en-GB" sz="1200" b="1" kern="1200" dirty="0" smtClean="0">
                <a:solidFill>
                  <a:schemeClr val="tx1"/>
                </a:solidFill>
                <a:effectLst/>
                <a:latin typeface="+mn-lt"/>
                <a:ea typeface="+mn-ea"/>
                <a:cs typeface="+mn-cs"/>
              </a:rPr>
              <a:t>Holy Week</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only day Mass cannot be celebrated during the year is </a:t>
            </a:r>
            <a:r>
              <a:rPr lang="en-GB" sz="1200" b="1" kern="1200" dirty="0" smtClean="0">
                <a:solidFill>
                  <a:schemeClr val="tx1"/>
                </a:solidFill>
                <a:effectLst/>
                <a:latin typeface="+mn-lt"/>
                <a:ea typeface="+mn-ea"/>
                <a:cs typeface="+mn-cs"/>
              </a:rPr>
              <a:t>Good Friday</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Every Sunday is like another </a:t>
            </a:r>
            <a:r>
              <a:rPr lang="en-GB" sz="1200" b="1" kern="1200" dirty="0" smtClean="0">
                <a:solidFill>
                  <a:schemeClr val="tx1"/>
                </a:solidFill>
                <a:effectLst/>
                <a:latin typeface="+mn-lt"/>
                <a:ea typeface="+mn-ea"/>
                <a:cs typeface="+mn-cs"/>
              </a:rPr>
              <a:t>Easter Sunday</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events of the first Holy Week are celebrated in the </a:t>
            </a:r>
            <a:r>
              <a:rPr lang="en-GB" sz="1200" b="1" kern="1200" dirty="0" smtClean="0">
                <a:solidFill>
                  <a:schemeClr val="tx1"/>
                </a:solidFill>
                <a:effectLst/>
                <a:latin typeface="+mn-lt"/>
                <a:ea typeface="+mn-ea"/>
                <a:cs typeface="+mn-cs"/>
              </a:rPr>
              <a:t>Liturgy</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Through the liturgy people can participate in the events of Jesus’ life as if </a:t>
            </a:r>
            <a:r>
              <a:rPr lang="en-GB" sz="1200" b="1" kern="1200" dirty="0" smtClean="0">
                <a:solidFill>
                  <a:schemeClr val="tx1"/>
                </a:solidFill>
                <a:effectLst/>
                <a:latin typeface="+mn-lt"/>
                <a:ea typeface="+mn-ea"/>
                <a:cs typeface="+mn-cs"/>
              </a:rPr>
              <a:t>they were actually there participating in them</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Easter is not part of Holy Week </a:t>
            </a:r>
            <a:r>
              <a:rPr lang="en-GB" sz="1200" b="1" kern="1200" dirty="0" smtClean="0">
                <a:solidFill>
                  <a:schemeClr val="tx1"/>
                </a:solidFill>
                <a:effectLst/>
                <a:latin typeface="+mn-lt"/>
                <a:ea typeface="+mn-ea"/>
                <a:cs typeface="+mn-cs"/>
              </a:rPr>
              <a:t>because it is a new feast and season</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Palm Sunday is now known as </a:t>
            </a:r>
            <a:r>
              <a:rPr lang="en-GB" sz="1200" b="1" kern="1200" dirty="0" smtClean="0">
                <a:solidFill>
                  <a:schemeClr val="tx1"/>
                </a:solidFill>
                <a:effectLst/>
                <a:latin typeface="+mn-lt"/>
                <a:ea typeface="+mn-ea"/>
                <a:cs typeface="+mn-cs"/>
              </a:rPr>
              <a:t>Passion Sunday</a:t>
            </a:r>
            <a:endParaRPr lang="en-NZ"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At the Last Supper Jesus gave his apostles the greatest commandment which is </a:t>
            </a:r>
            <a:r>
              <a:rPr lang="en-GB" sz="1200" b="1" kern="1200" dirty="0" smtClean="0">
                <a:solidFill>
                  <a:schemeClr val="tx1"/>
                </a:solidFill>
                <a:effectLst/>
                <a:latin typeface="+mn-lt"/>
                <a:ea typeface="+mn-ea"/>
                <a:cs typeface="+mn-cs"/>
              </a:rPr>
              <a:t>to love one another as he has loved them</a:t>
            </a:r>
            <a:endParaRPr lang="en-NZ" sz="1200" kern="1200" dirty="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74364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dirty="0" smtClean="0">
                <a:solidFill>
                  <a:schemeClr val="tx1"/>
                </a:solidFill>
                <a:effectLst/>
                <a:latin typeface="+mn-lt"/>
                <a:ea typeface="+mn-ea"/>
                <a:cs typeface="+mn-cs"/>
              </a:rPr>
              <a:t>Slide 4 Rapid Recap of Holy Week</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Give each student a black sheet of A4 paper which will be added to their RE Learning Journal. Follow the directions on the slide in order and complete the process and take time to respond to the questions and comments they have about Holy Week.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956357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dirty="0" smtClean="0">
                <a:solidFill>
                  <a:schemeClr val="tx1"/>
                </a:solidFill>
                <a:effectLst/>
                <a:latin typeface="+mn-lt"/>
                <a:ea typeface="+mn-ea"/>
                <a:cs typeface="+mn-cs"/>
              </a:rPr>
              <a:t>Slide 5 What the Church remembers in Holy Week through where the events took place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Make a copy of the worksheet for students to mark as they listen to the Holy Week stories as they are told on the flip cards on the next slide - add name and date. Students could research the distances between the places mentioned in the accounts of the Holy Week events. They could also research what remains of these special places today.</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dirty="0" smtClean="0">
                <a:solidFill>
                  <a:schemeClr val="tx1"/>
                </a:solidFill>
                <a:effectLst/>
                <a:latin typeface="+mn-lt"/>
                <a:ea typeface="+mn-ea"/>
                <a:cs typeface="+mn-cs"/>
              </a:rPr>
              <a:t>Slide 6 The Stories of the Events in Holy Week</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Students take turns at reading the story from the flip cards and as each place is mentioned they highlight it on the map.</a:t>
            </a:r>
          </a:p>
          <a:p>
            <a:r>
              <a:rPr lang="en-NZ" sz="1200" kern="1200" dirty="0" smtClean="0">
                <a:solidFill>
                  <a:schemeClr val="tx1"/>
                </a:solidFill>
                <a:effectLst/>
                <a:latin typeface="+mn-lt"/>
                <a:ea typeface="+mn-ea"/>
                <a:cs typeface="+mn-cs"/>
              </a:rPr>
              <a:t>When they have read the flip cards and marked the places on the map ask the children to make a comment about something they learned that surprised them.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1795021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dirty="0" smtClean="0">
                <a:solidFill>
                  <a:schemeClr val="tx1"/>
                </a:solidFill>
                <a:effectLst/>
                <a:latin typeface="+mn-lt"/>
                <a:ea typeface="+mn-ea"/>
                <a:cs typeface="+mn-cs"/>
              </a:rPr>
              <a:t>Slide 7 How the Church remembers Jesus’ life and death in the Holy Week Liturgies.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clip provides background information for teachers about the liturgies each day in Holy Week.  You may consider parts of it suitable for your class to share. </a:t>
            </a:r>
            <a:r>
              <a:rPr lang="en-US" sz="1200" u="sng" kern="1200" dirty="0" smtClean="0">
                <a:solidFill>
                  <a:schemeClr val="tx1"/>
                </a:solidFill>
                <a:effectLst/>
                <a:latin typeface="+mn-lt"/>
                <a:ea typeface="+mn-ea"/>
                <a:cs typeface="+mn-cs"/>
                <a:hlinkClick r:id="rId3"/>
              </a:rPr>
              <a:t>https://www.youtube.com/watch?v=KM2T9LOKW1c</a:t>
            </a:r>
            <a:endParaRPr lang="en-NZ" sz="1200" kern="1200" dirty="0" smtClean="0">
              <a:solidFill>
                <a:schemeClr val="tx1"/>
              </a:solidFill>
              <a:effectLst/>
              <a:latin typeface="+mn-lt"/>
              <a:ea typeface="+mn-ea"/>
              <a:cs typeface="+mn-cs"/>
            </a:endParaRPr>
          </a:p>
          <a:p>
            <a:r>
              <a:rPr lang="en-NZ" sz="1200" u="none" kern="1200" dirty="0" smtClean="0">
                <a:solidFill>
                  <a:schemeClr val="tx1"/>
                </a:solidFill>
                <a:effectLst/>
                <a:latin typeface="+mn-lt"/>
                <a:ea typeface="+mn-ea"/>
                <a:cs typeface="+mn-cs"/>
              </a:rPr>
              <a:t>Pope Francis most important message during Holy Week (6:23 minutes)</a:t>
            </a:r>
            <a:endParaRPr lang="en-NZ" u="none" noProof="0" dirty="0" smtClean="0"/>
          </a:p>
          <a:p>
            <a:r>
              <a:rPr lang="en-NZ" sz="1200" kern="1200" dirty="0" smtClean="0">
                <a:solidFill>
                  <a:schemeClr val="tx1"/>
                </a:solidFill>
                <a:effectLst/>
                <a:latin typeface="+mn-lt"/>
                <a:ea typeface="+mn-ea"/>
                <a:cs typeface="+mn-cs"/>
              </a:rPr>
              <a:t>Use the clip below to help children see how the Pope connects the sufferings of Jesus on Good Friday to the sufferings of people in the world today.</a:t>
            </a:r>
          </a:p>
          <a:p>
            <a:r>
              <a:rPr lang="en-US" sz="1200" u="sng" kern="1200" dirty="0" smtClean="0">
                <a:solidFill>
                  <a:schemeClr val="tx1"/>
                </a:solidFill>
                <a:effectLst/>
                <a:latin typeface="+mn-lt"/>
                <a:ea typeface="+mn-ea"/>
                <a:cs typeface="+mn-cs"/>
                <a:hlinkClick r:id="rId3"/>
              </a:rPr>
              <a:t>https://www.youtube.com/watch?v=KM2T9LOKW1c</a:t>
            </a:r>
            <a:endParaRPr lang="en-US" sz="1200" u="sng" kern="1200" dirty="0" smtClean="0">
              <a:solidFill>
                <a:schemeClr val="tx1"/>
              </a:solidFill>
              <a:effectLst/>
              <a:latin typeface="+mn-lt"/>
              <a:ea typeface="+mn-ea"/>
              <a:cs typeface="+mn-cs"/>
            </a:endParaRPr>
          </a:p>
          <a:p>
            <a:r>
              <a:rPr lang="en-NZ" sz="1200" u="none" kern="1200" dirty="0" smtClean="0">
                <a:solidFill>
                  <a:schemeClr val="tx1"/>
                </a:solidFill>
                <a:effectLst/>
                <a:latin typeface="+mn-lt"/>
                <a:ea typeface="+mn-ea"/>
                <a:cs typeface="+mn-cs"/>
              </a:rPr>
              <a:t>Pope Francis most important message during Holy Week (6:23 minutes)</a:t>
            </a:r>
            <a:endParaRPr lang="en-NZ" u="none"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282734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dirty="0" smtClean="0">
                <a:solidFill>
                  <a:schemeClr val="tx1"/>
                </a:solidFill>
                <a:effectLst/>
                <a:latin typeface="+mn-lt"/>
                <a:ea typeface="+mn-ea"/>
                <a:cs typeface="+mn-cs"/>
              </a:rPr>
              <a:t>Slide 8 Understanding our beliefs about why Jesus died on the Cross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Allow time for children to make comments and ask questions about this topic which often confuses people. The explanations given are simple enough to help the children to come to understand this complex Catholic belief. Keep a record of any further questions children ask and seek further information to respond. Remind them that throughout the prayer in the liturgy we hear the words that repeat our beliefs that helps us to make meaning of Jesus’ death and what it means for all Christians. The Creed is a good example to look at.</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252737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dirty="0" smtClean="0">
                <a:solidFill>
                  <a:schemeClr val="tx1"/>
                </a:solidFill>
                <a:effectLst/>
                <a:latin typeface="+mn-lt"/>
                <a:ea typeface="+mn-ea"/>
                <a:cs typeface="+mn-cs"/>
              </a:rPr>
              <a:t>Slide 9 Understanding our beliefs about why Jesus died on the Cross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Allow time for children to make comments and ask questions about this topic which often confuses people. The explanations given are simple enough to help the children to come to understand this complex Catholic belief. Keep a record of any further questions children ask and seek further information to respond if necessary. Remind them that throughout the prayer in the liturgy we hear the words that repeat our beliefs that helps us to make meaning of Jesus’ death and what it means for all Christians. The Creed provides good examples to name and discuss their meaning. </a:t>
            </a:r>
          </a:p>
          <a:p>
            <a:r>
              <a:rPr lang="en-NZ" sz="1200" b="1" kern="1200" dirty="0" smtClean="0">
                <a:solidFill>
                  <a:schemeClr val="tx1"/>
                </a:solidFill>
                <a:effectLst/>
                <a:latin typeface="+mn-lt"/>
                <a:ea typeface="+mn-ea"/>
                <a:cs typeface="+mn-cs"/>
              </a:rPr>
              <a:t>Teachers note - This YouTube clip offers further ideas to increase your understanding of this topic if needed: </a:t>
            </a:r>
            <a:r>
              <a:rPr lang="en-US" sz="1200" u="sng" kern="1200" dirty="0" smtClean="0">
                <a:solidFill>
                  <a:schemeClr val="tx1"/>
                </a:solidFill>
                <a:effectLst/>
                <a:latin typeface="+mn-lt"/>
                <a:ea typeface="+mn-ea"/>
                <a:cs typeface="+mn-cs"/>
                <a:hlinkClick r:id="rId3"/>
              </a:rPr>
              <a:t>https://www.youtube.com/watch?v=CtcKV65-9uY</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Why Did Jesus Have to Die the Way He Did? (4:37 minutes)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1735722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28/02/2018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28/02/2018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28/02/2018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28/02/2018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28/02/2018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28/02/2018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28/02/2018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28/02/2018</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128"/>
          <a:ea typeface="Arial"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128"/>
          <a:ea typeface="Arial"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128"/>
          <a:ea typeface="Arial"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slide" Target="slide1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11" Type="http://schemas.openxmlformats.org/officeDocument/2006/relationships/hyperlink" Target="http://www.tinyurl.com/NCRSfeedback" TargetMode="External"/><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notesSlide" Target="../notesSlides/notesSlide12.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slide" Target="slide6.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slide" Target="slide13.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youtube.com/watch?v=HugMM_3FfnI"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16.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KM2T9LOKW1c" TargetMode="External"/><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youtube.com/watch?v=CtcKV65-9uY" TargetMode="External"/><Relationship Id="rId5" Type="http://schemas.openxmlformats.org/officeDocument/2006/relationships/image" Target="../media/image1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Picture"/>
          <p:cNvPicPr>
            <a:picLocks noChangeAspect="1"/>
          </p:cNvPicPr>
          <p:nvPr/>
        </p:nvPicPr>
        <p:blipFill>
          <a:blip r:embed="rId4"/>
          <a:stretch>
            <a:fillRect/>
          </a:stretch>
        </p:blipFill>
        <p:spPr>
          <a:xfrm>
            <a:off x="694011" y="1141045"/>
            <a:ext cx="7755978" cy="2843077"/>
          </a:xfrm>
          <a:prstGeom prst="rect">
            <a:avLst/>
          </a:prstGeom>
          <a:effectLst>
            <a:outerShdw blurRad="88900" dist="152400" dir="2700000" algn="tl" rotWithShape="0">
              <a:prstClr val="black">
                <a:alpha val="56000"/>
              </a:prstClr>
            </a:outerShdw>
          </a:effectLst>
        </p:spPr>
      </p:pic>
      <p:sp>
        <p:nvSpPr>
          <p:cNvPr id="9" name="Title"/>
          <p:cNvSpPr txBox="1"/>
          <p:nvPr/>
        </p:nvSpPr>
        <p:spPr>
          <a:xfrm>
            <a:off x="0" y="331298"/>
            <a:ext cx="9144000" cy="584775"/>
          </a:xfrm>
          <a:prstGeom prst="rect">
            <a:avLst/>
          </a:prstGeom>
          <a:noFill/>
        </p:spPr>
        <p:txBody>
          <a:bodyPr wrap="square" rtlCol="0">
            <a:spAutoFit/>
          </a:bodyPr>
          <a:lstStyle/>
          <a:p>
            <a:pPr algn="ctr"/>
            <a:r>
              <a:rPr lang="en-US" sz="3200" dirty="0" smtClean="0">
                <a:solidFill>
                  <a:schemeClr val="tx2">
                    <a:lumMod val="50000"/>
                  </a:schemeClr>
                </a:solidFill>
                <a:latin typeface="Adobe Gothic Std B" panose="020B0800000000000000" pitchFamily="34" charset="-128"/>
                <a:ea typeface="Adobe Gothic Std B" panose="020B0800000000000000" pitchFamily="34" charset="-128"/>
              </a:rPr>
              <a:t>Remembering what Jesus did in Holy Week</a:t>
            </a:r>
            <a:endParaRPr lang="en-NZ" sz="3200" dirty="0">
              <a:solidFill>
                <a:schemeClr val="tx2">
                  <a:lumMod val="50000"/>
                </a:schemeClr>
              </a:solidFill>
              <a:latin typeface="Adobe Gothic Std B" panose="020B0800000000000000" pitchFamily="34" charset="-128"/>
              <a:ea typeface="Adobe Gothic Std B" panose="020B0800000000000000" pitchFamily="34" charset="-128"/>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 y="0"/>
            <a:ext cx="9144000" cy="5143500"/>
          </a:xfrm>
          <a:prstGeom prst="rect">
            <a:avLst/>
          </a:prstGeom>
        </p:spPr>
      </p:pic>
      <p:pic>
        <p:nvPicPr>
          <p:cNvPr id="7" name="Picture: Left"/>
          <p:cNvPicPr>
            <a:picLocks noChangeAspect="1"/>
          </p:cNvPicPr>
          <p:nvPr/>
        </p:nvPicPr>
        <p:blipFill>
          <a:blip r:embed="rId4"/>
          <a:stretch>
            <a:fillRect/>
          </a:stretch>
        </p:blipFill>
        <p:spPr>
          <a:xfrm rot="1014933">
            <a:off x="148564" y="972623"/>
            <a:ext cx="3517697" cy="1414395"/>
          </a:xfrm>
          <a:prstGeom prst="rect">
            <a:avLst/>
          </a:prstGeom>
        </p:spPr>
      </p:pic>
      <p:pic>
        <p:nvPicPr>
          <p:cNvPr id="9" name="Picture: Right"/>
          <p:cNvPicPr>
            <a:picLocks noChangeAspect="1"/>
          </p:cNvPicPr>
          <p:nvPr/>
        </p:nvPicPr>
        <p:blipFill>
          <a:blip r:embed="rId5"/>
          <a:stretch>
            <a:fillRect/>
          </a:stretch>
        </p:blipFill>
        <p:spPr>
          <a:xfrm rot="20999064">
            <a:off x="6923879" y="684467"/>
            <a:ext cx="1920126" cy="2923696"/>
          </a:xfrm>
          <a:prstGeom prst="rect">
            <a:avLst/>
          </a:prstGeom>
        </p:spPr>
      </p:pic>
      <p:sp>
        <p:nvSpPr>
          <p:cNvPr id="10" name="TextBox"/>
          <p:cNvSpPr txBox="1"/>
          <p:nvPr/>
        </p:nvSpPr>
        <p:spPr>
          <a:xfrm>
            <a:off x="72871" y="1133388"/>
            <a:ext cx="8860113" cy="3293209"/>
          </a:xfrm>
          <a:prstGeom prst="rect">
            <a:avLst/>
          </a:prstGeom>
          <a:noFill/>
        </p:spPr>
        <p:txBody>
          <a:bodyPr wrap="square" rtlCol="0">
            <a:spAutoFit/>
          </a:bodyPr>
          <a:lstStyle/>
          <a:p>
            <a:pPr marL="3852863" lvl="0" indent="-266700">
              <a:buFont typeface="Arial" panose="020B0604020202020204" pitchFamily="34" charset="0"/>
              <a:buChar char="֎"/>
            </a:pPr>
            <a:r>
              <a:rPr lang="en-NZ" sz="1600" dirty="0">
                <a:solidFill>
                  <a:schemeClr val="tx2">
                    <a:lumMod val="50000"/>
                  </a:schemeClr>
                </a:solidFill>
                <a:latin typeface="Lucida Handwriting" panose="03010101010101010101" pitchFamily="66" charset="0"/>
              </a:rPr>
              <a:t>Using your </a:t>
            </a:r>
            <a:r>
              <a:rPr lang="en-NZ" sz="1600" dirty="0" smtClean="0">
                <a:solidFill>
                  <a:schemeClr val="tx2">
                    <a:lumMod val="50000"/>
                  </a:schemeClr>
                </a:solidFill>
                <a:latin typeface="Lucida Handwriting" panose="03010101010101010101" pitchFamily="66" charset="0"/>
              </a:rPr>
              <a:t>parish</a:t>
            </a:r>
            <a:br>
              <a:rPr lang="en-NZ" sz="1600" dirty="0" smtClean="0">
                <a:solidFill>
                  <a:schemeClr val="tx2">
                    <a:lumMod val="50000"/>
                  </a:schemeClr>
                </a:solidFill>
                <a:latin typeface="Lucida Handwriting" panose="03010101010101010101" pitchFamily="66" charset="0"/>
              </a:rPr>
            </a:br>
            <a:r>
              <a:rPr lang="en-NZ" sz="1600" dirty="0" smtClean="0">
                <a:solidFill>
                  <a:schemeClr val="tx2">
                    <a:lumMod val="50000"/>
                  </a:schemeClr>
                </a:solidFill>
                <a:latin typeface="Lucida Handwriting" panose="03010101010101010101" pitchFamily="66" charset="0"/>
              </a:rPr>
              <a:t>Holy Week Schedule</a:t>
            </a:r>
            <a:br>
              <a:rPr lang="en-NZ" sz="1600" dirty="0" smtClean="0">
                <a:solidFill>
                  <a:schemeClr val="tx2">
                    <a:lumMod val="50000"/>
                  </a:schemeClr>
                </a:solidFill>
                <a:latin typeface="Lucida Handwriting" panose="03010101010101010101" pitchFamily="66" charset="0"/>
              </a:rPr>
            </a:br>
            <a:r>
              <a:rPr lang="en-NZ" sz="1600" dirty="0" smtClean="0">
                <a:solidFill>
                  <a:schemeClr val="tx2">
                    <a:lumMod val="50000"/>
                  </a:schemeClr>
                </a:solidFill>
                <a:latin typeface="Lucida Handwriting" panose="03010101010101010101" pitchFamily="66" charset="0"/>
              </a:rPr>
              <a:t>create a </a:t>
            </a:r>
            <a:r>
              <a:rPr lang="en-NZ" sz="1600" dirty="0">
                <a:solidFill>
                  <a:schemeClr val="tx2">
                    <a:lumMod val="50000"/>
                  </a:schemeClr>
                </a:solidFill>
                <a:latin typeface="Lucida Handwriting" panose="03010101010101010101" pitchFamily="66" charset="0"/>
              </a:rPr>
              <a:t>poster </a:t>
            </a:r>
            <a:r>
              <a:rPr lang="en-NZ" sz="1600" dirty="0" smtClean="0">
                <a:solidFill>
                  <a:schemeClr val="tx2">
                    <a:lumMod val="50000"/>
                  </a:schemeClr>
                </a:solidFill>
                <a:latin typeface="Lucida Handwriting" panose="03010101010101010101" pitchFamily="66" charset="0"/>
              </a:rPr>
              <a:t>to</a:t>
            </a:r>
            <a:br>
              <a:rPr lang="en-NZ" sz="1600" dirty="0" smtClean="0">
                <a:solidFill>
                  <a:schemeClr val="tx2">
                    <a:lumMod val="50000"/>
                  </a:schemeClr>
                </a:solidFill>
                <a:latin typeface="Lucida Handwriting" panose="03010101010101010101" pitchFamily="66" charset="0"/>
              </a:rPr>
            </a:br>
            <a:r>
              <a:rPr lang="en-NZ" sz="1600" dirty="0" smtClean="0">
                <a:solidFill>
                  <a:schemeClr val="tx2">
                    <a:lumMod val="50000"/>
                  </a:schemeClr>
                </a:solidFill>
                <a:latin typeface="Lucida Handwriting" panose="03010101010101010101" pitchFamily="66" charset="0"/>
              </a:rPr>
              <a:t>advertise when</a:t>
            </a:r>
            <a:br>
              <a:rPr lang="en-NZ" sz="1600" dirty="0" smtClean="0">
                <a:solidFill>
                  <a:schemeClr val="tx2">
                    <a:lumMod val="50000"/>
                  </a:schemeClr>
                </a:solidFill>
                <a:latin typeface="Lucida Handwriting" panose="03010101010101010101" pitchFamily="66" charset="0"/>
              </a:rPr>
            </a:br>
            <a:r>
              <a:rPr lang="en-NZ" sz="1600" dirty="0" smtClean="0">
                <a:solidFill>
                  <a:schemeClr val="tx2">
                    <a:lumMod val="50000"/>
                  </a:schemeClr>
                </a:solidFill>
                <a:latin typeface="Lucida Handwriting" panose="03010101010101010101" pitchFamily="66" charset="0"/>
              </a:rPr>
              <a:t>the </a:t>
            </a:r>
            <a:r>
              <a:rPr lang="en-NZ" sz="1600" dirty="0">
                <a:solidFill>
                  <a:schemeClr val="tx2">
                    <a:lumMod val="50000"/>
                  </a:schemeClr>
                </a:solidFill>
                <a:latin typeface="Lucida Handwriting" panose="03010101010101010101" pitchFamily="66" charset="0"/>
              </a:rPr>
              <a:t>Holy </a:t>
            </a:r>
            <a:r>
              <a:rPr lang="en-NZ" sz="1600" dirty="0" smtClean="0">
                <a:solidFill>
                  <a:schemeClr val="tx2">
                    <a:lumMod val="50000"/>
                  </a:schemeClr>
                </a:solidFill>
                <a:latin typeface="Lucida Handwriting" panose="03010101010101010101" pitchFamily="66" charset="0"/>
              </a:rPr>
              <a:t>Week liturgies</a:t>
            </a:r>
            <a:br>
              <a:rPr lang="en-NZ" sz="1600" dirty="0" smtClean="0">
                <a:solidFill>
                  <a:schemeClr val="tx2">
                    <a:lumMod val="50000"/>
                  </a:schemeClr>
                </a:solidFill>
                <a:latin typeface="Lucida Handwriting" panose="03010101010101010101" pitchFamily="66" charset="0"/>
              </a:rPr>
            </a:br>
            <a:r>
              <a:rPr lang="en-NZ" sz="1600" dirty="0" smtClean="0">
                <a:solidFill>
                  <a:schemeClr val="tx2">
                    <a:lumMod val="50000"/>
                  </a:schemeClr>
                </a:solidFill>
                <a:latin typeface="Lucida Handwriting" panose="03010101010101010101" pitchFamily="66" charset="0"/>
              </a:rPr>
              <a:t>will </a:t>
            </a:r>
            <a:r>
              <a:rPr lang="en-NZ" sz="1600" dirty="0">
                <a:solidFill>
                  <a:schemeClr val="tx2">
                    <a:lumMod val="50000"/>
                  </a:schemeClr>
                </a:solidFill>
                <a:latin typeface="Lucida Handwriting" panose="03010101010101010101" pitchFamily="66" charset="0"/>
              </a:rPr>
              <a:t>take place</a:t>
            </a:r>
            <a:r>
              <a:rPr lang="en-NZ" sz="1600" dirty="0" smtClean="0">
                <a:solidFill>
                  <a:schemeClr val="tx2">
                    <a:lumMod val="50000"/>
                  </a:schemeClr>
                </a:solidFill>
                <a:latin typeface="Lucida Handwriting" panose="03010101010101010101" pitchFamily="66" charset="0"/>
              </a:rPr>
              <a:t>.</a:t>
            </a:r>
            <a:br>
              <a:rPr lang="en-NZ" sz="1600" dirty="0" smtClean="0">
                <a:solidFill>
                  <a:schemeClr val="tx2">
                    <a:lumMod val="50000"/>
                  </a:schemeClr>
                </a:solidFill>
                <a:latin typeface="Lucida Handwriting" panose="03010101010101010101" pitchFamily="66" charset="0"/>
              </a:rPr>
            </a:br>
            <a:r>
              <a:rPr lang="en-NZ" sz="1600" dirty="0" smtClean="0">
                <a:solidFill>
                  <a:schemeClr val="tx2">
                    <a:lumMod val="50000"/>
                  </a:schemeClr>
                </a:solidFill>
                <a:latin typeface="Lucida Handwriting" panose="03010101010101010101" pitchFamily="66" charset="0"/>
              </a:rPr>
              <a:t> </a:t>
            </a:r>
            <a:endParaRPr lang="en-NZ" sz="1600" dirty="0">
              <a:solidFill>
                <a:schemeClr val="tx2">
                  <a:lumMod val="50000"/>
                </a:schemeClr>
              </a:solidFill>
              <a:latin typeface="Lucida Handwriting" panose="03010101010101010101" pitchFamily="66" charset="0"/>
            </a:endParaRPr>
          </a:p>
          <a:p>
            <a:pPr marL="285750" lvl="0" indent="-285750">
              <a:buFont typeface="Arial" panose="020B0604020202020204" pitchFamily="34" charset="0"/>
              <a:buChar char="֎"/>
            </a:pPr>
            <a:r>
              <a:rPr lang="en-NZ" sz="1600" dirty="0">
                <a:solidFill>
                  <a:schemeClr val="tx2">
                    <a:lumMod val="50000"/>
                  </a:schemeClr>
                </a:solidFill>
                <a:latin typeface="Lucida Handwriting" panose="03010101010101010101" pitchFamily="66" charset="0"/>
              </a:rPr>
              <a:t>Discuss with your teacher and your </a:t>
            </a:r>
            <a:r>
              <a:rPr lang="en-NZ" sz="1600" dirty="0" smtClean="0">
                <a:solidFill>
                  <a:schemeClr val="tx2">
                    <a:lumMod val="50000"/>
                  </a:schemeClr>
                </a:solidFill>
                <a:latin typeface="Lucida Handwriting" panose="03010101010101010101" pitchFamily="66" charset="0"/>
              </a:rPr>
              <a:t>priest where you</a:t>
            </a:r>
            <a:br>
              <a:rPr lang="en-NZ" sz="1600" dirty="0" smtClean="0">
                <a:solidFill>
                  <a:schemeClr val="tx2">
                    <a:lumMod val="50000"/>
                  </a:schemeClr>
                </a:solidFill>
                <a:latin typeface="Lucida Handwriting" panose="03010101010101010101" pitchFamily="66" charset="0"/>
              </a:rPr>
            </a:br>
            <a:r>
              <a:rPr lang="en-NZ" sz="1600" dirty="0" smtClean="0">
                <a:solidFill>
                  <a:schemeClr val="tx2">
                    <a:lumMod val="50000"/>
                  </a:schemeClr>
                </a:solidFill>
                <a:latin typeface="Lucida Handwriting" panose="03010101010101010101" pitchFamily="66" charset="0"/>
              </a:rPr>
              <a:t>could </a:t>
            </a:r>
            <a:r>
              <a:rPr lang="en-NZ" sz="1600" dirty="0">
                <a:solidFill>
                  <a:schemeClr val="tx2">
                    <a:lumMod val="50000"/>
                  </a:schemeClr>
                </a:solidFill>
                <a:latin typeface="Lucida Handwriting" panose="03010101010101010101" pitchFamily="66" charset="0"/>
              </a:rPr>
              <a:t>display your poster to </a:t>
            </a:r>
            <a:r>
              <a:rPr lang="en-NZ" sz="1600" dirty="0" smtClean="0">
                <a:solidFill>
                  <a:schemeClr val="tx2">
                    <a:lumMod val="50000"/>
                  </a:schemeClr>
                </a:solidFill>
                <a:latin typeface="Lucida Handwriting" panose="03010101010101010101" pitchFamily="66" charset="0"/>
              </a:rPr>
              <a:t>let people </a:t>
            </a:r>
            <a:r>
              <a:rPr lang="en-NZ" sz="1600" dirty="0">
                <a:solidFill>
                  <a:schemeClr val="tx2">
                    <a:lumMod val="50000"/>
                  </a:schemeClr>
                </a:solidFill>
                <a:latin typeface="Lucida Handwriting" panose="03010101010101010101" pitchFamily="66" charset="0"/>
              </a:rPr>
              <a:t>in </a:t>
            </a:r>
            <a:r>
              <a:rPr lang="en-NZ" sz="1600" dirty="0" smtClean="0">
                <a:solidFill>
                  <a:schemeClr val="tx2">
                    <a:lumMod val="50000"/>
                  </a:schemeClr>
                </a:solidFill>
                <a:latin typeface="Lucida Handwriting" panose="03010101010101010101" pitchFamily="66" charset="0"/>
              </a:rPr>
              <a:t>your</a:t>
            </a:r>
            <a:br>
              <a:rPr lang="en-NZ" sz="1600" dirty="0" smtClean="0">
                <a:solidFill>
                  <a:schemeClr val="tx2">
                    <a:lumMod val="50000"/>
                  </a:schemeClr>
                </a:solidFill>
                <a:latin typeface="Lucida Handwriting" panose="03010101010101010101" pitchFamily="66" charset="0"/>
              </a:rPr>
            </a:br>
            <a:r>
              <a:rPr lang="en-NZ" sz="1600" dirty="0" smtClean="0">
                <a:solidFill>
                  <a:schemeClr val="tx2">
                    <a:lumMod val="50000"/>
                  </a:schemeClr>
                </a:solidFill>
                <a:latin typeface="Lucida Handwriting" panose="03010101010101010101" pitchFamily="66" charset="0"/>
              </a:rPr>
              <a:t>community know about the </a:t>
            </a:r>
            <a:r>
              <a:rPr lang="en-NZ" sz="1600" dirty="0">
                <a:solidFill>
                  <a:schemeClr val="tx2">
                    <a:lumMod val="50000"/>
                  </a:schemeClr>
                </a:solidFill>
                <a:latin typeface="Lucida Handwriting" panose="03010101010101010101" pitchFamily="66" charset="0"/>
              </a:rPr>
              <a:t>HOLY WEEK Liturgies</a:t>
            </a:r>
            <a:r>
              <a:rPr lang="en-NZ" sz="1600" dirty="0" smtClean="0">
                <a:solidFill>
                  <a:schemeClr val="tx2">
                    <a:lumMod val="50000"/>
                  </a:schemeClr>
                </a:solidFill>
                <a:latin typeface="Lucida Handwriting" panose="03010101010101010101" pitchFamily="66" charset="0"/>
              </a:rPr>
              <a:t>.</a:t>
            </a:r>
          </a:p>
          <a:p>
            <a:pPr lvl="0"/>
            <a:endParaRPr lang="en-NZ" sz="1600" dirty="0">
              <a:solidFill>
                <a:schemeClr val="tx2">
                  <a:lumMod val="50000"/>
                </a:schemeClr>
              </a:solidFill>
              <a:latin typeface="Lucida Handwriting" panose="03010101010101010101" pitchFamily="66" charset="0"/>
            </a:endParaRPr>
          </a:p>
          <a:p>
            <a:pPr marL="285750" lvl="0" indent="-285750">
              <a:buFont typeface="Arial" panose="020B0604020202020204" pitchFamily="34" charset="0"/>
              <a:buChar char="֎"/>
            </a:pPr>
            <a:r>
              <a:rPr lang="en-NZ" sz="1600" dirty="0">
                <a:solidFill>
                  <a:schemeClr val="tx2">
                    <a:lumMod val="50000"/>
                  </a:schemeClr>
                </a:solidFill>
                <a:latin typeface="Lucida Handwriting" panose="03010101010101010101" pitchFamily="66" charset="0"/>
              </a:rPr>
              <a:t>Check your poster includes information about the WHAT? WHERE? </a:t>
            </a:r>
            <a:r>
              <a:rPr lang="en-NZ" sz="1600" dirty="0" smtClean="0">
                <a:solidFill>
                  <a:schemeClr val="tx2">
                    <a:lumMod val="50000"/>
                  </a:schemeClr>
                </a:solidFill>
                <a:latin typeface="Lucida Handwriting" panose="03010101010101010101" pitchFamily="66" charset="0"/>
              </a:rPr>
              <a:t>WHEN?</a:t>
            </a:r>
            <a:br>
              <a:rPr lang="en-NZ" sz="1600" dirty="0" smtClean="0">
                <a:solidFill>
                  <a:schemeClr val="tx2">
                    <a:lumMod val="50000"/>
                  </a:schemeClr>
                </a:solidFill>
                <a:latin typeface="Lucida Handwriting" panose="03010101010101010101" pitchFamily="66" charset="0"/>
              </a:rPr>
            </a:br>
            <a:r>
              <a:rPr lang="en-NZ" sz="1600" dirty="0" smtClean="0">
                <a:solidFill>
                  <a:schemeClr val="tx2">
                    <a:lumMod val="50000"/>
                  </a:schemeClr>
                </a:solidFill>
                <a:latin typeface="Lucida Handwriting" panose="03010101010101010101" pitchFamily="66" charset="0"/>
              </a:rPr>
              <a:t>for </a:t>
            </a:r>
            <a:r>
              <a:rPr lang="en-NZ" sz="1600" dirty="0">
                <a:solidFill>
                  <a:schemeClr val="tx2">
                    <a:lumMod val="50000"/>
                  </a:schemeClr>
                </a:solidFill>
                <a:latin typeface="Lucida Handwriting" panose="03010101010101010101" pitchFamily="66" charset="0"/>
              </a:rPr>
              <a:t>each liturgy including the colours and symbols</a:t>
            </a:r>
            <a:r>
              <a:rPr lang="en-NZ" sz="1600" dirty="0" smtClean="0">
                <a:solidFill>
                  <a:schemeClr val="tx2">
                    <a:lumMod val="50000"/>
                  </a:schemeClr>
                </a:solidFill>
                <a:latin typeface="Lucida Handwriting" panose="03010101010101010101" pitchFamily="66" charset="0"/>
              </a:rPr>
              <a:t>.</a:t>
            </a:r>
            <a:endParaRPr lang="en-NZ" sz="1600" dirty="0">
              <a:solidFill>
                <a:schemeClr val="tx2">
                  <a:lumMod val="50000"/>
                </a:schemeClr>
              </a:solidFill>
              <a:latin typeface="Lucida Handwriting" panose="03010101010101010101" pitchFamily="66" charset="0"/>
            </a:endParaRPr>
          </a:p>
        </p:txBody>
      </p:sp>
      <p:sp>
        <p:nvSpPr>
          <p:cNvPr id="2" name="Title"/>
          <p:cNvSpPr>
            <a:spLocks noGrp="1"/>
          </p:cNvSpPr>
          <p:nvPr>
            <p:ph type="ctrTitle"/>
          </p:nvPr>
        </p:nvSpPr>
        <p:spPr>
          <a:xfrm>
            <a:off x="0" y="33966"/>
            <a:ext cx="9144000" cy="692175"/>
          </a:xfrm>
        </p:spPr>
        <p:txBody>
          <a:bodyPr lIns="36000" rIns="36000">
            <a:noAutofit/>
          </a:bodyPr>
          <a:lstStyle/>
          <a:p>
            <a:r>
              <a:rPr lang="en-NZ" sz="3200" dirty="0">
                <a:solidFill>
                  <a:schemeClr val="tx2">
                    <a:lumMod val="50000"/>
                  </a:schemeClr>
                </a:solidFill>
                <a:latin typeface="Adobe Gothic Std B" panose="020B0800000000000000" pitchFamily="34" charset="-128"/>
                <a:ea typeface="Adobe Gothic Std B" panose="020B0800000000000000" pitchFamily="34" charset="-128"/>
                <a:cs typeface="+mn-cs"/>
              </a:rPr>
              <a:t>Holy Week Liturgies in a Church near you</a:t>
            </a:r>
            <a:endParaRPr lang="en-GB" sz="3200" dirty="0">
              <a:solidFill>
                <a:schemeClr val="tx2">
                  <a:lumMod val="50000"/>
                </a:schemeClr>
              </a:solidFill>
              <a:latin typeface="Adobe Gothic Std B" panose="020B0800000000000000" pitchFamily="34" charset="-128"/>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73266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1000"/>
                                        <p:tgtEl>
                                          <p:spTgt spid="10">
                                            <p:txEl>
                                              <p:pRg st="1" end="1"/>
                                            </p:txEl>
                                          </p:spTgt>
                                        </p:tgtEl>
                                      </p:cBhvr>
                                    </p:animEffect>
                                    <p:anim calcmode="lin" valueType="num">
                                      <p:cBhvr>
                                        <p:cTn id="1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1000"/>
                                        <p:tgtEl>
                                          <p:spTgt spid="10">
                                            <p:txEl>
                                              <p:pRg st="3" end="3"/>
                                            </p:txEl>
                                          </p:spTgt>
                                        </p:tgtEl>
                                      </p:cBhvr>
                                    </p:animEffect>
                                    <p:anim calcmode="lin" valueType="num">
                                      <p:cBhvr>
                                        <p:cTn id="2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 y="0"/>
            <a:ext cx="9144000" cy="5143500"/>
          </a:xfrm>
          <a:prstGeom prst="rect">
            <a:avLst/>
          </a:prstGeom>
        </p:spPr>
      </p:pic>
      <p:sp>
        <p:nvSpPr>
          <p:cNvPr id="35" name="Textbox: Line 7"/>
          <p:cNvSpPr txBox="1"/>
          <p:nvPr/>
        </p:nvSpPr>
        <p:spPr>
          <a:xfrm>
            <a:off x="847230" y="4414952"/>
            <a:ext cx="7858800" cy="338554"/>
          </a:xfrm>
          <a:prstGeom prst="rect">
            <a:avLst/>
          </a:prstGeom>
          <a:noFill/>
        </p:spPr>
        <p:txBody>
          <a:bodyPr wrap="square" rtlCol="0">
            <a:spAutoFit/>
          </a:bodyPr>
          <a:lstStyle/>
          <a:p>
            <a:pPr lvl="0"/>
            <a:r>
              <a:rPr lang="en-NZ" sz="1600" dirty="0">
                <a:solidFill>
                  <a:schemeClr val="tx2">
                    <a:lumMod val="50000"/>
                  </a:schemeClr>
                </a:solidFill>
                <a:latin typeface="Adobe Gothic Std B" panose="020B0800000000000000" pitchFamily="34" charset="-128"/>
                <a:ea typeface="Adobe Gothic Std B" panose="020B0800000000000000" pitchFamily="34" charset="-128"/>
              </a:rPr>
              <a:t>Questions I would like to ask about the topics in this resource are …</a:t>
            </a:r>
          </a:p>
        </p:txBody>
      </p:sp>
      <p:sp>
        <p:nvSpPr>
          <p:cNvPr id="18" name="Textbox: Line 6"/>
          <p:cNvSpPr txBox="1"/>
          <p:nvPr/>
        </p:nvSpPr>
        <p:spPr>
          <a:xfrm>
            <a:off x="847230" y="4020164"/>
            <a:ext cx="7858800" cy="338554"/>
          </a:xfrm>
          <a:prstGeom prst="rect">
            <a:avLst/>
          </a:prstGeom>
          <a:noFill/>
        </p:spPr>
        <p:txBody>
          <a:bodyPr wrap="square" rtlCol="0">
            <a:spAutoFit/>
          </a:bodyPr>
          <a:lstStyle/>
          <a:p>
            <a:pPr lvl="0"/>
            <a:r>
              <a:rPr lang="en-NZ" sz="1600" dirty="0">
                <a:solidFill>
                  <a:schemeClr val="tx2">
                    <a:lumMod val="50000"/>
                  </a:schemeClr>
                </a:solidFill>
                <a:latin typeface="Adobe Gothic Std B" panose="020B0800000000000000" pitchFamily="34" charset="-128"/>
                <a:ea typeface="Adobe Gothic Std B" panose="020B0800000000000000" pitchFamily="34" charset="-128"/>
              </a:rPr>
              <a:t>Which activity do you think helped you to learn best in this resource?</a:t>
            </a:r>
          </a:p>
        </p:txBody>
      </p:sp>
      <p:sp>
        <p:nvSpPr>
          <p:cNvPr id="20" name="Textbox: Line 5"/>
          <p:cNvSpPr txBox="1"/>
          <p:nvPr/>
        </p:nvSpPr>
        <p:spPr>
          <a:xfrm>
            <a:off x="847230" y="3379729"/>
            <a:ext cx="7858800" cy="584775"/>
          </a:xfrm>
          <a:prstGeom prst="rect">
            <a:avLst/>
          </a:prstGeom>
          <a:noFill/>
        </p:spPr>
        <p:txBody>
          <a:bodyPr wrap="square" rtlCol="0">
            <a:spAutoFit/>
          </a:bodyPr>
          <a:lstStyle/>
          <a:p>
            <a:pPr lvl="0"/>
            <a:r>
              <a:rPr lang="en-NZ" sz="1600" dirty="0">
                <a:solidFill>
                  <a:schemeClr val="tx2">
                    <a:lumMod val="50000"/>
                  </a:schemeClr>
                </a:solidFill>
                <a:latin typeface="Adobe Gothic Std B" panose="020B0800000000000000" pitchFamily="34" charset="-128"/>
                <a:ea typeface="Adobe Gothic Std B" panose="020B0800000000000000" pitchFamily="34" charset="-128"/>
              </a:rPr>
              <a:t>Write 3 things you learned about our beliefs about why Jesus died on the cross.</a:t>
            </a:r>
            <a:r>
              <a:rPr lang="en-NZ" sz="1600" b="1" dirty="0">
                <a:solidFill>
                  <a:schemeClr val="tx2">
                    <a:lumMod val="50000"/>
                  </a:schemeClr>
                </a:solidFill>
                <a:latin typeface="Adobe Gothic Std B" panose="020B0800000000000000" pitchFamily="34" charset="-128"/>
                <a:ea typeface="Adobe Gothic Std B" panose="020B0800000000000000" pitchFamily="34" charset="-128"/>
              </a:rPr>
              <a:t> </a:t>
            </a:r>
            <a:r>
              <a:rPr lang="en-NZ" sz="1600" b="1" i="1" dirty="0">
                <a:solidFill>
                  <a:schemeClr val="tx2">
                    <a:lumMod val="50000"/>
                  </a:schemeClr>
                </a:solidFill>
                <a:latin typeface="Adobe Gothic Std B" panose="020B0800000000000000" pitchFamily="34" charset="-128"/>
                <a:ea typeface="Adobe Gothic Std B" panose="020B0800000000000000" pitchFamily="34" charset="-128"/>
              </a:rPr>
              <a:t>(Slide 8,9)</a:t>
            </a:r>
            <a:endParaRPr lang="en-NZ" sz="1600" i="1" dirty="0">
              <a:solidFill>
                <a:schemeClr val="tx2">
                  <a:lumMod val="50000"/>
                </a:schemeClr>
              </a:solidFill>
              <a:latin typeface="Adobe Gothic Std B" panose="020B0800000000000000" pitchFamily="34" charset="-128"/>
              <a:ea typeface="Adobe Gothic Std B" panose="020B0800000000000000" pitchFamily="34" charset="-128"/>
            </a:endParaRPr>
          </a:p>
        </p:txBody>
      </p:sp>
      <p:sp>
        <p:nvSpPr>
          <p:cNvPr id="21" name="Textbox: Line 4"/>
          <p:cNvSpPr txBox="1"/>
          <p:nvPr/>
        </p:nvSpPr>
        <p:spPr>
          <a:xfrm>
            <a:off x="847230" y="2730331"/>
            <a:ext cx="7858800" cy="584775"/>
          </a:xfrm>
          <a:prstGeom prst="rect">
            <a:avLst/>
          </a:prstGeom>
          <a:noFill/>
        </p:spPr>
        <p:txBody>
          <a:bodyPr wrap="square" rtlCol="0">
            <a:spAutoFit/>
          </a:bodyPr>
          <a:lstStyle/>
          <a:p>
            <a:pPr lvl="0"/>
            <a:r>
              <a:rPr lang="en-NZ" sz="1600" dirty="0">
                <a:solidFill>
                  <a:schemeClr val="tx2">
                    <a:lumMod val="50000"/>
                  </a:schemeClr>
                </a:solidFill>
                <a:latin typeface="Adobe Gothic Std B" panose="020B0800000000000000" pitchFamily="34" charset="-128"/>
                <a:ea typeface="Adobe Gothic Std B" panose="020B0800000000000000" pitchFamily="34" charset="-128"/>
              </a:rPr>
              <a:t>Give 3 good reasons why it is important for Christians to be part of the Holy Week liturgies.</a:t>
            </a:r>
          </a:p>
        </p:txBody>
      </p:sp>
      <p:sp>
        <p:nvSpPr>
          <p:cNvPr id="22" name="Textbox: Line 3"/>
          <p:cNvSpPr txBox="1"/>
          <p:nvPr/>
        </p:nvSpPr>
        <p:spPr>
          <a:xfrm>
            <a:off x="847230" y="2081515"/>
            <a:ext cx="7858800" cy="584775"/>
          </a:xfrm>
          <a:prstGeom prst="rect">
            <a:avLst/>
          </a:prstGeom>
          <a:noFill/>
        </p:spPr>
        <p:txBody>
          <a:bodyPr wrap="square" rtlCol="0">
            <a:spAutoFit/>
          </a:bodyPr>
          <a:lstStyle/>
          <a:p>
            <a:pPr lvl="0"/>
            <a:r>
              <a:rPr lang="en-NZ" sz="1600" dirty="0">
                <a:solidFill>
                  <a:schemeClr val="tx2">
                    <a:lumMod val="50000"/>
                  </a:schemeClr>
                </a:solidFill>
                <a:latin typeface="Adobe Gothic Std B" panose="020B0800000000000000" pitchFamily="34" charset="-128"/>
                <a:ea typeface="Adobe Gothic Std B" panose="020B0800000000000000" pitchFamily="34" charset="-128"/>
              </a:rPr>
              <a:t>Explain how the Holy Week liturgies help Jesus</a:t>
            </a:r>
            <a:r>
              <a:rPr lang="en-NZ" sz="1600" spc="-1600" dirty="0">
                <a:solidFill>
                  <a:schemeClr val="tx2">
                    <a:lumMod val="50000"/>
                  </a:schemeClr>
                </a:solidFill>
                <a:latin typeface="Adobe Gothic Std B" panose="020B0800000000000000" pitchFamily="34" charset="-128"/>
                <a:ea typeface="Adobe Gothic Std B" panose="020B0800000000000000" pitchFamily="34" charset="-128"/>
              </a:rPr>
              <a:t>’</a:t>
            </a:r>
            <a:r>
              <a:rPr lang="en-NZ" sz="1600" dirty="0">
                <a:solidFill>
                  <a:schemeClr val="tx2">
                    <a:lumMod val="50000"/>
                  </a:schemeClr>
                </a:solidFill>
                <a:latin typeface="Adobe Gothic Std B" panose="020B0800000000000000" pitchFamily="34" charset="-128"/>
                <a:ea typeface="Adobe Gothic Std B" panose="020B0800000000000000" pitchFamily="34" charset="-128"/>
              </a:rPr>
              <a:t> </a:t>
            </a:r>
            <a:r>
              <a:rPr lang="en-NZ" sz="1600" dirty="0" smtClean="0">
                <a:solidFill>
                  <a:schemeClr val="tx2">
                    <a:lumMod val="50000"/>
                  </a:schemeClr>
                </a:solidFill>
                <a:latin typeface="Adobe Gothic Std B" panose="020B0800000000000000" pitchFamily="34" charset="-128"/>
                <a:ea typeface="Adobe Gothic Std B" panose="020B0800000000000000" pitchFamily="34" charset="-128"/>
              </a:rPr>
              <a:t> disciples </a:t>
            </a:r>
            <a:r>
              <a:rPr lang="en-NZ" sz="1600" dirty="0">
                <a:solidFill>
                  <a:schemeClr val="tx2">
                    <a:lumMod val="50000"/>
                  </a:schemeClr>
                </a:solidFill>
                <a:latin typeface="Adobe Gothic Std B" panose="020B0800000000000000" pitchFamily="34" charset="-128"/>
                <a:ea typeface="Adobe Gothic Std B" panose="020B0800000000000000" pitchFamily="34" charset="-128"/>
              </a:rPr>
              <a:t>today participate in the events as though they were present at them with Jesus. </a:t>
            </a:r>
            <a:r>
              <a:rPr lang="en-NZ" sz="1600" i="1" dirty="0">
                <a:solidFill>
                  <a:schemeClr val="tx2">
                    <a:lumMod val="50000"/>
                  </a:schemeClr>
                </a:solidFill>
                <a:latin typeface="Adobe Gothic Std B" panose="020B0800000000000000" pitchFamily="34" charset="-128"/>
                <a:ea typeface="Adobe Gothic Std B" panose="020B0800000000000000" pitchFamily="34" charset="-128"/>
              </a:rPr>
              <a:t>(Slide 7)</a:t>
            </a:r>
          </a:p>
        </p:txBody>
      </p:sp>
      <p:sp>
        <p:nvSpPr>
          <p:cNvPr id="27" name="Textbox: Line 2"/>
          <p:cNvSpPr txBox="1"/>
          <p:nvPr/>
        </p:nvSpPr>
        <p:spPr>
          <a:xfrm>
            <a:off x="847230" y="1424298"/>
            <a:ext cx="7858800" cy="584775"/>
          </a:xfrm>
          <a:prstGeom prst="rect">
            <a:avLst/>
          </a:prstGeom>
          <a:noFill/>
        </p:spPr>
        <p:txBody>
          <a:bodyPr wrap="square" rtlCol="0">
            <a:spAutoFit/>
          </a:bodyPr>
          <a:lstStyle/>
          <a:p>
            <a:pPr lvl="0"/>
            <a:r>
              <a:rPr lang="en-NZ" sz="1600" dirty="0">
                <a:solidFill>
                  <a:schemeClr val="tx2">
                    <a:lumMod val="50000"/>
                  </a:schemeClr>
                </a:solidFill>
                <a:latin typeface="Adobe Gothic Std B" panose="020B0800000000000000" pitchFamily="34" charset="-128"/>
                <a:ea typeface="Adobe Gothic Std B" panose="020B0800000000000000" pitchFamily="34" charset="-128"/>
              </a:rPr>
              <a:t>Make a list of the days of Holy Week, record one event that happened on that day and how it is celebrated in Church liturgies. </a:t>
            </a:r>
            <a:r>
              <a:rPr lang="en-NZ" sz="1600" b="1" i="1" dirty="0">
                <a:solidFill>
                  <a:schemeClr val="tx2">
                    <a:lumMod val="50000"/>
                  </a:schemeClr>
                </a:solidFill>
                <a:latin typeface="Adobe Gothic Std B" panose="020B0800000000000000" pitchFamily="34" charset="-128"/>
                <a:ea typeface="Adobe Gothic Std B" panose="020B0800000000000000" pitchFamily="34" charset="-128"/>
              </a:rPr>
              <a:t>(Slides 5,6)</a:t>
            </a:r>
            <a:endParaRPr lang="en-NZ" sz="1400" i="1" dirty="0">
              <a:solidFill>
                <a:schemeClr val="tx2">
                  <a:lumMod val="50000"/>
                </a:schemeClr>
              </a:solidFill>
              <a:latin typeface="Adobe Gothic Std B" panose="020B0800000000000000" pitchFamily="34" charset="-128"/>
              <a:ea typeface="Adobe Gothic Std B" panose="020B0800000000000000" pitchFamily="34" charset="-128"/>
            </a:endParaRPr>
          </a:p>
        </p:txBody>
      </p:sp>
      <p:sp>
        <p:nvSpPr>
          <p:cNvPr id="50" name="Textbox: Line 1"/>
          <p:cNvSpPr txBox="1"/>
          <p:nvPr/>
        </p:nvSpPr>
        <p:spPr>
          <a:xfrm>
            <a:off x="847230" y="798537"/>
            <a:ext cx="7858800" cy="584775"/>
          </a:xfrm>
          <a:prstGeom prst="rect">
            <a:avLst/>
          </a:prstGeom>
          <a:noFill/>
        </p:spPr>
        <p:txBody>
          <a:bodyPr wrap="square" rtlCol="0">
            <a:spAutoFit/>
          </a:bodyPr>
          <a:lstStyle/>
          <a:p>
            <a:pPr lvl="0"/>
            <a:r>
              <a:rPr lang="en-NZ" sz="1600" dirty="0">
                <a:solidFill>
                  <a:schemeClr val="tx2">
                    <a:lumMod val="50000"/>
                  </a:schemeClr>
                </a:solidFill>
                <a:latin typeface="Adobe Gothic Std B" panose="020B0800000000000000" pitchFamily="34" charset="-128"/>
                <a:ea typeface="Adobe Gothic Std B" panose="020B0800000000000000" pitchFamily="34" charset="-128"/>
              </a:rPr>
              <a:t>With a partner share the Liturgical Year quiz and note your score and what you still need to learn about. </a:t>
            </a:r>
            <a:r>
              <a:rPr lang="en-NZ" sz="1600" i="1" dirty="0">
                <a:solidFill>
                  <a:schemeClr val="tx2">
                    <a:lumMod val="50000"/>
                  </a:schemeClr>
                </a:solidFill>
                <a:latin typeface="Adobe Gothic Std B" panose="020B0800000000000000" pitchFamily="34" charset="-128"/>
                <a:ea typeface="Adobe Gothic Std B" panose="020B0800000000000000" pitchFamily="34" charset="-128"/>
              </a:rPr>
              <a:t>(Slide 3)</a:t>
            </a:r>
          </a:p>
        </p:txBody>
      </p:sp>
      <p:sp>
        <p:nvSpPr>
          <p:cNvPr id="36" name="Shape: Border 7"/>
          <p:cNvSpPr/>
          <p:nvPr/>
        </p:nvSpPr>
        <p:spPr>
          <a:xfrm>
            <a:off x="885836" y="4398928"/>
            <a:ext cx="6501553"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0" name="Shape: Border 6"/>
          <p:cNvSpPr/>
          <p:nvPr/>
        </p:nvSpPr>
        <p:spPr>
          <a:xfrm>
            <a:off x="878399" y="4004412"/>
            <a:ext cx="7761600"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1" name="Shape: Border 5"/>
          <p:cNvSpPr/>
          <p:nvPr/>
        </p:nvSpPr>
        <p:spPr>
          <a:xfrm>
            <a:off x="878399" y="3357897"/>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2" name="Shape: Border 4"/>
          <p:cNvSpPr/>
          <p:nvPr/>
        </p:nvSpPr>
        <p:spPr>
          <a:xfrm>
            <a:off x="878399" y="2711382"/>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3" name="Shape: Border 3"/>
          <p:cNvSpPr/>
          <p:nvPr/>
        </p:nvSpPr>
        <p:spPr>
          <a:xfrm>
            <a:off x="878399" y="2064867"/>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Constantia" panose="02030602050306030303" pitchFamily="18" charset="0"/>
              <a:ea typeface="Arial" pitchFamily="34" charset="-128"/>
            </a:endParaRPr>
          </a:p>
        </p:txBody>
      </p:sp>
      <p:sp>
        <p:nvSpPr>
          <p:cNvPr id="34" name="Shape: Border 2"/>
          <p:cNvSpPr/>
          <p:nvPr/>
        </p:nvSpPr>
        <p:spPr>
          <a:xfrm>
            <a:off x="878399" y="1418352"/>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51" name="Shape: Border 1"/>
          <p:cNvSpPr/>
          <p:nvPr/>
        </p:nvSpPr>
        <p:spPr>
          <a:xfrm>
            <a:off x="878399" y="771837"/>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42" name="Shape: Number 7"/>
          <p:cNvSpPr txBox="1"/>
          <p:nvPr/>
        </p:nvSpPr>
        <p:spPr>
          <a:xfrm>
            <a:off x="489837" y="4420171"/>
            <a:ext cx="394578" cy="338554"/>
          </a:xfrm>
          <a:prstGeom prst="rect">
            <a:avLst/>
          </a:prstGeom>
          <a:noFill/>
        </p:spPr>
        <p:txBody>
          <a:bodyPr wrap="square" rtlCol="0">
            <a:spAutoFit/>
          </a:bodyPr>
          <a:lstStyle/>
          <a:p>
            <a:r>
              <a:rPr lang="en-GB" sz="1600" dirty="0" smtClean="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rPr>
              <a:t>7)</a:t>
            </a:r>
            <a:endParaRPr lang="en-GB" sz="1600" dirty="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37" name="Shape: Number 6"/>
          <p:cNvSpPr txBox="1"/>
          <p:nvPr/>
        </p:nvSpPr>
        <p:spPr>
          <a:xfrm>
            <a:off x="482400" y="4011191"/>
            <a:ext cx="394578" cy="338554"/>
          </a:xfrm>
          <a:prstGeom prst="rect">
            <a:avLst/>
          </a:prstGeom>
          <a:noFill/>
        </p:spPr>
        <p:txBody>
          <a:bodyPr wrap="square" rtlCol="0">
            <a:spAutoFit/>
          </a:bodyPr>
          <a:lstStyle/>
          <a:p>
            <a:r>
              <a:rPr lang="en-GB" sz="1600" dirty="0" smtClean="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rPr>
              <a:t>6)</a:t>
            </a:r>
            <a:endParaRPr lang="en-GB" sz="1600" dirty="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38" name="Shape: Number 5"/>
          <p:cNvSpPr txBox="1"/>
          <p:nvPr/>
        </p:nvSpPr>
        <p:spPr>
          <a:xfrm>
            <a:off x="482400" y="3378018"/>
            <a:ext cx="394578" cy="338554"/>
          </a:xfrm>
          <a:prstGeom prst="rect">
            <a:avLst/>
          </a:prstGeom>
          <a:noFill/>
        </p:spPr>
        <p:txBody>
          <a:bodyPr wrap="square" rtlCol="0">
            <a:spAutoFit/>
          </a:bodyPr>
          <a:lstStyle/>
          <a:p>
            <a:r>
              <a:rPr lang="en-GB" sz="1600" dirty="0" smtClean="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rPr>
              <a:t>5)</a:t>
            </a:r>
            <a:endParaRPr lang="en-GB" sz="1600" dirty="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39" name="Shape: Number 4"/>
          <p:cNvSpPr txBox="1"/>
          <p:nvPr/>
        </p:nvSpPr>
        <p:spPr>
          <a:xfrm>
            <a:off x="482400" y="2730338"/>
            <a:ext cx="394578" cy="338554"/>
          </a:xfrm>
          <a:prstGeom prst="rect">
            <a:avLst/>
          </a:prstGeom>
          <a:noFill/>
        </p:spPr>
        <p:txBody>
          <a:bodyPr wrap="square" rtlCol="0">
            <a:spAutoFit/>
          </a:bodyPr>
          <a:lstStyle/>
          <a:p>
            <a:r>
              <a:rPr lang="en-GB" sz="1600" dirty="0" smtClean="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rPr>
              <a:t>4)</a:t>
            </a:r>
            <a:endParaRPr lang="en-GB" sz="1600" dirty="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40" name="Shape: Number 3"/>
          <p:cNvSpPr txBox="1"/>
          <p:nvPr/>
        </p:nvSpPr>
        <p:spPr>
          <a:xfrm>
            <a:off x="482400" y="2091387"/>
            <a:ext cx="394578" cy="338554"/>
          </a:xfrm>
          <a:prstGeom prst="rect">
            <a:avLst/>
          </a:prstGeom>
          <a:noFill/>
        </p:spPr>
        <p:txBody>
          <a:bodyPr wrap="square" rtlCol="0">
            <a:spAutoFit/>
          </a:bodyPr>
          <a:lstStyle/>
          <a:p>
            <a:r>
              <a:rPr lang="en-GB" sz="1600" dirty="0" smtClean="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rPr>
              <a:t>3)</a:t>
            </a:r>
            <a:endParaRPr lang="en-GB" sz="1600" dirty="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41" name="Shape: Number 2"/>
          <p:cNvSpPr txBox="1"/>
          <p:nvPr/>
        </p:nvSpPr>
        <p:spPr>
          <a:xfrm>
            <a:off x="482400" y="1423279"/>
            <a:ext cx="394578" cy="338554"/>
          </a:xfrm>
          <a:prstGeom prst="rect">
            <a:avLst/>
          </a:prstGeom>
          <a:noFill/>
        </p:spPr>
        <p:txBody>
          <a:bodyPr wrap="square" rtlCol="0">
            <a:spAutoFit/>
          </a:bodyPr>
          <a:lstStyle/>
          <a:p>
            <a:r>
              <a:rPr lang="en-GB" sz="1600" dirty="0" smtClean="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rPr>
              <a:t>2)</a:t>
            </a:r>
            <a:endParaRPr lang="en-GB" sz="1600" dirty="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52" name="Shape: Number 1"/>
          <p:cNvSpPr txBox="1"/>
          <p:nvPr/>
        </p:nvSpPr>
        <p:spPr>
          <a:xfrm>
            <a:off x="482400" y="789703"/>
            <a:ext cx="394578" cy="338554"/>
          </a:xfrm>
          <a:prstGeom prst="rect">
            <a:avLst/>
          </a:prstGeom>
          <a:noFill/>
        </p:spPr>
        <p:txBody>
          <a:bodyPr wrap="square" rtlCol="0">
            <a:spAutoFit/>
          </a:bodyPr>
          <a:lstStyle/>
          <a:p>
            <a:r>
              <a:rPr lang="en-GB" sz="1600" dirty="0" smtClean="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rPr>
              <a:t>1)</a:t>
            </a:r>
            <a:endParaRPr lang="en-GB" sz="1600" dirty="0">
              <a:solidFill>
                <a:schemeClr val="tx2">
                  <a:lumMod val="50000"/>
                </a:schemeClr>
              </a:solidFill>
              <a:latin typeface="Adobe Gothic Std B" panose="020B0800000000000000" pitchFamily="34" charset="-128"/>
              <a:ea typeface="Adobe Gothic Std B" panose="020B0800000000000000" pitchFamily="34" charset="-128"/>
              <a:cs typeface="Arial" panose="020B0604020202020204" pitchFamily="34" charset="0"/>
            </a:endParaRPr>
          </a:p>
        </p:txBody>
      </p:sp>
      <p:pic>
        <p:nvPicPr>
          <p:cNvPr id="45" name="Picture: Top right" descr="Image result for holy week images"/>
          <p:cNvPicPr/>
          <p:nvPr/>
        </p:nvPicPr>
        <p:blipFill rotWithShape="1">
          <a:blip r:embed="rId4" cstate="print">
            <a:extLst>
              <a:ext uri="{28A0092B-C50C-407E-A947-70E740481C1C}">
                <a14:useLocalDpi xmlns:a14="http://schemas.microsoft.com/office/drawing/2010/main" val="0"/>
              </a:ext>
            </a:extLst>
          </a:blip>
          <a:srcRect b="20958"/>
          <a:stretch/>
        </p:blipFill>
        <p:spPr bwMode="auto">
          <a:xfrm>
            <a:off x="7092176" y="128250"/>
            <a:ext cx="1907824" cy="699449"/>
          </a:xfrm>
          <a:prstGeom prst="rect">
            <a:avLst/>
          </a:prstGeom>
          <a:noFill/>
          <a:ln>
            <a:noFill/>
          </a:ln>
          <a:extLst>
            <a:ext uri="{53640926-AAD7-44D8-BBD7-CCE9431645EC}">
              <a14:shadowObscured xmlns:a14="http://schemas.microsoft.com/office/drawing/2010/main"/>
            </a:ext>
          </a:extLst>
        </p:spPr>
      </p:pic>
      <p:sp>
        <p:nvSpPr>
          <p:cNvPr id="2" name="Title"/>
          <p:cNvSpPr>
            <a:spLocks noGrp="1"/>
          </p:cNvSpPr>
          <p:nvPr>
            <p:ph type="ctrTitle"/>
          </p:nvPr>
        </p:nvSpPr>
        <p:spPr>
          <a:xfrm>
            <a:off x="0" y="122661"/>
            <a:ext cx="9144000" cy="705038"/>
          </a:xfrm>
        </p:spPr>
        <p:txBody>
          <a:bodyPr>
            <a:noAutofit/>
          </a:bodyPr>
          <a:lstStyle/>
          <a:p>
            <a:r>
              <a:rPr lang="en-US" sz="3200" dirty="0">
                <a:solidFill>
                  <a:schemeClr val="tx2">
                    <a:lumMod val="50000"/>
                  </a:schemeClr>
                </a:solidFill>
                <a:latin typeface="Adobe Gothic Std B" panose="020B0800000000000000" pitchFamily="34" charset="-128"/>
                <a:ea typeface="Adobe Gothic Std B" panose="020B0800000000000000" pitchFamily="34" charset="-128"/>
                <a:cs typeface="+mn-cs"/>
              </a:rPr>
              <a:t>Check up</a:t>
            </a:r>
            <a:endParaRPr lang="en-GB" sz="3200" dirty="0">
              <a:solidFill>
                <a:schemeClr val="tx2">
                  <a:lumMod val="50000"/>
                </a:schemeClr>
              </a:solidFill>
              <a:latin typeface="Adobe Gothic Std B" panose="020B0800000000000000" pitchFamily="34" charset="-128"/>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Tool instructions"/>
          <p:cNvSpPr txBox="1"/>
          <p:nvPr/>
        </p:nvSpPr>
        <p:spPr>
          <a:xfrm>
            <a:off x="3007337" y="4774168"/>
            <a:ext cx="3129383" cy="369332"/>
          </a:xfrm>
          <a:prstGeom prst="rect">
            <a:avLst/>
          </a:prstGeom>
          <a:noFill/>
        </p:spPr>
        <p:txBody>
          <a:bodyPr wrap="none" rtlCol="0">
            <a:spAutoFit/>
          </a:bodyPr>
          <a:lstStyle/>
          <a:p>
            <a:pPr algn="ctr"/>
            <a:r>
              <a:rPr lang="en-GB" sz="900" dirty="0">
                <a:latin typeface="Adobe Gothic Std B" panose="020B0800000000000000" pitchFamily="34" charset="-128"/>
                <a:ea typeface="Adobe Gothic Std B" panose="020B0800000000000000" pitchFamily="34" charset="-128"/>
                <a:cs typeface="Arial" panose="020B0604020202020204" pitchFamily="34" charset="0"/>
              </a:rPr>
              <a:t>Click in each caption space to reveal text</a:t>
            </a:r>
          </a:p>
          <a:p>
            <a:pPr algn="ctr"/>
            <a:r>
              <a:rPr lang="en-NZ" sz="900" dirty="0" smtClean="0">
                <a:latin typeface="Adobe Gothic Std B" panose="020B0800000000000000" pitchFamily="34" charset="-128"/>
                <a:ea typeface="Adobe Gothic Std B" panose="020B0800000000000000" pitchFamily="34" charset="-128"/>
                <a:cs typeface="Arial" panose="020B0604020202020204" pitchFamily="34" charset="0"/>
              </a:rPr>
              <a:t>Click on the worksheet button to go to the worksheet.</a:t>
            </a:r>
            <a:endParaRPr lang="en-GB" sz="900" dirty="0">
              <a:latin typeface="Adobe Gothic Std B" panose="020B0800000000000000" pitchFamily="34" charset="-128"/>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963645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50"/>
                                        </p:tgtEl>
                                        <p:attrNameLst>
                                          <p:attrName>style.color</p:attrName>
                                        </p:attrNameLst>
                                      </p:cBhvr>
                                      <p:to>
                                        <a:srgbClr val="4D4D4D"/>
                                      </p:to>
                                    </p:animClr>
                                  </p:childTnLst>
                                </p:cTn>
                              </p:par>
                              <p:par>
                                <p:cTn id="7" presetID="10" presetClass="entr" presetSubtype="0" fill="hold" grpId="5"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childTnLst>
                          </p:cTn>
                        </p:par>
                      </p:childTnLst>
                    </p:cTn>
                  </p:par>
                </p:childTnLst>
              </p:cTn>
              <p:nextCondLst>
                <p:cond evt="onClick" delay="0">
                  <p:tgtEl>
                    <p:spTgt spid="34"/>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7"/>
                                        </p:tgtEl>
                                        <p:attrNameLst>
                                          <p:attrName>style.color</p:attrName>
                                        </p:attrNameLst>
                                      </p:cBhvr>
                                      <p:to>
                                        <a:srgbClr val="4D4D4D"/>
                                      </p:to>
                                    </p:animClr>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nextCondLst>
                <p:cond evt="onClick" delay="0">
                  <p:tgtEl>
                    <p:spTgt spid="33"/>
                  </p:tgtEl>
                </p:cond>
              </p:nextCondLst>
            </p:seq>
            <p:seq concurrent="1" nextAc="seek">
              <p:cTn id="18" restart="whenNotActive" fill="hold" evtFilter="cancelBubble" nodeType="interactiveSeq">
                <p:stCondLst>
                  <p:cond evt="onClick" delay="0">
                    <p:tgtEl>
                      <p:spTgt spid="3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2"/>
                                        </p:tgtEl>
                                        <p:attrNameLst>
                                          <p:attrName>style.color</p:attrName>
                                        </p:attrNameLst>
                                      </p:cBhvr>
                                      <p:to>
                                        <a:srgbClr val="4D4D4D"/>
                                      </p:to>
                                    </p:animClr>
                                  </p:childTnLst>
                                </p:cTn>
                              </p:par>
                              <p:par>
                                <p:cTn id="23" presetID="10" presetClass="entr"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1"/>
                                        </p:tgtEl>
                                        <p:attrNameLst>
                                          <p:attrName>style.color</p:attrName>
                                        </p:attrNameLst>
                                      </p:cBhvr>
                                      <p:to>
                                        <a:srgbClr val="4D4D4D"/>
                                      </p:to>
                                    </p:animClr>
                                  </p:childTnLst>
                                </p:cTn>
                              </p:par>
                              <p:par>
                                <p:cTn id="31" presetID="10"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nextCondLst>
                <p:cond evt="onClick" delay="0">
                  <p:tgtEl>
                    <p:spTgt spid="31"/>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0" nodeType="withEffect">
                                  <p:stCondLst>
                                    <p:cond delay="0"/>
                                  </p:stCondLst>
                                  <p:childTnLst>
                                    <p:animClr clrSpc="rgb" dir="cw">
                                      <p:cBhvr override="childStyle">
                                        <p:cTn id="38" dur="1000" fill="hold"/>
                                        <p:tgtEl>
                                          <p:spTgt spid="20"/>
                                        </p:tgtEl>
                                        <p:attrNameLst>
                                          <p:attrName>style.color</p:attrName>
                                        </p:attrNameLst>
                                      </p:cBhvr>
                                      <p:to>
                                        <a:srgbClr val="4D4D4D"/>
                                      </p:to>
                                    </p:animClr>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36"/>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5" nodeType="withEffect">
                                  <p:stCondLst>
                                    <p:cond delay="0"/>
                                  </p:stCondLst>
                                  <p:childTnLst>
                                    <p:animClr clrSpc="rgb" dir="cw">
                                      <p:cBhvr override="childStyle">
                                        <p:cTn id="46" dur="1000" fill="hold"/>
                                        <p:tgtEl>
                                          <p:spTgt spid="18"/>
                                        </p:tgtEl>
                                        <p:attrNameLst>
                                          <p:attrName>style.color</p:attrName>
                                        </p:attrNameLst>
                                      </p:cBhvr>
                                      <p:to>
                                        <a:srgbClr val="4D4D4D"/>
                                      </p:to>
                                    </p:animClr>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3" presetClass="emph" presetSubtype="2" fill="hold" grpId="2" nodeType="withEffect">
                                  <p:stCondLst>
                                    <p:cond delay="0"/>
                                  </p:stCondLst>
                                  <p:childTnLst>
                                    <p:animClr clrSpc="rgb" dir="cw">
                                      <p:cBhvr override="childStyle">
                                        <p:cTn id="54" dur="100" fill="hold"/>
                                        <p:tgtEl>
                                          <p:spTgt spid="50"/>
                                        </p:tgtEl>
                                        <p:attrNameLst>
                                          <p:attrName>style.color</p:attrName>
                                        </p:attrNameLst>
                                      </p:cBhvr>
                                      <p:to>
                                        <a:schemeClr val="tx1"/>
                                      </p:to>
                                    </p:animClr>
                                  </p:childTnLst>
                                </p:cTn>
                              </p:par>
                              <p:par>
                                <p:cTn id="55" presetID="3" presetClass="emph" presetSubtype="2" fill="hold" grpId="2" nodeType="withEffect">
                                  <p:stCondLst>
                                    <p:cond delay="0"/>
                                  </p:stCondLst>
                                  <p:childTnLst>
                                    <p:animClr clrSpc="rgb" dir="cw">
                                      <p:cBhvr override="childStyle">
                                        <p:cTn id="56" dur="100" fill="hold"/>
                                        <p:tgtEl>
                                          <p:spTgt spid="27"/>
                                        </p:tgtEl>
                                        <p:attrNameLst>
                                          <p:attrName>style.color</p:attrName>
                                        </p:attrNameLst>
                                      </p:cBhvr>
                                      <p:to>
                                        <a:schemeClr val="tx1"/>
                                      </p:to>
                                    </p:animClr>
                                  </p:childTnLst>
                                </p:cTn>
                              </p:par>
                              <p:par>
                                <p:cTn id="57" presetID="3" presetClass="emph" presetSubtype="2" fill="hold" grpId="4" nodeType="withEffect">
                                  <p:stCondLst>
                                    <p:cond delay="0"/>
                                  </p:stCondLst>
                                  <p:childTnLst>
                                    <p:animClr clrSpc="rgb" dir="cw">
                                      <p:cBhvr override="childStyle">
                                        <p:cTn id="58" dur="100" fill="hold"/>
                                        <p:tgtEl>
                                          <p:spTgt spid="22"/>
                                        </p:tgtEl>
                                        <p:attrNameLst>
                                          <p:attrName>style.color</p:attrName>
                                        </p:attrNameLst>
                                      </p:cBhvr>
                                      <p:to>
                                        <a:schemeClr val="tx1"/>
                                      </p:to>
                                    </p:animClr>
                                  </p:childTnLst>
                                </p:cTn>
                              </p:par>
                              <p:par>
                                <p:cTn id="59" presetID="3" presetClass="emph" presetSubtype="2" fill="hold" grpId="4" nodeType="withEffect">
                                  <p:stCondLst>
                                    <p:cond delay="0"/>
                                  </p:stCondLst>
                                  <p:childTnLst>
                                    <p:animClr clrSpc="rgb" dir="cw">
                                      <p:cBhvr override="childStyle">
                                        <p:cTn id="60" dur="100" fill="hold"/>
                                        <p:tgtEl>
                                          <p:spTgt spid="21"/>
                                        </p:tgtEl>
                                        <p:attrNameLst>
                                          <p:attrName>style.color</p:attrName>
                                        </p:attrNameLst>
                                      </p:cBhvr>
                                      <p:to>
                                        <a:schemeClr val="tx1"/>
                                      </p:to>
                                    </p:animClr>
                                  </p:childTnLst>
                                </p:cTn>
                              </p:par>
                              <p:par>
                                <p:cTn id="61" presetID="3" presetClass="emph" presetSubtype="2" fill="hold" grpId="4" nodeType="withEffect">
                                  <p:stCondLst>
                                    <p:cond delay="0"/>
                                  </p:stCondLst>
                                  <p:childTnLst>
                                    <p:animClr clrSpc="rgb" dir="cw">
                                      <p:cBhvr override="childStyle">
                                        <p:cTn id="62" dur="100" fill="hold"/>
                                        <p:tgtEl>
                                          <p:spTgt spid="20"/>
                                        </p:tgtEl>
                                        <p:attrNameLst>
                                          <p:attrName>style.color</p:attrName>
                                        </p:attrNameLst>
                                      </p:cBhvr>
                                      <p:to>
                                        <a:schemeClr val="tx1"/>
                                      </p:to>
                                    </p:animClr>
                                  </p:childTnLst>
                                </p:cTn>
                              </p:par>
                              <p:par>
                                <p:cTn id="63" presetID="3" presetClass="emph" presetSubtype="2" fill="hold" grpId="3" nodeType="withEffect">
                                  <p:stCondLst>
                                    <p:cond delay="0"/>
                                  </p:stCondLst>
                                  <p:childTnLst>
                                    <p:animClr clrSpc="rgb" dir="cw">
                                      <p:cBhvr override="childStyle">
                                        <p:cTn id="64" dur="100" fill="hold"/>
                                        <p:tgtEl>
                                          <p:spTgt spid="18"/>
                                        </p:tgtEl>
                                        <p:attrNameLst>
                                          <p:attrName>style.color</p:attrName>
                                        </p:attrNameLst>
                                      </p:cBhvr>
                                      <p:to>
                                        <a:schemeClr val="tx1"/>
                                      </p:to>
                                    </p:animClr>
                                  </p:childTnLst>
                                </p:cTn>
                              </p:par>
                              <p:par>
                                <p:cTn id="65" presetID="3" presetClass="emph" presetSubtype="2" fill="hold" grpId="3" nodeType="withEffect">
                                  <p:stCondLst>
                                    <p:cond delay="0"/>
                                  </p:stCondLst>
                                  <p:childTnLst>
                                    <p:animClr clrSpc="rgb" dir="cw">
                                      <p:cBhvr override="childStyle">
                                        <p:cTn id="66" dur="100" fill="hold"/>
                                        <p:tgtEl>
                                          <p:spTgt spid="35"/>
                                        </p:tgtEl>
                                        <p:attrNameLst>
                                          <p:attrName>style.color</p:attrName>
                                        </p:attrNameLst>
                                      </p:cBhvr>
                                      <p:to>
                                        <a:schemeClr val="tx1"/>
                                      </p:to>
                                    </p:animClr>
                                  </p:childTnLst>
                                </p:cTn>
                              </p:par>
                              <p:par>
                                <p:cTn id="67" presetID="1" presetClass="exit" presetSubtype="0" fill="hold" grpId="4" nodeType="withEffect">
                                  <p:stCondLst>
                                    <p:cond delay="0"/>
                                  </p:stCondLst>
                                  <p:childTnLst>
                                    <p:set>
                                      <p:cBhvr>
                                        <p:cTn id="68" dur="1" fill="hold">
                                          <p:stCondLst>
                                            <p:cond delay="0"/>
                                          </p:stCondLst>
                                        </p:cTn>
                                        <p:tgtEl>
                                          <p:spTgt spid="27"/>
                                        </p:tgtEl>
                                        <p:attrNameLst>
                                          <p:attrName>style.visibility</p:attrName>
                                        </p:attrNameLst>
                                      </p:cBhvr>
                                      <p:to>
                                        <p:strVal val="hidden"/>
                                      </p:to>
                                    </p:set>
                                  </p:childTnLst>
                                </p:cTn>
                              </p:par>
                              <p:par>
                                <p:cTn id="69" presetID="1" presetClass="exit" presetSubtype="0" fill="hold" grpId="5" nodeType="withEffect">
                                  <p:stCondLst>
                                    <p:cond delay="0"/>
                                  </p:stCondLst>
                                  <p:childTnLst>
                                    <p:set>
                                      <p:cBhvr>
                                        <p:cTn id="70" dur="1" fill="hold">
                                          <p:stCondLst>
                                            <p:cond delay="0"/>
                                          </p:stCondLst>
                                        </p:cTn>
                                        <p:tgtEl>
                                          <p:spTgt spid="22"/>
                                        </p:tgtEl>
                                        <p:attrNameLst>
                                          <p:attrName>style.visibility</p:attrName>
                                        </p:attrNameLst>
                                      </p:cBhvr>
                                      <p:to>
                                        <p:strVal val="hidden"/>
                                      </p:to>
                                    </p:set>
                                  </p:childTnLst>
                                </p:cTn>
                              </p:par>
                              <p:par>
                                <p:cTn id="71" presetID="1" presetClass="exit" presetSubtype="0" fill="hold" grpId="5"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5" nodeType="withEffect">
                                  <p:stCondLst>
                                    <p:cond delay="0"/>
                                  </p:stCondLst>
                                  <p:childTnLst>
                                    <p:set>
                                      <p:cBhvr>
                                        <p:cTn id="74" dur="1" fill="hold">
                                          <p:stCondLst>
                                            <p:cond delay="0"/>
                                          </p:stCondLst>
                                        </p:cTn>
                                        <p:tgtEl>
                                          <p:spTgt spid="20"/>
                                        </p:tgtEl>
                                        <p:attrNameLst>
                                          <p:attrName>style.visibility</p:attrName>
                                        </p:attrNameLst>
                                      </p:cBhvr>
                                      <p:to>
                                        <p:strVal val="hidden"/>
                                      </p:to>
                                    </p:set>
                                  </p:childTnLst>
                                </p:cTn>
                              </p:par>
                              <p:par>
                                <p:cTn id="75" presetID="1" presetClass="exit" presetSubtype="0" fill="hold" grpId="4" nodeType="withEffect">
                                  <p:stCondLst>
                                    <p:cond delay="0"/>
                                  </p:stCondLst>
                                  <p:childTnLst>
                                    <p:set>
                                      <p:cBhvr>
                                        <p:cTn id="76" dur="1" fill="hold">
                                          <p:stCondLst>
                                            <p:cond delay="0"/>
                                          </p:stCondLst>
                                        </p:cTn>
                                        <p:tgtEl>
                                          <p:spTgt spid="18"/>
                                        </p:tgtEl>
                                        <p:attrNameLst>
                                          <p:attrName>style.visibility</p:attrName>
                                        </p:attrNameLst>
                                      </p:cBhvr>
                                      <p:to>
                                        <p:strVal val="hidden"/>
                                      </p:to>
                                    </p:set>
                                  </p:childTnLst>
                                </p:cTn>
                              </p:par>
                              <p:par>
                                <p:cTn id="77" presetID="1" presetClass="exit" presetSubtype="0" fill="hold" grpId="4" nodeType="with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9" restart="whenNotActive" fill="hold" evtFilter="cancelBubble" nodeType="interactiveSeq">
                <p:stCondLst>
                  <p:cond evt="onClick" delay="0">
                    <p:tgtEl>
                      <p:spTgt spid="5"/>
                    </p:tgtEl>
                  </p:cond>
                </p:stCondLst>
                <p:endSync evt="end" delay="0">
                  <p:rtn val="all"/>
                </p:endSync>
                <p:childTnLst>
                  <p:par>
                    <p:cTn id="80" fill="hold">
                      <p:stCondLst>
                        <p:cond delay="0"/>
                      </p:stCondLst>
                      <p:childTnLst>
                        <p:par>
                          <p:cTn id="81" fill="hold">
                            <p:stCondLst>
                              <p:cond delay="0"/>
                            </p:stCondLst>
                            <p:childTnLst>
                              <p:par>
                                <p:cTn id="82" presetID="3" presetClass="emph" presetSubtype="2" fill="hold" grpId="1" nodeType="withEffect">
                                  <p:stCondLst>
                                    <p:cond delay="0"/>
                                  </p:stCondLst>
                                  <p:childTnLst>
                                    <p:animClr clrSpc="rgb" dir="cw">
                                      <p:cBhvr override="childStyle">
                                        <p:cTn id="83" dur="100" fill="hold"/>
                                        <p:tgtEl>
                                          <p:spTgt spid="50"/>
                                        </p:tgtEl>
                                        <p:attrNameLst>
                                          <p:attrName>style.color</p:attrName>
                                        </p:attrNameLst>
                                      </p:cBhvr>
                                      <p:to>
                                        <a:schemeClr val="tx1"/>
                                      </p:to>
                                    </p:animClr>
                                  </p:childTnLst>
                                </p:cTn>
                              </p:par>
                              <p:par>
                                <p:cTn id="84" presetID="3" presetClass="emph" presetSubtype="2" fill="hold" grpId="1" nodeType="withEffect">
                                  <p:stCondLst>
                                    <p:cond delay="0"/>
                                  </p:stCondLst>
                                  <p:childTnLst>
                                    <p:animClr clrSpc="rgb" dir="cw">
                                      <p:cBhvr override="childStyle">
                                        <p:cTn id="85" dur="100" fill="hold"/>
                                        <p:tgtEl>
                                          <p:spTgt spid="27"/>
                                        </p:tgtEl>
                                        <p:attrNameLst>
                                          <p:attrName>style.color</p:attrName>
                                        </p:attrNameLst>
                                      </p:cBhvr>
                                      <p:to>
                                        <a:schemeClr val="tx1"/>
                                      </p:to>
                                    </p:animClr>
                                  </p:childTnLst>
                                </p:cTn>
                              </p:par>
                              <p:par>
                                <p:cTn id="86" presetID="3" presetClass="emph" presetSubtype="2" fill="hold" grpId="2" nodeType="withEffect">
                                  <p:stCondLst>
                                    <p:cond delay="0"/>
                                  </p:stCondLst>
                                  <p:childTnLst>
                                    <p:animClr clrSpc="rgb" dir="cw">
                                      <p:cBhvr override="childStyle">
                                        <p:cTn id="87" dur="100" fill="hold"/>
                                        <p:tgtEl>
                                          <p:spTgt spid="22"/>
                                        </p:tgtEl>
                                        <p:attrNameLst>
                                          <p:attrName>style.color</p:attrName>
                                        </p:attrNameLst>
                                      </p:cBhvr>
                                      <p:to>
                                        <a:schemeClr val="tx1"/>
                                      </p:to>
                                    </p:animClr>
                                  </p:childTnLst>
                                </p:cTn>
                              </p:par>
                              <p:par>
                                <p:cTn id="88" presetID="3" presetClass="emph" presetSubtype="2" fill="hold" grpId="2" nodeType="withEffect">
                                  <p:stCondLst>
                                    <p:cond delay="0"/>
                                  </p:stCondLst>
                                  <p:childTnLst>
                                    <p:animClr clrSpc="rgb" dir="cw">
                                      <p:cBhvr override="childStyle">
                                        <p:cTn id="89" dur="100" fill="hold"/>
                                        <p:tgtEl>
                                          <p:spTgt spid="21"/>
                                        </p:tgtEl>
                                        <p:attrNameLst>
                                          <p:attrName>style.color</p:attrName>
                                        </p:attrNameLst>
                                      </p:cBhvr>
                                      <p:to>
                                        <a:schemeClr val="tx1"/>
                                      </p:to>
                                    </p:animClr>
                                  </p:childTnLst>
                                </p:cTn>
                              </p:par>
                              <p:par>
                                <p:cTn id="90" presetID="3" presetClass="emph" presetSubtype="2" fill="hold" grpId="2" nodeType="withEffect">
                                  <p:stCondLst>
                                    <p:cond delay="0"/>
                                  </p:stCondLst>
                                  <p:childTnLst>
                                    <p:animClr clrSpc="rgb" dir="cw">
                                      <p:cBhvr override="childStyle">
                                        <p:cTn id="91" dur="100" fill="hold"/>
                                        <p:tgtEl>
                                          <p:spTgt spid="20"/>
                                        </p:tgtEl>
                                        <p:attrNameLst>
                                          <p:attrName>style.color</p:attrName>
                                        </p:attrNameLst>
                                      </p:cBhvr>
                                      <p:to>
                                        <a:schemeClr val="tx1"/>
                                      </p:to>
                                    </p:animClr>
                                  </p:childTnLst>
                                </p:cTn>
                              </p:par>
                              <p:par>
                                <p:cTn id="92" presetID="3" presetClass="emph" presetSubtype="2" fill="hold" grpId="1" nodeType="withEffect">
                                  <p:stCondLst>
                                    <p:cond delay="0"/>
                                  </p:stCondLst>
                                  <p:childTnLst>
                                    <p:animClr clrSpc="rgb" dir="cw">
                                      <p:cBhvr override="childStyle">
                                        <p:cTn id="93" dur="100" fill="hold"/>
                                        <p:tgtEl>
                                          <p:spTgt spid="18"/>
                                        </p:tgtEl>
                                        <p:attrNameLst>
                                          <p:attrName>style.color</p:attrName>
                                        </p:attrNameLst>
                                      </p:cBhvr>
                                      <p:to>
                                        <a:schemeClr val="tx1"/>
                                      </p:to>
                                    </p:animClr>
                                  </p:childTnLst>
                                </p:cTn>
                              </p:par>
                              <p:par>
                                <p:cTn id="94" presetID="3" presetClass="emph" presetSubtype="2" fill="hold" grpId="1" nodeType="withEffect">
                                  <p:stCondLst>
                                    <p:cond delay="0"/>
                                  </p:stCondLst>
                                  <p:childTnLst>
                                    <p:animClr clrSpc="rgb" dir="cw">
                                      <p:cBhvr override="childStyle">
                                        <p:cTn id="95" dur="100" fill="hold"/>
                                        <p:tgtEl>
                                          <p:spTgt spid="35"/>
                                        </p:tgtEl>
                                        <p:attrNameLst>
                                          <p:attrName>style.color</p:attrName>
                                        </p:attrNameLst>
                                      </p:cBhvr>
                                      <p:to>
                                        <a:schemeClr val="tx1"/>
                                      </p:to>
                                    </p:animClr>
                                  </p:childTnLst>
                                </p:cTn>
                              </p:par>
                              <p:par>
                                <p:cTn id="96" presetID="1" presetClass="exit" presetSubtype="0" fill="hold" grpId="3" nodeType="withEffect">
                                  <p:stCondLst>
                                    <p:cond delay="0"/>
                                  </p:stCondLst>
                                  <p:childTnLst>
                                    <p:set>
                                      <p:cBhvr>
                                        <p:cTn id="97" dur="1" fill="hold">
                                          <p:stCondLst>
                                            <p:cond delay="0"/>
                                          </p:stCondLst>
                                        </p:cTn>
                                        <p:tgtEl>
                                          <p:spTgt spid="27"/>
                                        </p:tgtEl>
                                        <p:attrNameLst>
                                          <p:attrName>style.visibility</p:attrName>
                                        </p:attrNameLst>
                                      </p:cBhvr>
                                      <p:to>
                                        <p:strVal val="hidden"/>
                                      </p:to>
                                    </p:set>
                                  </p:childTnLst>
                                </p:cTn>
                              </p:par>
                              <p:par>
                                <p:cTn id="98" presetID="1" presetClass="exit" presetSubtype="0" fill="hold" grpId="3" nodeType="withEffect">
                                  <p:stCondLst>
                                    <p:cond delay="0"/>
                                  </p:stCondLst>
                                  <p:childTnLst>
                                    <p:set>
                                      <p:cBhvr>
                                        <p:cTn id="99" dur="1" fill="hold">
                                          <p:stCondLst>
                                            <p:cond delay="0"/>
                                          </p:stCondLst>
                                        </p:cTn>
                                        <p:tgtEl>
                                          <p:spTgt spid="22"/>
                                        </p:tgtEl>
                                        <p:attrNameLst>
                                          <p:attrName>style.visibility</p:attrName>
                                        </p:attrNameLst>
                                      </p:cBhvr>
                                      <p:to>
                                        <p:strVal val="hidden"/>
                                      </p:to>
                                    </p:set>
                                  </p:childTnLst>
                                </p:cTn>
                              </p:par>
                              <p:par>
                                <p:cTn id="100" presetID="1" presetClass="exit" presetSubtype="0" fill="hold" grpId="3" nodeType="withEffect">
                                  <p:stCondLst>
                                    <p:cond delay="0"/>
                                  </p:stCondLst>
                                  <p:childTnLst>
                                    <p:set>
                                      <p:cBhvr>
                                        <p:cTn id="101" dur="1" fill="hold">
                                          <p:stCondLst>
                                            <p:cond delay="0"/>
                                          </p:stCondLst>
                                        </p:cTn>
                                        <p:tgtEl>
                                          <p:spTgt spid="21"/>
                                        </p:tgtEl>
                                        <p:attrNameLst>
                                          <p:attrName>style.visibility</p:attrName>
                                        </p:attrNameLst>
                                      </p:cBhvr>
                                      <p:to>
                                        <p:strVal val="hidden"/>
                                      </p:to>
                                    </p:set>
                                  </p:childTnLst>
                                </p:cTn>
                              </p:par>
                              <p:par>
                                <p:cTn id="102" presetID="1" presetClass="exit" presetSubtype="0" fill="hold" grpId="3" nodeType="withEffect">
                                  <p:stCondLst>
                                    <p:cond delay="0"/>
                                  </p:stCondLst>
                                  <p:childTnLst>
                                    <p:set>
                                      <p:cBhvr>
                                        <p:cTn id="103" dur="1" fill="hold">
                                          <p:stCondLst>
                                            <p:cond delay="0"/>
                                          </p:stCondLst>
                                        </p:cTn>
                                        <p:tgtEl>
                                          <p:spTgt spid="20"/>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18"/>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5" grpId="0"/>
      <p:bldP spid="35" grpId="1"/>
      <p:bldP spid="35" grpId="2"/>
      <p:bldP spid="35" grpId="3"/>
      <p:bldP spid="35"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P spid="27" grpId="3"/>
      <p:bldP spid="27" grpId="4"/>
      <p:bldP spid="27" grpId="5"/>
      <p:bldP spid="50" grpId="0"/>
      <p:bldP spid="50" grpId="1"/>
      <p:bldP spid="5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flective Music - Holy Week (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pic>
        <p:nvPicPr>
          <p:cNvPr id="15"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1" y="0"/>
            <a:ext cx="9144000" cy="5143500"/>
          </a:xfrm>
          <a:prstGeom prst="rect">
            <a:avLst/>
          </a:prstGeom>
        </p:spPr>
      </p:pic>
      <p:pic>
        <p:nvPicPr>
          <p:cNvPr id="8" name="Picture: Right"/>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Effect>
                      <a14:sharpenSoften amount="-25000"/>
                    </a14:imgEffect>
                  </a14:imgLayer>
                </a14:imgProps>
              </a:ext>
            </a:extLst>
          </a:blip>
          <a:stretch>
            <a:fillRect/>
          </a:stretch>
        </p:blipFill>
        <p:spPr>
          <a:xfrm>
            <a:off x="4629514" y="1780330"/>
            <a:ext cx="3640257" cy="2424587"/>
          </a:xfrm>
          <a:prstGeom prst="rect">
            <a:avLst/>
          </a:prstGeom>
          <a:effectLst>
            <a:softEdge rad="50800"/>
          </a:effectLst>
        </p:spPr>
      </p:pic>
      <p:pic>
        <p:nvPicPr>
          <p:cNvPr id="9" name="Picture: Left"/>
          <p:cNvPicPr>
            <a:picLocks noChangeAspect="1"/>
          </p:cNvPicPr>
          <p:nvPr/>
        </p:nvPicPr>
        <p:blipFill>
          <a:blip r:embed="rId9">
            <a:extLst>
              <a:ext uri="{BEBA8EAE-BF5A-486C-A8C5-ECC9F3942E4B}">
                <a14:imgProps xmlns:a14="http://schemas.microsoft.com/office/drawing/2010/main">
                  <a14:imgLayer r:embed="rId10">
                    <a14:imgEffect>
                      <a14:artisticCrisscrossEtching/>
                    </a14:imgEffect>
                    <a14:imgEffect>
                      <a14:sharpenSoften amount="-50000"/>
                    </a14:imgEffect>
                  </a14:imgLayer>
                </a14:imgProps>
              </a:ext>
            </a:extLst>
          </a:blip>
          <a:stretch>
            <a:fillRect/>
          </a:stretch>
        </p:blipFill>
        <p:spPr>
          <a:xfrm>
            <a:off x="1250560" y="1051001"/>
            <a:ext cx="2126303" cy="2388727"/>
          </a:xfrm>
          <a:prstGeom prst="rect">
            <a:avLst/>
          </a:prstGeom>
          <a:effectLst>
            <a:softEdge rad="50800"/>
          </a:effectLst>
        </p:spPr>
      </p:pic>
      <p:sp>
        <p:nvSpPr>
          <p:cNvPr id="2" name="Title"/>
          <p:cNvSpPr>
            <a:spLocks noGrp="1"/>
          </p:cNvSpPr>
          <p:nvPr>
            <p:ph type="ctrTitle"/>
          </p:nvPr>
        </p:nvSpPr>
        <p:spPr>
          <a:xfrm>
            <a:off x="0" y="75501"/>
            <a:ext cx="9144000" cy="766246"/>
          </a:xfrm>
        </p:spPr>
        <p:txBody>
          <a:bodyPr>
            <a:noAutofit/>
          </a:bodyPr>
          <a:lstStyle/>
          <a:p>
            <a:r>
              <a:rPr lang="en-US" sz="3200" dirty="0">
                <a:solidFill>
                  <a:schemeClr val="tx2">
                    <a:lumMod val="50000"/>
                  </a:schemeClr>
                </a:solidFill>
                <a:latin typeface="Adobe Gothic Std B" panose="020B0800000000000000" pitchFamily="34" charset="-128"/>
                <a:ea typeface="Adobe Gothic Std B" panose="020B0800000000000000" pitchFamily="34" charset="-128"/>
                <a:cs typeface="+mn-cs"/>
              </a:rPr>
              <a:t>Time for Reflection</a:t>
            </a:r>
            <a:endParaRPr lang="en-GB" sz="3200" dirty="0">
              <a:solidFill>
                <a:schemeClr val="tx2">
                  <a:lumMod val="50000"/>
                </a:schemeClr>
              </a:solidFill>
              <a:latin typeface="Adobe Gothic Std B" panose="020B0800000000000000" pitchFamily="34" charset="-128"/>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289504" y="4909873"/>
            <a:ext cx="2717411" cy="230832"/>
          </a:xfrm>
          <a:prstGeom prst="rect">
            <a:avLst/>
          </a:prstGeom>
          <a:noFill/>
        </p:spPr>
        <p:txBody>
          <a:bodyPr wrap="none" rtlCol="0">
            <a:spAutoFit/>
          </a:bodyPr>
          <a:lstStyle/>
          <a:p>
            <a:pPr algn="ctr"/>
            <a:r>
              <a:rPr lang="en-GB" sz="900" b="1" dirty="0" smtClean="0">
                <a:latin typeface="Adobe Gothic Std B" panose="020B0800000000000000" pitchFamily="34" charset="-128"/>
                <a:ea typeface="Adobe Gothic Std B" panose="020B0800000000000000" pitchFamily="34" charset="-128"/>
                <a:cs typeface="Arial" panose="020B0604020202020204" pitchFamily="34" charset="0"/>
              </a:rPr>
              <a:t>Click the audio button to stop reflective music</a:t>
            </a:r>
            <a:endParaRPr lang="en-GB" sz="900" b="1"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16" name="TextBox: Tool instructions start"/>
          <p:cNvSpPr txBox="1"/>
          <p:nvPr/>
        </p:nvSpPr>
        <p:spPr>
          <a:xfrm>
            <a:off x="3334388" y="4909873"/>
            <a:ext cx="2621230" cy="230832"/>
          </a:xfrm>
          <a:prstGeom prst="rect">
            <a:avLst/>
          </a:prstGeom>
          <a:noFill/>
        </p:spPr>
        <p:txBody>
          <a:bodyPr wrap="none" rtlCol="0">
            <a:spAutoFit/>
          </a:bodyPr>
          <a:lstStyle/>
          <a:p>
            <a:pPr algn="ctr"/>
            <a:r>
              <a:rPr lang="en-GB" sz="900" b="1" dirty="0">
                <a:latin typeface="Adobe Gothic Std B" panose="020B0800000000000000" pitchFamily="34" charset="-128"/>
                <a:ea typeface="Adobe Gothic Std B" panose="020B0800000000000000" pitchFamily="34" charset="-128"/>
                <a:cs typeface="Arial" panose="020B0604020202020204" pitchFamily="34" charset="0"/>
              </a:rPr>
              <a:t>Click the audio button to play reflective music</a:t>
            </a:r>
          </a:p>
        </p:txBody>
      </p:sp>
      <p:pic>
        <p:nvPicPr>
          <p:cNvPr id="19" name="Feedback">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29453501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81647" fill="hold"/>
                                        <p:tgtEl>
                                          <p:spTgt spid="5"/>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5"/>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5"/>
                </p:tgtEl>
              </p:cMediaNode>
            </p:audio>
          </p:childTnLst>
        </p:cTn>
      </p:par>
    </p:tnLst>
    <p:bldLst>
      <p:bldP spid="14" grpId="0"/>
      <p:bldP spid="14" grpId="1"/>
      <p:bldP spid="16" grpId="0"/>
      <p:bldP spid="16" grpId="1"/>
      <p:bldP spid="16" grpId="2"/>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197800"/>
            <a:ext cx="9144000" cy="459143"/>
          </a:xfrm>
        </p:spPr>
        <p:txBody>
          <a:bodyPr>
            <a:noAutofit/>
          </a:bodyPr>
          <a:lstStyle/>
          <a:p>
            <a:r>
              <a:rPr lang="en-NZ" sz="4000" dirty="0">
                <a:latin typeface="Adobe Gothic Std B" panose="020B0800000000000000" pitchFamily="34" charset="-128"/>
                <a:ea typeface="Adobe Gothic Std B" panose="020B0800000000000000" pitchFamily="34" charset="-128"/>
              </a:rPr>
              <a:t>Holy Week in the Liturgical Year</a:t>
            </a:r>
            <a:endParaRPr lang="en-NZ" sz="4000" b="1" dirty="0">
              <a:ln w="10160">
                <a:noFill/>
                <a:prstDash val="solid"/>
              </a:ln>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S-03A</a:t>
            </a:r>
            <a:endParaRPr lang="en-GB" sz="900" b="1" dirty="0">
              <a:latin typeface="Arial" pitchFamily="34" charset="0"/>
              <a:cs typeface="Arial" pitchFamily="34" charset="0"/>
            </a:endParaRPr>
          </a:p>
        </p:txBody>
      </p:sp>
      <p:sp>
        <p:nvSpPr>
          <p:cNvPr id="24" name="Action Button: Up">
            <a:hlinkClick r:id="rId3"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Tool instructions"/>
          <p:cNvSpPr txBox="1"/>
          <p:nvPr/>
        </p:nvSpPr>
        <p:spPr>
          <a:xfrm>
            <a:off x="2460716" y="4912668"/>
            <a:ext cx="4222631" cy="230832"/>
          </a:xfrm>
          <a:prstGeom prst="rect">
            <a:avLst/>
          </a:prstGeom>
          <a:noFill/>
        </p:spPr>
        <p:txBody>
          <a:bodyPr wrap="none" rtlCol="0">
            <a:spAutoFit/>
          </a:bodyPr>
          <a:lstStyle/>
          <a:p>
            <a:pPr algn="ctr"/>
            <a:r>
              <a:rPr lang="en-GB" sz="900" dirty="0" smtClean="0">
                <a:latin typeface="Adobe Gothic Std B" panose="020B0800000000000000" pitchFamily="34" charset="-128"/>
                <a:ea typeface="Adobe Gothic Std B" panose="020B0800000000000000" pitchFamily="34" charset="-128"/>
                <a:cs typeface="Arial" panose="020B0604020202020204" pitchFamily="34" charset="0"/>
              </a:rPr>
              <a:t>Click the arrow buttons to navigate the worksheets or return to the lesson</a:t>
            </a:r>
            <a:endParaRPr lang="en-GB" sz="900"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2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https://s-media-cache-ak0.pinimg.com/originals/f1/35/99/f13599676a34844f55452cbc803ee12b.gif"/>
          <p:cNvPicPr/>
          <p:nvPr/>
        </p:nvPicPr>
        <p:blipFill>
          <a:blip r:embed="rId4">
            <a:extLst>
              <a:ext uri="{28A0092B-C50C-407E-A947-70E740481C1C}">
                <a14:useLocalDpi xmlns:a14="http://schemas.microsoft.com/office/drawing/2010/main" val="0"/>
              </a:ext>
            </a:extLst>
          </a:blip>
          <a:srcRect/>
          <a:stretch>
            <a:fillRect/>
          </a:stretch>
        </p:blipFill>
        <p:spPr bwMode="auto">
          <a:xfrm>
            <a:off x="390524" y="832755"/>
            <a:ext cx="3810001" cy="3847244"/>
          </a:xfrm>
          <a:prstGeom prst="rect">
            <a:avLst/>
          </a:prstGeom>
          <a:noFill/>
          <a:ln>
            <a:noFill/>
          </a:ln>
        </p:spPr>
      </p:pic>
      <p:sp>
        <p:nvSpPr>
          <p:cNvPr id="27" name="TextBox 26"/>
          <p:cNvSpPr txBox="1"/>
          <p:nvPr/>
        </p:nvSpPr>
        <p:spPr>
          <a:xfrm>
            <a:off x="4865615" y="1234274"/>
            <a:ext cx="4067273" cy="2923877"/>
          </a:xfrm>
          <a:prstGeom prst="rect">
            <a:avLst/>
          </a:prstGeom>
          <a:noFill/>
        </p:spPr>
        <p:txBody>
          <a:bodyPr wrap="square" rtlCol="0">
            <a:spAutoFit/>
          </a:bodyPr>
          <a:lstStyle/>
          <a:p>
            <a:pPr marL="285750" lvl="0" indent="-285750">
              <a:spcAft>
                <a:spcPts val="2400"/>
              </a:spcAft>
              <a:buFont typeface="Arial" panose="020B0604020202020204" pitchFamily="34" charset="0"/>
              <a:buChar char="֎"/>
            </a:pPr>
            <a:r>
              <a:rPr lang="en-NZ" dirty="0">
                <a:latin typeface="Lucida Handwriting" panose="03010101010101010101" pitchFamily="66" charset="0"/>
              </a:rPr>
              <a:t>Notice where Holy Week occurs in the Liturgical Year – what proceeds it and what follows it.</a:t>
            </a:r>
          </a:p>
          <a:p>
            <a:pPr marL="285750" lvl="0" indent="-285750">
              <a:spcAft>
                <a:spcPts val="2400"/>
              </a:spcAft>
              <a:buFont typeface="Arial" panose="020B0604020202020204" pitchFamily="34" charset="0"/>
              <a:buChar char="֎"/>
            </a:pPr>
            <a:r>
              <a:rPr lang="en-NZ" dirty="0">
                <a:latin typeface="Lucida Handwriting" panose="03010101010101010101" pitchFamily="66" charset="0"/>
              </a:rPr>
              <a:t>Reflect on what the Church remembers about the life of Jesus in Holy Week. </a:t>
            </a:r>
          </a:p>
          <a:p>
            <a:pPr marL="285750" lvl="0" indent="-285750">
              <a:spcAft>
                <a:spcPts val="2400"/>
              </a:spcAft>
              <a:buFont typeface="Arial" panose="020B0604020202020204" pitchFamily="34" charset="0"/>
              <a:buChar char="֎"/>
            </a:pPr>
            <a:r>
              <a:rPr lang="en-NZ" dirty="0">
                <a:latin typeface="Lucida Handwriting" panose="03010101010101010101" pitchFamily="66" charset="0"/>
              </a:rPr>
              <a:t>Complete the worksheets.</a:t>
            </a:r>
          </a:p>
        </p:txBody>
      </p:sp>
      <p:sp>
        <p:nvSpPr>
          <p:cNvPr id="10" name="TextBox: date"/>
          <p:cNvSpPr txBox="1"/>
          <p:nvPr/>
        </p:nvSpPr>
        <p:spPr>
          <a:xfrm>
            <a:off x="5438923" y="4380835"/>
            <a:ext cx="1382110" cy="276999"/>
          </a:xfrm>
          <a:prstGeom prst="rect">
            <a:avLst/>
          </a:prstGeom>
          <a:noFill/>
        </p:spPr>
        <p:txBody>
          <a:bodyPr wrap="none" rtlCol="0">
            <a:spAutoFit/>
          </a:bodyPr>
          <a:lstStyle/>
          <a:p>
            <a:r>
              <a:rPr lang="en-NZ" sz="1200" dirty="0" smtClean="0">
                <a:latin typeface="Adobe Gothic Std B" panose="020B0800000000000000" pitchFamily="34" charset="-128"/>
                <a:ea typeface="Adobe Gothic Std B" panose="020B0800000000000000" pitchFamily="34" charset="-128"/>
                <a:cs typeface="Arial" panose="020B0604020202020204" pitchFamily="34" charset="0"/>
              </a:rPr>
              <a:t>Date: _________</a:t>
            </a:r>
            <a:endParaRPr lang="en-GB" sz="1200"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11" name="TextBox: name"/>
          <p:cNvSpPr txBox="1"/>
          <p:nvPr/>
        </p:nvSpPr>
        <p:spPr>
          <a:xfrm>
            <a:off x="3396356" y="4380835"/>
            <a:ext cx="1992853" cy="276999"/>
          </a:xfrm>
          <a:prstGeom prst="rect">
            <a:avLst/>
          </a:prstGeom>
          <a:noFill/>
        </p:spPr>
        <p:txBody>
          <a:bodyPr wrap="none" rtlCol="0">
            <a:spAutoFit/>
          </a:bodyPr>
          <a:lstStyle/>
          <a:p>
            <a:r>
              <a:rPr lang="en-NZ" sz="1200" dirty="0" smtClean="0">
                <a:latin typeface="Adobe Gothic Std B" panose="020B0800000000000000" pitchFamily="34" charset="-128"/>
                <a:ea typeface="Adobe Gothic Std B" panose="020B0800000000000000" pitchFamily="34" charset="-128"/>
                <a:cs typeface="Arial" panose="020B0604020202020204" pitchFamily="34" charset="0"/>
              </a:rPr>
              <a:t>Name: _______________</a:t>
            </a:r>
            <a:endParaRPr lang="en-GB" sz="1200" dirty="0">
              <a:latin typeface="Adobe Gothic Std B" panose="020B0800000000000000" pitchFamily="34" charset="-128"/>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5277550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197800"/>
            <a:ext cx="9144000" cy="459143"/>
          </a:xfrm>
        </p:spPr>
        <p:txBody>
          <a:bodyPr>
            <a:noAutofit/>
          </a:bodyPr>
          <a:lstStyle/>
          <a:p>
            <a:r>
              <a:rPr lang="en-NZ" sz="4000" dirty="0">
                <a:solidFill>
                  <a:schemeClr val="tx2">
                    <a:lumMod val="50000"/>
                  </a:schemeClr>
                </a:solidFill>
                <a:latin typeface="Adobe Gothic Std B" panose="020B0800000000000000" pitchFamily="34" charset="-128"/>
                <a:ea typeface="Adobe Gothic Std B" panose="020B0800000000000000" pitchFamily="34" charset="-128"/>
              </a:rPr>
              <a:t>Holy Week in the Liturgical Year</a:t>
            </a:r>
            <a:endParaRPr lang="en-NZ" sz="4000" b="1" dirty="0">
              <a:ln w="10160">
                <a:noFill/>
                <a:prstDash val="solid"/>
              </a:ln>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S-03B</a:t>
            </a:r>
            <a:endParaRPr lang="en-GB" sz="900" b="1" dirty="0">
              <a:latin typeface="Arial" pitchFamily="34" charset="0"/>
              <a:cs typeface="Arial" pitchFamily="34" charset="0"/>
            </a:endParaRPr>
          </a:p>
        </p:txBody>
      </p:sp>
      <p:sp>
        <p:nvSpPr>
          <p:cNvPr id="24" name="Action Button: Up">
            <a:hlinkClick r:id="rId3"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3" name="TextBox 2"/>
          <p:cNvSpPr txBox="1"/>
          <p:nvPr/>
        </p:nvSpPr>
        <p:spPr>
          <a:xfrm>
            <a:off x="234000" y="656943"/>
            <a:ext cx="5212645" cy="4078039"/>
          </a:xfrm>
          <a:prstGeom prst="rect">
            <a:avLst/>
          </a:prstGeom>
          <a:noFill/>
        </p:spPr>
        <p:txBody>
          <a:bodyPr wrap="none" rtlCol="0">
            <a:spAutoFit/>
          </a:bodyPr>
          <a:lstStyle/>
          <a:p>
            <a:pPr>
              <a:spcAft>
                <a:spcPts val="1000"/>
              </a:spcAft>
            </a:pPr>
            <a:r>
              <a:rPr lang="en-NZ" sz="1600" b="1" dirty="0"/>
              <a:t>HOW WELL DO I KNOW THE LITURGICAL YEAR</a:t>
            </a:r>
            <a:r>
              <a:rPr lang="en-NZ" sz="1600" b="1" dirty="0" smtClean="0"/>
              <a:t>?</a:t>
            </a:r>
          </a:p>
          <a:p>
            <a:pPr marL="265113" lvl="0" indent="-265113">
              <a:spcAft>
                <a:spcPts val="1100"/>
              </a:spcAft>
              <a:buFont typeface="+mj-lt"/>
              <a:buAutoNum type="arabicPeriod"/>
            </a:pPr>
            <a:r>
              <a:rPr lang="en-NZ" sz="1300" dirty="0" smtClean="0"/>
              <a:t>The </a:t>
            </a:r>
            <a:r>
              <a:rPr lang="en-NZ" sz="1300" dirty="0"/>
              <a:t>Liturgical Calendar is the Church’s way of re-telling the story of </a:t>
            </a:r>
            <a:r>
              <a:rPr lang="en-NZ" sz="1300" dirty="0" smtClean="0"/>
              <a:t>…</a:t>
            </a:r>
            <a:endParaRPr lang="en-NZ" sz="1300" dirty="0"/>
          </a:p>
          <a:p>
            <a:pPr marL="265113" lvl="0" indent="-265113">
              <a:spcAft>
                <a:spcPts val="1100"/>
              </a:spcAft>
              <a:buFont typeface="+mj-lt"/>
              <a:buAutoNum type="arabicPeriod"/>
            </a:pPr>
            <a:r>
              <a:rPr lang="en-NZ" sz="1300" dirty="0"/>
              <a:t>The season before Holy Week is </a:t>
            </a:r>
            <a:r>
              <a:rPr lang="en-NZ" sz="1300" dirty="0" smtClean="0"/>
              <a:t>…</a:t>
            </a:r>
            <a:r>
              <a:rPr lang="en-NZ" sz="1300" dirty="0"/>
              <a:t> </a:t>
            </a:r>
          </a:p>
          <a:p>
            <a:pPr marL="265113" lvl="0" indent="-265113">
              <a:spcAft>
                <a:spcPts val="1100"/>
              </a:spcAft>
              <a:buFont typeface="+mj-lt"/>
              <a:buAutoNum type="arabicPeriod"/>
            </a:pPr>
            <a:r>
              <a:rPr lang="en-NZ" sz="1300" dirty="0"/>
              <a:t>The most solemn 3 days in Holy Week are called the </a:t>
            </a:r>
            <a:r>
              <a:rPr lang="en-NZ" sz="1300" dirty="0" smtClean="0"/>
              <a:t>…</a:t>
            </a:r>
            <a:endParaRPr lang="en-NZ" sz="1300" dirty="0"/>
          </a:p>
          <a:p>
            <a:pPr marL="265113" lvl="0" indent="-265113">
              <a:spcAft>
                <a:spcPts val="1100"/>
              </a:spcAft>
              <a:buFont typeface="+mj-lt"/>
              <a:buAutoNum type="arabicPeriod"/>
            </a:pPr>
            <a:r>
              <a:rPr lang="en-NZ" sz="1300" dirty="0"/>
              <a:t>The longest season in the Liturgical Year is </a:t>
            </a:r>
            <a:r>
              <a:rPr lang="en-NZ" sz="1300" dirty="0" smtClean="0"/>
              <a:t>…</a:t>
            </a:r>
            <a:endParaRPr lang="en-NZ" sz="1300" dirty="0"/>
          </a:p>
          <a:p>
            <a:pPr marL="265113" lvl="0" indent="-265113">
              <a:spcAft>
                <a:spcPts val="1100"/>
              </a:spcAft>
              <a:buFont typeface="+mj-lt"/>
              <a:buAutoNum type="arabicPeriod"/>
            </a:pPr>
            <a:r>
              <a:rPr lang="en-NZ" sz="1300" dirty="0"/>
              <a:t>The Feast of Christ the King marks the </a:t>
            </a:r>
            <a:r>
              <a:rPr lang="en-NZ" sz="1300" dirty="0" smtClean="0"/>
              <a:t>…</a:t>
            </a:r>
            <a:endParaRPr lang="en-NZ" sz="1300" dirty="0"/>
          </a:p>
          <a:p>
            <a:pPr marL="265113" lvl="0" indent="-265113">
              <a:spcAft>
                <a:spcPts val="1100"/>
              </a:spcAft>
              <a:buFont typeface="+mj-lt"/>
              <a:buAutoNum type="arabicPeriod"/>
            </a:pPr>
            <a:r>
              <a:rPr lang="en-NZ" sz="1300" dirty="0"/>
              <a:t>Lent and Advent are the </a:t>
            </a:r>
            <a:r>
              <a:rPr lang="en-NZ" sz="1300" dirty="0" smtClean="0"/>
              <a:t>…</a:t>
            </a:r>
            <a:endParaRPr lang="en-NZ" sz="1300" dirty="0"/>
          </a:p>
          <a:p>
            <a:pPr marL="265113" lvl="0" indent="-265113">
              <a:spcAft>
                <a:spcPts val="1100"/>
              </a:spcAft>
              <a:buFont typeface="+mj-lt"/>
              <a:buAutoNum type="arabicPeriod"/>
            </a:pPr>
            <a:r>
              <a:rPr lang="en-NZ" sz="1300" dirty="0"/>
              <a:t>3 major feasts in the Liturgical Year are </a:t>
            </a:r>
            <a:r>
              <a:rPr lang="en-NZ" sz="1300" dirty="0" smtClean="0"/>
              <a:t>…</a:t>
            </a:r>
            <a:endParaRPr lang="en-NZ" sz="1300" dirty="0"/>
          </a:p>
          <a:p>
            <a:pPr marL="265113" indent="-265113">
              <a:spcAft>
                <a:spcPts val="1100"/>
              </a:spcAft>
              <a:buFont typeface="+mj-lt"/>
              <a:buAutoNum type="arabicPeriod"/>
            </a:pPr>
            <a:r>
              <a:rPr lang="en-NZ" sz="1300" dirty="0"/>
              <a:t>Each new Liturgical Year starts on …</a:t>
            </a:r>
          </a:p>
          <a:p>
            <a:pPr marL="265113" indent="-265113">
              <a:spcAft>
                <a:spcPts val="1100"/>
              </a:spcAft>
              <a:buFont typeface="+mj-lt"/>
              <a:buAutoNum type="arabicPeriod"/>
            </a:pPr>
            <a:r>
              <a:rPr lang="en-NZ" sz="1300" dirty="0"/>
              <a:t>The first day of Lent is </a:t>
            </a:r>
            <a:r>
              <a:rPr lang="en-NZ" sz="1300" dirty="0" smtClean="0"/>
              <a:t>…</a:t>
            </a:r>
            <a:r>
              <a:rPr lang="en-NZ" sz="1300" dirty="0"/>
              <a:t> </a:t>
            </a:r>
          </a:p>
          <a:p>
            <a:pPr marL="265113" indent="-265113">
              <a:spcAft>
                <a:spcPts val="1100"/>
              </a:spcAft>
              <a:buFont typeface="+mj-lt"/>
              <a:buAutoNum type="arabicPeriod"/>
            </a:pPr>
            <a:r>
              <a:rPr lang="en-NZ" sz="1300" dirty="0"/>
              <a:t>Easter and Christmas are both </a:t>
            </a:r>
            <a:r>
              <a:rPr lang="en-NZ" sz="1300" dirty="0" smtClean="0"/>
              <a:t>…</a:t>
            </a:r>
            <a:endParaRPr lang="en-NZ" sz="1300" dirty="0"/>
          </a:p>
          <a:p>
            <a:pPr marL="265113" indent="-265113">
              <a:spcAft>
                <a:spcPts val="1100"/>
              </a:spcAft>
              <a:buFont typeface="+mj-lt"/>
              <a:buAutoNum type="arabicPeriod"/>
            </a:pPr>
            <a:r>
              <a:rPr lang="en-NZ" sz="1300" dirty="0"/>
              <a:t>The most important feast in the year is </a:t>
            </a:r>
            <a:r>
              <a:rPr lang="en-NZ" sz="1300" dirty="0" smtClean="0"/>
              <a:t>…</a:t>
            </a:r>
            <a:endParaRPr lang="en-NZ" sz="1300" dirty="0"/>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2460716" y="4912668"/>
            <a:ext cx="4222631" cy="230832"/>
          </a:xfrm>
          <a:prstGeom prst="rect">
            <a:avLst/>
          </a:prstGeom>
          <a:noFill/>
        </p:spPr>
        <p:txBody>
          <a:bodyPr wrap="none" rtlCol="0">
            <a:spAutoFit/>
          </a:bodyPr>
          <a:lstStyle/>
          <a:p>
            <a:pPr algn="ctr"/>
            <a:r>
              <a:rPr lang="en-GB" sz="900" dirty="0" smtClean="0">
                <a:latin typeface="Adobe Gothic Std B" panose="020B0800000000000000" pitchFamily="34" charset="-128"/>
                <a:ea typeface="Adobe Gothic Std B" panose="020B0800000000000000" pitchFamily="34" charset="-128"/>
                <a:cs typeface="Arial" panose="020B0604020202020204" pitchFamily="34" charset="0"/>
              </a:rPr>
              <a:t>Click the arrow buttons to navigate the worksheets or return to the lesson</a:t>
            </a:r>
            <a:endParaRPr lang="en-GB" sz="900"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81070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197800"/>
            <a:ext cx="9144000" cy="459143"/>
          </a:xfrm>
        </p:spPr>
        <p:txBody>
          <a:bodyPr>
            <a:noAutofit/>
          </a:bodyPr>
          <a:lstStyle/>
          <a:p>
            <a:r>
              <a:rPr lang="en-NZ" sz="4000" dirty="0">
                <a:solidFill>
                  <a:schemeClr val="tx2">
                    <a:lumMod val="50000"/>
                  </a:schemeClr>
                </a:solidFill>
                <a:latin typeface="Adobe Gothic Std B" panose="020B0800000000000000" pitchFamily="34" charset="-128"/>
                <a:ea typeface="Adobe Gothic Std B" panose="020B0800000000000000" pitchFamily="34" charset="-128"/>
              </a:rPr>
              <a:t>Holy Week in the Liturgical Year</a:t>
            </a:r>
            <a:endParaRPr lang="en-NZ" sz="4000" b="1" dirty="0">
              <a:ln w="10160">
                <a:noFill/>
                <a:prstDash val="solid"/>
              </a:ln>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S-03C</a:t>
            </a:r>
            <a:endParaRPr lang="en-GB" sz="900" b="1" dirty="0">
              <a:latin typeface="Arial" pitchFamily="34" charset="0"/>
              <a:cs typeface="Arial" pitchFamily="34" charset="0"/>
            </a:endParaRPr>
          </a:p>
        </p:txBody>
      </p:sp>
      <p:sp>
        <p:nvSpPr>
          <p:cNvPr id="24" name="Action Button: Up">
            <a:hlinkClick r:id="rId3"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3" name="TextBox 2"/>
          <p:cNvSpPr txBox="1"/>
          <p:nvPr/>
        </p:nvSpPr>
        <p:spPr>
          <a:xfrm>
            <a:off x="234000" y="658800"/>
            <a:ext cx="5914696" cy="3880549"/>
          </a:xfrm>
          <a:prstGeom prst="rect">
            <a:avLst/>
          </a:prstGeom>
          <a:noFill/>
        </p:spPr>
        <p:txBody>
          <a:bodyPr wrap="none" rtlCol="0">
            <a:spAutoFit/>
          </a:bodyPr>
          <a:lstStyle/>
          <a:p>
            <a:pPr>
              <a:spcAft>
                <a:spcPts val="1100"/>
              </a:spcAft>
            </a:pPr>
            <a:r>
              <a:rPr lang="en-NZ" sz="1600" b="1" dirty="0"/>
              <a:t>HOW WELL DO I KNOW THE LITURGICAL YEAR</a:t>
            </a:r>
            <a:r>
              <a:rPr lang="en-NZ" sz="1600" b="1" dirty="0" smtClean="0"/>
              <a:t>?</a:t>
            </a:r>
            <a:endParaRPr lang="en-NZ" sz="1400" dirty="0"/>
          </a:p>
          <a:p>
            <a:pPr marL="265113" lvl="0" indent="-265113">
              <a:spcAft>
                <a:spcPts val="1100"/>
              </a:spcAft>
              <a:buFont typeface="+mj-lt"/>
              <a:buAutoNum type="arabicPeriod" startAt="12"/>
            </a:pPr>
            <a:r>
              <a:rPr lang="en-NZ" sz="1300" dirty="0" smtClean="0"/>
              <a:t>The </a:t>
            </a:r>
            <a:r>
              <a:rPr lang="en-NZ" sz="1300" dirty="0"/>
              <a:t>Liturgical colours are </a:t>
            </a:r>
            <a:r>
              <a:rPr lang="en-NZ" sz="1300" dirty="0" smtClean="0"/>
              <a:t>…</a:t>
            </a:r>
            <a:endParaRPr lang="en-NZ" sz="1300" dirty="0"/>
          </a:p>
          <a:p>
            <a:pPr marL="265113" lvl="0" indent="-265113">
              <a:spcAft>
                <a:spcPts val="1100"/>
              </a:spcAft>
              <a:buFont typeface="+mj-lt"/>
              <a:buAutoNum type="arabicPeriod" startAt="12"/>
            </a:pPr>
            <a:r>
              <a:rPr lang="en-NZ" sz="1300" dirty="0"/>
              <a:t>The most holy week of the Liturgical Year is </a:t>
            </a:r>
            <a:r>
              <a:rPr lang="en-NZ" sz="1300" dirty="0" smtClean="0"/>
              <a:t>…</a:t>
            </a:r>
            <a:endParaRPr lang="en-NZ" sz="1300" dirty="0"/>
          </a:p>
          <a:p>
            <a:pPr marL="265113" lvl="0" indent="-265113">
              <a:spcAft>
                <a:spcPts val="1100"/>
              </a:spcAft>
              <a:buFont typeface="+mj-lt"/>
              <a:buAutoNum type="arabicPeriod" startAt="12"/>
            </a:pPr>
            <a:r>
              <a:rPr lang="en-NZ" sz="1300" dirty="0"/>
              <a:t>The only day </a:t>
            </a:r>
            <a:r>
              <a:rPr lang="en-NZ" sz="1300" dirty="0" smtClean="0"/>
              <a:t>Mass </a:t>
            </a:r>
            <a:r>
              <a:rPr lang="en-NZ" sz="1300" dirty="0"/>
              <a:t>cannot be celebrated on is </a:t>
            </a:r>
            <a:r>
              <a:rPr lang="en-NZ" sz="1300" dirty="0" smtClean="0"/>
              <a:t>…</a:t>
            </a:r>
            <a:endParaRPr lang="en-NZ" sz="1300" dirty="0"/>
          </a:p>
          <a:p>
            <a:pPr marL="265113" lvl="0" indent="-265113">
              <a:spcAft>
                <a:spcPts val="1100"/>
              </a:spcAft>
              <a:buFont typeface="+mj-lt"/>
              <a:buAutoNum type="arabicPeriod" startAt="12"/>
            </a:pPr>
            <a:r>
              <a:rPr lang="en-NZ" sz="1300" dirty="0"/>
              <a:t>Every Sunday is like another </a:t>
            </a:r>
            <a:r>
              <a:rPr lang="en-NZ" sz="1300" dirty="0" smtClean="0"/>
              <a:t>…</a:t>
            </a:r>
            <a:endParaRPr lang="en-NZ" sz="1300" dirty="0"/>
          </a:p>
          <a:p>
            <a:pPr marL="265113" lvl="0" indent="-265113">
              <a:spcAft>
                <a:spcPts val="1100"/>
              </a:spcAft>
              <a:buFont typeface="+mj-lt"/>
              <a:buAutoNum type="arabicPeriod" startAt="12"/>
            </a:pPr>
            <a:r>
              <a:rPr lang="en-NZ" sz="1300" dirty="0"/>
              <a:t>The events of the first Holy Week are celebrated in the </a:t>
            </a:r>
            <a:r>
              <a:rPr lang="en-NZ" sz="1300" dirty="0" smtClean="0"/>
              <a:t>…</a:t>
            </a:r>
          </a:p>
          <a:p>
            <a:pPr marL="265113" lvl="0" indent="-265113">
              <a:spcAft>
                <a:spcPts val="1100"/>
              </a:spcAft>
              <a:buFont typeface="+mj-lt"/>
              <a:buAutoNum type="arabicPeriod" startAt="12"/>
            </a:pPr>
            <a:r>
              <a:rPr lang="en-NZ" sz="1300" dirty="0" smtClean="0"/>
              <a:t>In </a:t>
            </a:r>
            <a:r>
              <a:rPr lang="en-NZ" sz="1300" dirty="0"/>
              <a:t>the liturgy people can participate in the events of Jesus’ life as if they were </a:t>
            </a:r>
            <a:r>
              <a:rPr lang="en-NZ" sz="1300" dirty="0" smtClean="0"/>
              <a:t>…</a:t>
            </a:r>
          </a:p>
          <a:p>
            <a:pPr marL="265113" lvl="0" indent="-265113">
              <a:spcAft>
                <a:spcPts val="1100"/>
              </a:spcAft>
              <a:buFont typeface="+mj-lt"/>
              <a:buAutoNum type="arabicPeriod" startAt="12"/>
            </a:pPr>
            <a:r>
              <a:rPr lang="en-NZ" sz="1300" dirty="0" smtClean="0"/>
              <a:t>Easter </a:t>
            </a:r>
            <a:r>
              <a:rPr lang="en-NZ" sz="1300" dirty="0"/>
              <a:t>is not part of Holy Week because </a:t>
            </a:r>
            <a:r>
              <a:rPr lang="en-NZ" sz="1300" dirty="0" smtClean="0"/>
              <a:t>…</a:t>
            </a:r>
          </a:p>
          <a:p>
            <a:pPr marL="265113" lvl="0" indent="-265113">
              <a:spcAft>
                <a:spcPts val="1100"/>
              </a:spcAft>
              <a:buFont typeface="+mj-lt"/>
              <a:buAutoNum type="arabicPeriod" startAt="12"/>
            </a:pPr>
            <a:r>
              <a:rPr lang="en-NZ" sz="1300" dirty="0" smtClean="0"/>
              <a:t>Palm </a:t>
            </a:r>
            <a:r>
              <a:rPr lang="en-NZ" sz="1300" dirty="0"/>
              <a:t>Sunday is now known as </a:t>
            </a:r>
            <a:r>
              <a:rPr lang="en-NZ" sz="1300" dirty="0" smtClean="0"/>
              <a:t>…</a:t>
            </a:r>
          </a:p>
          <a:p>
            <a:pPr marL="265113" lvl="0" indent="-265113">
              <a:spcAft>
                <a:spcPts val="1100"/>
              </a:spcAft>
              <a:buFont typeface="+mj-lt"/>
              <a:buAutoNum type="arabicPeriod" startAt="12"/>
            </a:pPr>
            <a:r>
              <a:rPr lang="en-NZ" sz="1300" dirty="0" smtClean="0"/>
              <a:t>At </a:t>
            </a:r>
            <a:r>
              <a:rPr lang="en-NZ" sz="1300" dirty="0"/>
              <a:t>the Last </a:t>
            </a:r>
            <a:r>
              <a:rPr lang="en-NZ" sz="1300" dirty="0" smtClean="0"/>
              <a:t>Supper Jesus </a:t>
            </a:r>
            <a:r>
              <a:rPr lang="en-NZ" sz="1300" dirty="0"/>
              <a:t>gave the Church his greatest commandment which is …</a:t>
            </a:r>
          </a:p>
          <a:p>
            <a:pPr marL="342900" lvl="0" indent="-342900">
              <a:buFont typeface="+mj-lt"/>
              <a:buAutoNum type="arabicPeriod" startAt="12"/>
            </a:pPr>
            <a:endParaRPr lang="en-NZ" sz="1400" dirty="0"/>
          </a:p>
        </p:txBody>
      </p:sp>
      <p:sp>
        <p:nvSpPr>
          <p:cNvPr id="12" name="TextBox: date"/>
          <p:cNvSpPr txBox="1"/>
          <p:nvPr/>
        </p:nvSpPr>
        <p:spPr>
          <a:xfrm>
            <a:off x="4860584" y="4588867"/>
            <a:ext cx="1382110" cy="276999"/>
          </a:xfrm>
          <a:prstGeom prst="rect">
            <a:avLst/>
          </a:prstGeom>
          <a:noFill/>
        </p:spPr>
        <p:txBody>
          <a:bodyPr wrap="none" rtlCol="0">
            <a:spAutoFit/>
          </a:bodyPr>
          <a:lstStyle/>
          <a:p>
            <a:r>
              <a:rPr lang="en-NZ" sz="1200" dirty="0" smtClean="0">
                <a:latin typeface="Adobe Gothic Std B" panose="020B0800000000000000" pitchFamily="34" charset="-128"/>
                <a:ea typeface="Adobe Gothic Std B" panose="020B0800000000000000" pitchFamily="34" charset="-128"/>
                <a:cs typeface="Arial" panose="020B0604020202020204" pitchFamily="34" charset="0"/>
              </a:rPr>
              <a:t>Date: _________</a:t>
            </a:r>
            <a:endParaRPr lang="en-GB" sz="1200"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13" name="TextBox: name"/>
          <p:cNvSpPr txBox="1"/>
          <p:nvPr/>
        </p:nvSpPr>
        <p:spPr>
          <a:xfrm>
            <a:off x="2818017" y="4588867"/>
            <a:ext cx="1992853" cy="276999"/>
          </a:xfrm>
          <a:prstGeom prst="rect">
            <a:avLst/>
          </a:prstGeom>
          <a:noFill/>
        </p:spPr>
        <p:txBody>
          <a:bodyPr wrap="none" rtlCol="0">
            <a:spAutoFit/>
          </a:bodyPr>
          <a:lstStyle/>
          <a:p>
            <a:r>
              <a:rPr lang="en-NZ" sz="1200" dirty="0" smtClean="0">
                <a:latin typeface="Adobe Gothic Std B" panose="020B0800000000000000" pitchFamily="34" charset="-128"/>
                <a:ea typeface="Adobe Gothic Std B" panose="020B0800000000000000" pitchFamily="34" charset="-128"/>
                <a:cs typeface="Arial" panose="020B0604020202020204" pitchFamily="34" charset="0"/>
              </a:rPr>
              <a:t>Name: _______________</a:t>
            </a:r>
            <a:endParaRPr lang="en-GB" sz="1200"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14" name="Textbox: Tool instructions"/>
          <p:cNvSpPr txBox="1"/>
          <p:nvPr/>
        </p:nvSpPr>
        <p:spPr>
          <a:xfrm>
            <a:off x="2460716" y="4912668"/>
            <a:ext cx="4222631" cy="230832"/>
          </a:xfrm>
          <a:prstGeom prst="rect">
            <a:avLst/>
          </a:prstGeom>
          <a:noFill/>
        </p:spPr>
        <p:txBody>
          <a:bodyPr wrap="none" rtlCol="0">
            <a:spAutoFit/>
          </a:bodyPr>
          <a:lstStyle/>
          <a:p>
            <a:pPr algn="ctr"/>
            <a:r>
              <a:rPr lang="en-GB" sz="900" dirty="0" smtClean="0">
                <a:latin typeface="Adobe Gothic Std B" panose="020B0800000000000000" pitchFamily="34" charset="-128"/>
                <a:ea typeface="Adobe Gothic Std B" panose="020B0800000000000000" pitchFamily="34" charset="-128"/>
                <a:cs typeface="Arial" panose="020B0604020202020204" pitchFamily="34" charset="0"/>
              </a:rPr>
              <a:t>Click the arrow buttons to navigate the worksheets or return to the lesson</a:t>
            </a:r>
            <a:endParaRPr lang="en-GB" sz="900"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5" name="TextBox 4"/>
          <p:cNvSpPr txBox="1"/>
          <p:nvPr/>
        </p:nvSpPr>
        <p:spPr>
          <a:xfrm>
            <a:off x="578903" y="4130843"/>
            <a:ext cx="7650697" cy="369332"/>
          </a:xfrm>
          <a:prstGeom prst="rect">
            <a:avLst/>
          </a:prstGeom>
          <a:noFill/>
        </p:spPr>
        <p:txBody>
          <a:bodyPr wrap="square" rtlCol="0">
            <a:spAutoFit/>
          </a:bodyPr>
          <a:lstStyle/>
          <a:p>
            <a:pPr>
              <a:tabLst>
                <a:tab pos="1884363" algn="l"/>
                <a:tab pos="3497263" algn="l"/>
                <a:tab pos="5021263" algn="l"/>
                <a:tab pos="6007100" algn="l"/>
              </a:tabLst>
            </a:pPr>
            <a:r>
              <a:rPr lang="en-NZ" dirty="0"/>
              <a:t>Total correct </a:t>
            </a:r>
            <a:r>
              <a:rPr lang="en-NZ" dirty="0" smtClean="0"/>
              <a:t>___</a:t>
            </a:r>
            <a:r>
              <a:rPr lang="en-NZ" dirty="0"/>
              <a:t>	</a:t>
            </a:r>
            <a:r>
              <a:rPr lang="en-NZ" dirty="0" smtClean="0"/>
              <a:t>Rate yourself:	VERY WELL	WELL	NOT </a:t>
            </a:r>
            <a:r>
              <a:rPr lang="en-NZ" dirty="0"/>
              <a:t>SO </a:t>
            </a:r>
            <a:r>
              <a:rPr lang="en-NZ" dirty="0" smtClean="0"/>
              <a:t>WELL</a:t>
            </a:r>
            <a:endParaRPr lang="en-NZ" dirty="0"/>
          </a:p>
        </p:txBody>
      </p:sp>
      <p:sp>
        <p:nvSpPr>
          <p:cNvPr id="6" name="Rectangle 5"/>
          <p:cNvSpPr/>
          <p:nvPr/>
        </p:nvSpPr>
        <p:spPr>
          <a:xfrm>
            <a:off x="3929892" y="4227094"/>
            <a:ext cx="180000" cy="18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ctangle 16"/>
          <p:cNvSpPr/>
          <p:nvPr/>
        </p:nvSpPr>
        <p:spPr>
          <a:xfrm>
            <a:off x="5453375" y="4220802"/>
            <a:ext cx="180000" cy="18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p:cNvSpPr/>
          <p:nvPr/>
        </p:nvSpPr>
        <p:spPr>
          <a:xfrm>
            <a:off x="6435683" y="4224702"/>
            <a:ext cx="180000" cy="18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58957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Map"/>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77398" y="122661"/>
            <a:ext cx="4461870" cy="4660839"/>
          </a:xfrm>
          <a:prstGeom prst="rect">
            <a:avLst/>
          </a:prstGeom>
        </p:spPr>
      </p:pic>
      <p:sp>
        <p:nvSpPr>
          <p:cNvPr id="2" name="Title"/>
          <p:cNvSpPr>
            <a:spLocks noGrp="1"/>
          </p:cNvSpPr>
          <p:nvPr>
            <p:ph type="ctrTitle"/>
          </p:nvPr>
        </p:nvSpPr>
        <p:spPr>
          <a:xfrm>
            <a:off x="4739268" y="468350"/>
            <a:ext cx="4404732" cy="900000"/>
          </a:xfrm>
        </p:spPr>
        <p:txBody>
          <a:bodyPr>
            <a:noAutofit/>
          </a:bodyPr>
          <a:lstStyle/>
          <a:p>
            <a:r>
              <a:rPr lang="en-NZ" sz="2400" dirty="0">
                <a:latin typeface="Adobe Gothic Std B" panose="020B0800000000000000" pitchFamily="34" charset="-128"/>
                <a:ea typeface="Adobe Gothic Std B" panose="020B0800000000000000" pitchFamily="34" charset="-128"/>
                <a:cs typeface="+mn-cs"/>
              </a:rPr>
              <a:t>What the Church remembers in Holy </a:t>
            </a:r>
            <a:r>
              <a:rPr lang="en-NZ" sz="2400" dirty="0" smtClean="0">
                <a:latin typeface="Adobe Gothic Std B" panose="020B0800000000000000" pitchFamily="34" charset="-128"/>
                <a:ea typeface="Adobe Gothic Std B" panose="020B0800000000000000" pitchFamily="34" charset="-128"/>
                <a:cs typeface="+mn-cs"/>
              </a:rPr>
              <a:t>Week through </a:t>
            </a:r>
            <a:r>
              <a:rPr lang="en-NZ" sz="2400" dirty="0">
                <a:latin typeface="Adobe Gothic Std B" panose="020B0800000000000000" pitchFamily="34" charset="-128"/>
                <a:ea typeface="Adobe Gothic Std B" panose="020B0800000000000000" pitchFamily="34" charset="-128"/>
                <a:cs typeface="+mn-cs"/>
              </a:rPr>
              <a:t>where the events took place </a:t>
            </a:r>
            <a:endParaRPr lang="en-GB" sz="2400" dirty="0">
              <a:latin typeface="Adobe Gothic Std B" panose="020B0800000000000000" pitchFamily="34" charset="-128"/>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S-05</a:t>
            </a:r>
            <a:endParaRPr lang="en-GB" sz="900" b="1" dirty="0">
              <a:latin typeface="Arial" pitchFamily="34" charset="0"/>
              <a:cs typeface="Arial" pitchFamily="34" charset="0"/>
            </a:endParaRPr>
          </a:p>
        </p:txBody>
      </p:sp>
      <p:sp>
        <p:nvSpPr>
          <p:cNvPr id="12" name="TextBox 11"/>
          <p:cNvSpPr txBox="1"/>
          <p:nvPr/>
        </p:nvSpPr>
        <p:spPr>
          <a:xfrm>
            <a:off x="5260032" y="1894729"/>
            <a:ext cx="3500868" cy="738664"/>
          </a:xfrm>
          <a:prstGeom prst="rect">
            <a:avLst/>
          </a:prstGeom>
          <a:noFill/>
        </p:spPr>
        <p:txBody>
          <a:bodyPr wrap="square" rtlCol="0">
            <a:spAutoFit/>
          </a:bodyPr>
          <a:lstStyle/>
          <a:p>
            <a:pPr algn="ctr"/>
            <a:r>
              <a:rPr lang="en-NZ" sz="1400" b="1" dirty="0">
                <a:latin typeface="Lucida Handwriting" panose="03010101010101010101" pitchFamily="66" charset="0"/>
              </a:rPr>
              <a:t>MAP OF JERUSALEM SHOWING SIGNIFICANT </a:t>
            </a:r>
            <a:r>
              <a:rPr lang="en-NZ" sz="1400" b="1" dirty="0" smtClean="0">
                <a:latin typeface="Lucida Handwriting" panose="03010101010101010101" pitchFamily="66" charset="0"/>
              </a:rPr>
              <a:t>PLACES IN THE </a:t>
            </a:r>
            <a:r>
              <a:rPr lang="en-NZ" sz="1400" b="1" dirty="0">
                <a:latin typeface="Lucida Handwriting" panose="03010101010101010101" pitchFamily="66" charset="0"/>
              </a:rPr>
              <a:t>LAST WEEK OF JESUS</a:t>
            </a:r>
            <a:r>
              <a:rPr lang="en-NZ" sz="1400" b="1" dirty="0" smtClean="0">
                <a:latin typeface="Lucida Handwriting" panose="03010101010101010101" pitchFamily="66" charset="0"/>
              </a:rPr>
              <a:t>’ LIFE</a:t>
            </a:r>
            <a:endParaRPr lang="en-NZ" sz="1400" dirty="0">
              <a:latin typeface="Lucida Handwriting" panose="03010101010101010101" pitchFamily="66" charset="0"/>
            </a:endParaRPr>
          </a:p>
        </p:txBody>
      </p:sp>
      <p:sp>
        <p:nvSpPr>
          <p:cNvPr id="5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54" name="Textbox: Tool instructions"/>
          <p:cNvSpPr txBox="1"/>
          <p:nvPr/>
        </p:nvSpPr>
        <p:spPr>
          <a:xfrm>
            <a:off x="3392849" y="4943445"/>
            <a:ext cx="2358339" cy="230832"/>
          </a:xfrm>
          <a:prstGeom prst="rect">
            <a:avLst/>
          </a:prstGeom>
          <a:noFill/>
        </p:spPr>
        <p:txBody>
          <a:bodyPr wrap="none" rtlCol="0">
            <a:spAutoFit/>
          </a:bodyPr>
          <a:lstStyle/>
          <a:p>
            <a:pPr algn="ctr"/>
            <a:r>
              <a:rPr lang="en-GB" sz="900" dirty="0" smtClean="0">
                <a:latin typeface="Adobe Gothic Std B" panose="020B0800000000000000" pitchFamily="34" charset="-128"/>
                <a:ea typeface="Adobe Gothic Std B" panose="020B0800000000000000" pitchFamily="34" charset="-128"/>
                <a:cs typeface="Arial" pitchFamily="34" charset="0"/>
              </a:rPr>
              <a:t>Click the up arrow to return to the lesson</a:t>
            </a:r>
            <a:endParaRPr lang="en-GB" sz="900" dirty="0">
              <a:latin typeface="Adobe Gothic Std B" panose="020B0800000000000000" pitchFamily="34" charset="-128"/>
              <a:ea typeface="Adobe Gothic Std B" panose="020B0800000000000000" pitchFamily="34" charset="-128"/>
              <a:cs typeface="Arial" pitchFamily="34" charset="0"/>
            </a:endParaRPr>
          </a:p>
        </p:txBody>
      </p:sp>
      <p:sp>
        <p:nvSpPr>
          <p:cNvPr id="55" name="Action Button: Up">
            <a:hlinkClick r:id="rId5"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date"/>
          <p:cNvSpPr txBox="1"/>
          <p:nvPr/>
        </p:nvSpPr>
        <p:spPr>
          <a:xfrm>
            <a:off x="7378790" y="4184528"/>
            <a:ext cx="1382110" cy="276999"/>
          </a:xfrm>
          <a:prstGeom prst="rect">
            <a:avLst/>
          </a:prstGeom>
          <a:noFill/>
        </p:spPr>
        <p:txBody>
          <a:bodyPr wrap="none" rtlCol="0">
            <a:spAutoFit/>
          </a:bodyPr>
          <a:lstStyle/>
          <a:p>
            <a:r>
              <a:rPr lang="en-NZ" sz="1200" dirty="0" smtClean="0">
                <a:latin typeface="Adobe Gothic Std B" panose="020B0800000000000000" pitchFamily="34" charset="-128"/>
                <a:ea typeface="Adobe Gothic Std B" panose="020B0800000000000000" pitchFamily="34" charset="-128"/>
                <a:cs typeface="Arial" panose="020B0604020202020204" pitchFamily="34" charset="0"/>
              </a:rPr>
              <a:t>Date: _________</a:t>
            </a:r>
            <a:endParaRPr lang="en-GB" sz="1200"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10" name="TextBox: name"/>
          <p:cNvSpPr txBox="1"/>
          <p:nvPr/>
        </p:nvSpPr>
        <p:spPr>
          <a:xfrm>
            <a:off x="5336223" y="4184528"/>
            <a:ext cx="1992853" cy="276999"/>
          </a:xfrm>
          <a:prstGeom prst="rect">
            <a:avLst/>
          </a:prstGeom>
          <a:noFill/>
        </p:spPr>
        <p:txBody>
          <a:bodyPr wrap="none" rtlCol="0">
            <a:spAutoFit/>
          </a:bodyPr>
          <a:lstStyle/>
          <a:p>
            <a:r>
              <a:rPr lang="en-NZ" sz="1200" dirty="0" smtClean="0">
                <a:latin typeface="Adobe Gothic Std B" panose="020B0800000000000000" pitchFamily="34" charset="-128"/>
                <a:ea typeface="Adobe Gothic Std B" panose="020B0800000000000000" pitchFamily="34" charset="-128"/>
                <a:cs typeface="Arial" panose="020B0604020202020204" pitchFamily="34" charset="0"/>
              </a:rPr>
              <a:t>Name: _______________</a:t>
            </a:r>
            <a:endParaRPr lang="en-GB" sz="1200" dirty="0">
              <a:latin typeface="Adobe Gothic Std B" panose="020B0800000000000000" pitchFamily="34" charset="-128"/>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39278627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ectangle: 7th Answer"/>
          <p:cNvSpPr/>
          <p:nvPr/>
        </p:nvSpPr>
        <p:spPr>
          <a:xfrm>
            <a:off x="4639873" y="3968857"/>
            <a:ext cx="4356000"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Rectangle: 6th Answer"/>
          <p:cNvSpPr/>
          <p:nvPr/>
        </p:nvSpPr>
        <p:spPr>
          <a:xfrm>
            <a:off x="200587" y="3968857"/>
            <a:ext cx="4356000"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Rectangle: 5th Answer"/>
          <p:cNvSpPr/>
          <p:nvPr/>
        </p:nvSpPr>
        <p:spPr>
          <a:xfrm>
            <a:off x="200806" y="3394624"/>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Rectangle: 4th Answer"/>
          <p:cNvSpPr/>
          <p:nvPr/>
        </p:nvSpPr>
        <p:spPr>
          <a:xfrm>
            <a:off x="200588" y="2820390"/>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ectangle: 3rd Answer"/>
          <p:cNvSpPr/>
          <p:nvPr/>
        </p:nvSpPr>
        <p:spPr>
          <a:xfrm>
            <a:off x="200588" y="2246156"/>
            <a:ext cx="8795287"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2nd Answer"/>
          <p:cNvSpPr/>
          <p:nvPr/>
        </p:nvSpPr>
        <p:spPr>
          <a:xfrm>
            <a:off x="200588" y="1671922"/>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1st Answer"/>
          <p:cNvSpPr/>
          <p:nvPr/>
        </p:nvSpPr>
        <p:spPr>
          <a:xfrm>
            <a:off x="200588" y="1097688"/>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Textbox: Line 7"/>
          <p:cNvSpPr txBox="1"/>
          <p:nvPr/>
        </p:nvSpPr>
        <p:spPr>
          <a:xfrm>
            <a:off x="4598449" y="3952273"/>
            <a:ext cx="4314941" cy="230832"/>
          </a:xfrm>
          <a:prstGeom prst="rect">
            <a:avLst/>
          </a:prstGeom>
          <a:noFill/>
        </p:spPr>
        <p:txBody>
          <a:bodyPr wrap="square" rtlCol="0">
            <a:spAutoFit/>
          </a:bodyPr>
          <a:lstStyle/>
          <a:p>
            <a:pPr lvl="0"/>
            <a:r>
              <a:rPr lang="en-NZ" sz="900" dirty="0">
                <a:latin typeface="Adobe Gothic Std B" panose="020B0800000000000000" pitchFamily="34" charset="-128"/>
                <a:ea typeface="Adobe Gothic Std B" panose="020B0800000000000000" pitchFamily="34" charset="-128"/>
              </a:rPr>
              <a:t>7</a:t>
            </a:r>
            <a:r>
              <a:rPr lang="en-NZ" sz="900" dirty="0" smtClean="0">
                <a:latin typeface="Adobe Gothic Std B" panose="020B0800000000000000" pitchFamily="34" charset="-128"/>
                <a:ea typeface="Adobe Gothic Std B" panose="020B0800000000000000" pitchFamily="34" charset="-128"/>
              </a:rPr>
              <a:t>. Questions </a:t>
            </a:r>
            <a:r>
              <a:rPr lang="en-NZ" sz="900" dirty="0">
                <a:latin typeface="Adobe Gothic Std B" panose="020B0800000000000000" pitchFamily="34" charset="-128"/>
                <a:ea typeface="Adobe Gothic Std B" panose="020B0800000000000000" pitchFamily="34" charset="-128"/>
              </a:rPr>
              <a:t>I would like to ask about the topics in this resource </a:t>
            </a:r>
            <a:r>
              <a:rPr lang="en-NZ" sz="900" dirty="0" smtClean="0">
                <a:latin typeface="Adobe Gothic Std B" panose="020B0800000000000000" pitchFamily="34" charset="-128"/>
                <a:ea typeface="Adobe Gothic Std B" panose="020B0800000000000000" pitchFamily="34" charset="-128"/>
              </a:rPr>
              <a:t>are...</a:t>
            </a:r>
            <a:endParaRPr lang="en-NZ" sz="900" dirty="0">
              <a:latin typeface="Adobe Gothic Std B" panose="020B0800000000000000" pitchFamily="34" charset="-128"/>
              <a:ea typeface="Adobe Gothic Std B" panose="020B0800000000000000" pitchFamily="34" charset="-128"/>
            </a:endParaRPr>
          </a:p>
        </p:txBody>
      </p:sp>
      <p:sp>
        <p:nvSpPr>
          <p:cNvPr id="25" name="Textbox: Line 6"/>
          <p:cNvSpPr txBox="1"/>
          <p:nvPr/>
        </p:nvSpPr>
        <p:spPr>
          <a:xfrm>
            <a:off x="145882" y="3936902"/>
            <a:ext cx="4314941" cy="230832"/>
          </a:xfrm>
          <a:prstGeom prst="rect">
            <a:avLst/>
          </a:prstGeom>
          <a:noFill/>
        </p:spPr>
        <p:txBody>
          <a:bodyPr wrap="square" rtlCol="0">
            <a:spAutoFit/>
          </a:bodyPr>
          <a:lstStyle/>
          <a:p>
            <a:r>
              <a:rPr lang="en-NZ" sz="900" dirty="0" smtClean="0">
                <a:latin typeface="Adobe Gothic Std B" panose="020B0800000000000000" pitchFamily="34" charset="-128"/>
                <a:ea typeface="Adobe Gothic Std B" panose="020B0800000000000000" pitchFamily="34" charset="-128"/>
              </a:rPr>
              <a:t>6. Which </a:t>
            </a:r>
            <a:r>
              <a:rPr lang="en-NZ" sz="900" dirty="0">
                <a:latin typeface="Adobe Gothic Std B" panose="020B0800000000000000" pitchFamily="34" charset="-128"/>
                <a:ea typeface="Adobe Gothic Std B" panose="020B0800000000000000" pitchFamily="34" charset="-128"/>
              </a:rPr>
              <a:t>activity do you think helped you to learn best in this resource</a:t>
            </a:r>
            <a:r>
              <a:rPr lang="en-NZ" sz="900" dirty="0" smtClean="0">
                <a:latin typeface="Adobe Gothic Std B" panose="020B0800000000000000" pitchFamily="34" charset="-128"/>
                <a:ea typeface="Adobe Gothic Std B" panose="020B0800000000000000" pitchFamily="34" charset="-128"/>
              </a:rPr>
              <a:t>?</a:t>
            </a:r>
            <a:endParaRPr lang="en-NZ" sz="900" dirty="0">
              <a:latin typeface="Adobe Gothic Std B" panose="020B0800000000000000" pitchFamily="34" charset="-128"/>
              <a:ea typeface="Adobe Gothic Std B" panose="020B0800000000000000" pitchFamily="34" charset="-128"/>
            </a:endParaRPr>
          </a:p>
        </p:txBody>
      </p:sp>
      <p:sp>
        <p:nvSpPr>
          <p:cNvPr id="29" name="Textbox: Line 5"/>
          <p:cNvSpPr txBox="1"/>
          <p:nvPr/>
        </p:nvSpPr>
        <p:spPr>
          <a:xfrm>
            <a:off x="140046" y="3378566"/>
            <a:ext cx="8855827" cy="230832"/>
          </a:xfrm>
          <a:prstGeom prst="rect">
            <a:avLst/>
          </a:prstGeom>
          <a:noFill/>
        </p:spPr>
        <p:txBody>
          <a:bodyPr wrap="square" rtlCol="0">
            <a:spAutoFit/>
          </a:bodyPr>
          <a:lstStyle/>
          <a:p>
            <a:pPr lvl="0"/>
            <a:r>
              <a:rPr lang="en-NZ" sz="900" dirty="0" smtClean="0">
                <a:latin typeface="Adobe Gothic Std B" panose="020B0800000000000000" pitchFamily="34" charset="-128"/>
                <a:ea typeface="Adobe Gothic Std B" panose="020B0800000000000000" pitchFamily="34" charset="-128"/>
              </a:rPr>
              <a:t>5. Write </a:t>
            </a:r>
            <a:r>
              <a:rPr lang="en-NZ" sz="900" dirty="0">
                <a:latin typeface="Adobe Gothic Std B" panose="020B0800000000000000" pitchFamily="34" charset="-128"/>
                <a:ea typeface="Adobe Gothic Std B" panose="020B0800000000000000" pitchFamily="34" charset="-128"/>
              </a:rPr>
              <a:t>3 things you learned about our beliefs about why Jesus died on the cross.</a:t>
            </a:r>
            <a:r>
              <a:rPr lang="en-NZ" sz="900" b="1" dirty="0">
                <a:latin typeface="Adobe Gothic Std B" panose="020B0800000000000000" pitchFamily="34" charset="-128"/>
                <a:ea typeface="Adobe Gothic Std B" panose="020B0800000000000000" pitchFamily="34" charset="-128"/>
              </a:rPr>
              <a:t> </a:t>
            </a:r>
            <a:r>
              <a:rPr lang="en-NZ" sz="900" b="1" i="1" dirty="0">
                <a:latin typeface="Adobe Gothic Std B" panose="020B0800000000000000" pitchFamily="34" charset="-128"/>
                <a:ea typeface="Adobe Gothic Std B" panose="020B0800000000000000" pitchFamily="34" charset="-128"/>
              </a:rPr>
              <a:t>(Slide 8,9)</a:t>
            </a:r>
            <a:endParaRPr lang="en-NZ" sz="900" i="1" dirty="0">
              <a:latin typeface="Adobe Gothic Std B" panose="020B0800000000000000" pitchFamily="34" charset="-128"/>
              <a:ea typeface="Adobe Gothic Std B" panose="020B0800000000000000" pitchFamily="34" charset="-128"/>
            </a:endParaRPr>
          </a:p>
        </p:txBody>
      </p:sp>
      <p:sp>
        <p:nvSpPr>
          <p:cNvPr id="41" name="Textbox: Line 4"/>
          <p:cNvSpPr txBox="1"/>
          <p:nvPr/>
        </p:nvSpPr>
        <p:spPr>
          <a:xfrm>
            <a:off x="139828" y="2818283"/>
            <a:ext cx="8877247" cy="230832"/>
          </a:xfrm>
          <a:prstGeom prst="rect">
            <a:avLst/>
          </a:prstGeom>
          <a:noFill/>
        </p:spPr>
        <p:txBody>
          <a:bodyPr wrap="square" rtlCol="0">
            <a:spAutoFit/>
          </a:bodyPr>
          <a:lstStyle/>
          <a:p>
            <a:pPr marL="88900" indent="-88900">
              <a:buFont typeface="+mj-lt"/>
              <a:buAutoNum type="arabicPeriod" startAt="4"/>
            </a:pPr>
            <a:r>
              <a:rPr lang="en-NZ" sz="900" smtClean="0">
                <a:latin typeface="Adobe Gothic Std B" panose="020B0800000000000000" pitchFamily="34" charset="-128"/>
                <a:ea typeface="Adobe Gothic Std B" panose="020B0800000000000000" pitchFamily="34" charset="-128"/>
              </a:rPr>
              <a:t> Give </a:t>
            </a:r>
            <a:r>
              <a:rPr lang="en-NZ" sz="900" dirty="0">
                <a:latin typeface="Adobe Gothic Std B" panose="020B0800000000000000" pitchFamily="34" charset="-128"/>
                <a:ea typeface="Adobe Gothic Std B" panose="020B0800000000000000" pitchFamily="34" charset="-128"/>
              </a:rPr>
              <a:t>3 good reasons why it is important for Christians to be part of the Holy Week liturgies.</a:t>
            </a:r>
          </a:p>
        </p:txBody>
      </p:sp>
      <p:sp>
        <p:nvSpPr>
          <p:cNvPr id="42" name="Textbox: Line 3"/>
          <p:cNvSpPr txBox="1"/>
          <p:nvPr/>
        </p:nvSpPr>
        <p:spPr>
          <a:xfrm>
            <a:off x="139828" y="2247160"/>
            <a:ext cx="8856045" cy="230832"/>
          </a:xfrm>
          <a:prstGeom prst="rect">
            <a:avLst/>
          </a:prstGeom>
          <a:noFill/>
        </p:spPr>
        <p:txBody>
          <a:bodyPr wrap="square" rtlCol="0">
            <a:spAutoFit/>
          </a:bodyPr>
          <a:lstStyle/>
          <a:p>
            <a:pPr lvl="0"/>
            <a:r>
              <a:rPr lang="en-NZ" sz="900" dirty="0" smtClean="0">
                <a:latin typeface="Adobe Gothic Std B" panose="020B0800000000000000" pitchFamily="34" charset="-128"/>
                <a:ea typeface="Adobe Gothic Std B" panose="020B0800000000000000" pitchFamily="34" charset="-128"/>
              </a:rPr>
              <a:t>3. </a:t>
            </a:r>
            <a:r>
              <a:rPr lang="en-NZ" sz="900" dirty="0">
                <a:latin typeface="Adobe Gothic Std B" panose="020B0800000000000000" pitchFamily="34" charset="-128"/>
                <a:ea typeface="Adobe Gothic Std B" panose="020B0800000000000000" pitchFamily="34" charset="-128"/>
              </a:rPr>
              <a:t>Explain how the Holy Week liturgies help Jesus</a:t>
            </a:r>
            <a:r>
              <a:rPr lang="en-NZ" sz="900" spc="-600" dirty="0" smtClean="0">
                <a:latin typeface="Adobe Gothic Std B" panose="020B0800000000000000" pitchFamily="34" charset="-128"/>
                <a:ea typeface="Adobe Gothic Std B" panose="020B0800000000000000" pitchFamily="34" charset="-128"/>
              </a:rPr>
              <a:t>’  </a:t>
            </a:r>
            <a:r>
              <a:rPr lang="en-NZ" sz="900" dirty="0" smtClean="0">
                <a:latin typeface="Adobe Gothic Std B" panose="020B0800000000000000" pitchFamily="34" charset="-128"/>
                <a:ea typeface="Adobe Gothic Std B" panose="020B0800000000000000" pitchFamily="34" charset="-128"/>
              </a:rPr>
              <a:t> disciples </a:t>
            </a:r>
            <a:r>
              <a:rPr lang="en-NZ" sz="900" dirty="0">
                <a:latin typeface="Adobe Gothic Std B" panose="020B0800000000000000" pitchFamily="34" charset="-128"/>
                <a:ea typeface="Adobe Gothic Std B" panose="020B0800000000000000" pitchFamily="34" charset="-128"/>
              </a:rPr>
              <a:t>today participate in the events as though they were present at them with Jesus</a:t>
            </a:r>
            <a:r>
              <a:rPr lang="en-NZ" sz="900" i="1" dirty="0">
                <a:latin typeface="Adobe Gothic Std B" panose="020B0800000000000000" pitchFamily="34" charset="-128"/>
                <a:ea typeface="Adobe Gothic Std B" panose="020B0800000000000000" pitchFamily="34" charset="-128"/>
              </a:rPr>
              <a:t>.</a:t>
            </a:r>
            <a:r>
              <a:rPr lang="en-NZ" sz="900" dirty="0">
                <a:latin typeface="Adobe Gothic Std B" panose="020B0800000000000000" pitchFamily="34" charset="-128"/>
                <a:ea typeface="Adobe Gothic Std B" panose="020B0800000000000000" pitchFamily="34" charset="-128"/>
              </a:rPr>
              <a:t> </a:t>
            </a:r>
            <a:r>
              <a:rPr lang="en-NZ" sz="900" b="1" i="1" dirty="0">
                <a:latin typeface="Adobe Gothic Std B" panose="020B0800000000000000" pitchFamily="34" charset="-128"/>
                <a:ea typeface="Adobe Gothic Std B" panose="020B0800000000000000" pitchFamily="34" charset="-128"/>
              </a:rPr>
              <a:t>(Slide 7)</a:t>
            </a:r>
            <a:endParaRPr lang="en-NZ" sz="900" i="1" dirty="0">
              <a:latin typeface="Adobe Gothic Std B" panose="020B0800000000000000" pitchFamily="34" charset="-128"/>
              <a:ea typeface="Adobe Gothic Std B" panose="020B0800000000000000" pitchFamily="34" charset="-128"/>
            </a:endParaRPr>
          </a:p>
        </p:txBody>
      </p:sp>
      <p:sp>
        <p:nvSpPr>
          <p:cNvPr id="44" name="Textbox: Line 2"/>
          <p:cNvSpPr txBox="1"/>
          <p:nvPr/>
        </p:nvSpPr>
        <p:spPr>
          <a:xfrm>
            <a:off x="139829" y="1655654"/>
            <a:ext cx="8856044" cy="230832"/>
          </a:xfrm>
          <a:prstGeom prst="rect">
            <a:avLst/>
          </a:prstGeom>
          <a:noFill/>
        </p:spPr>
        <p:txBody>
          <a:bodyPr wrap="square" rtlCol="0">
            <a:spAutoFit/>
          </a:bodyPr>
          <a:lstStyle/>
          <a:p>
            <a:pPr lvl="0"/>
            <a:r>
              <a:rPr lang="en-NZ" sz="900" dirty="0" smtClean="0">
                <a:latin typeface="Adobe Gothic Std B" panose="020B0800000000000000" pitchFamily="34" charset="-128"/>
                <a:ea typeface="Adobe Gothic Std B" panose="020B0800000000000000" pitchFamily="34" charset="-128"/>
              </a:rPr>
              <a:t>2. Make </a:t>
            </a:r>
            <a:r>
              <a:rPr lang="en-NZ" sz="900" dirty="0">
                <a:latin typeface="Adobe Gothic Std B" panose="020B0800000000000000" pitchFamily="34" charset="-128"/>
                <a:ea typeface="Adobe Gothic Std B" panose="020B0800000000000000" pitchFamily="34" charset="-128"/>
              </a:rPr>
              <a:t>a list of the days of Holy Week, record one event that happened on that day and how it is celebrated in Church liturgies</a:t>
            </a:r>
            <a:r>
              <a:rPr lang="en-NZ" sz="900" i="1" dirty="0">
                <a:latin typeface="Adobe Gothic Std B" panose="020B0800000000000000" pitchFamily="34" charset="-128"/>
                <a:ea typeface="Adobe Gothic Std B" panose="020B0800000000000000" pitchFamily="34" charset="-128"/>
              </a:rPr>
              <a:t>. </a:t>
            </a:r>
            <a:r>
              <a:rPr lang="en-NZ" sz="900" b="1" i="1" dirty="0">
                <a:latin typeface="Adobe Gothic Std B" panose="020B0800000000000000" pitchFamily="34" charset="-128"/>
                <a:ea typeface="Adobe Gothic Std B" panose="020B0800000000000000" pitchFamily="34" charset="-128"/>
              </a:rPr>
              <a:t>(Slides 5,6) </a:t>
            </a:r>
            <a:endParaRPr lang="en-NZ" sz="900" i="1" dirty="0">
              <a:latin typeface="Adobe Gothic Std B" panose="020B0800000000000000" pitchFamily="34" charset="-128"/>
              <a:ea typeface="Adobe Gothic Std B" panose="020B0800000000000000" pitchFamily="34" charset="-128"/>
            </a:endParaRPr>
          </a:p>
        </p:txBody>
      </p:sp>
      <p:sp>
        <p:nvSpPr>
          <p:cNvPr id="46" name="Textbox: Line 1"/>
          <p:cNvSpPr txBox="1"/>
          <p:nvPr/>
        </p:nvSpPr>
        <p:spPr>
          <a:xfrm>
            <a:off x="139828" y="1061881"/>
            <a:ext cx="8877247" cy="230832"/>
          </a:xfrm>
          <a:prstGeom prst="rect">
            <a:avLst/>
          </a:prstGeom>
          <a:noFill/>
        </p:spPr>
        <p:txBody>
          <a:bodyPr wrap="square" rtlCol="0">
            <a:spAutoFit/>
          </a:bodyPr>
          <a:lstStyle/>
          <a:p>
            <a:pPr marL="88900" lvl="0" indent="-88900">
              <a:buFont typeface="+mj-lt"/>
              <a:buAutoNum type="arabicPeriod"/>
            </a:pPr>
            <a:r>
              <a:rPr lang="en-US" sz="900" dirty="0" smtClean="0">
                <a:latin typeface="Adobe Gothic Std B" panose="020B0800000000000000" pitchFamily="34" charset="-128"/>
                <a:ea typeface="Adobe Gothic Std B" panose="020B0800000000000000" pitchFamily="34" charset="-128"/>
              </a:rPr>
              <a:t> With </a:t>
            </a:r>
            <a:r>
              <a:rPr lang="en-US" sz="900" dirty="0">
                <a:latin typeface="Adobe Gothic Std B" panose="020B0800000000000000" pitchFamily="34" charset="-128"/>
                <a:ea typeface="Adobe Gothic Std B" panose="020B0800000000000000" pitchFamily="34" charset="-128"/>
              </a:rPr>
              <a:t>a partner share the Liturgical Year quiz and note your score and what you still need to learn about. </a:t>
            </a:r>
            <a:r>
              <a:rPr lang="en-US" sz="900" i="1" dirty="0">
                <a:latin typeface="Adobe Gothic Std B" panose="020B0800000000000000" pitchFamily="34" charset="-128"/>
                <a:ea typeface="Adobe Gothic Std B" panose="020B0800000000000000" pitchFamily="34" charset="-128"/>
              </a:rPr>
              <a:t>(Slide 3)</a:t>
            </a:r>
            <a:endParaRPr lang="en-NZ" sz="900" i="1" dirty="0">
              <a:latin typeface="Adobe Gothic Std B" panose="020B0800000000000000" pitchFamily="34" charset="-128"/>
              <a:ea typeface="Adobe Gothic Std B" panose="020B0800000000000000" pitchFamily="34" charset="-128"/>
            </a:endParaRPr>
          </a:p>
        </p:txBody>
      </p:sp>
      <p:sp>
        <p:nvSpPr>
          <p:cNvPr id="48" name="TextBox: Date"/>
          <p:cNvSpPr txBox="1"/>
          <p:nvPr/>
        </p:nvSpPr>
        <p:spPr>
          <a:xfrm>
            <a:off x="4818116" y="677222"/>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49" name="TextBox: Name"/>
          <p:cNvSpPr txBox="1"/>
          <p:nvPr/>
        </p:nvSpPr>
        <p:spPr>
          <a:xfrm>
            <a:off x="431545" y="677222"/>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55" name="Title"/>
          <p:cNvSpPr>
            <a:spLocks noGrp="1"/>
          </p:cNvSpPr>
          <p:nvPr>
            <p:ph type="ctrTitle"/>
          </p:nvPr>
        </p:nvSpPr>
        <p:spPr>
          <a:xfrm>
            <a:off x="0" y="0"/>
            <a:ext cx="9144000" cy="677501"/>
          </a:xfrm>
        </p:spPr>
        <p:txBody>
          <a:bodyPr>
            <a:normAutofit fontScale="90000"/>
          </a:bodyPr>
          <a:lstStyle/>
          <a:p>
            <a:r>
              <a:rPr lang="en-US" sz="4000" b="1" dirty="0">
                <a:ln w="10160">
                  <a:noFill/>
                  <a:prstDash val="solid"/>
                </a:ln>
                <a:latin typeface="Adobe Gothic Std B" panose="020B0800000000000000" pitchFamily="34" charset="-128"/>
                <a:ea typeface="Adobe Gothic Std B" panose="020B0800000000000000" pitchFamily="34" charset="-128"/>
                <a:cs typeface="Verdana" panose="020B0604030504040204" pitchFamily="34" charset="0"/>
              </a:rPr>
              <a:t>Check up</a:t>
            </a:r>
            <a:endParaRPr lang="en-GB" sz="4000" b="1" dirty="0">
              <a:ln w="10160">
                <a:noFill/>
                <a:prstDash val="solid"/>
              </a:ln>
              <a:latin typeface="Adobe Gothic Std B" panose="020B0800000000000000" pitchFamily="34" charset="-128"/>
              <a:ea typeface="Adobe Gothic Std B" panose="020B0800000000000000" pitchFamily="34" charset="-128"/>
              <a:cs typeface="Verdana" panose="020B060403050404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S-11</a:t>
            </a:r>
            <a:endParaRPr lang="en-GB" sz="900" b="1" dirty="0">
              <a:latin typeface="Arial"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0" name="Action Button: Up">
            <a:hlinkClick r:id="rId3" action="ppaction://hlinksldjump" highlightClick="1"/>
          </p:cNvPr>
          <p:cNvSpPr/>
          <p:nvPr/>
        </p:nvSpPr>
        <p:spPr>
          <a:xfrm rot="16200000">
            <a:off x="7632808"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Tool instructions"/>
          <p:cNvSpPr txBox="1"/>
          <p:nvPr/>
        </p:nvSpPr>
        <p:spPr>
          <a:xfrm>
            <a:off x="3392849" y="4943445"/>
            <a:ext cx="2358339" cy="230832"/>
          </a:xfrm>
          <a:prstGeom prst="rect">
            <a:avLst/>
          </a:prstGeom>
          <a:noFill/>
        </p:spPr>
        <p:txBody>
          <a:bodyPr wrap="none" rtlCol="0">
            <a:spAutoFit/>
          </a:bodyPr>
          <a:lstStyle/>
          <a:p>
            <a:pPr algn="ctr"/>
            <a:r>
              <a:rPr lang="en-GB" sz="900" dirty="0" smtClean="0">
                <a:latin typeface="Adobe Gothic Std B" panose="020B0800000000000000" pitchFamily="34" charset="-128"/>
                <a:ea typeface="Adobe Gothic Std B" panose="020B0800000000000000" pitchFamily="34" charset="-128"/>
                <a:cs typeface="Arial" pitchFamily="34" charset="0"/>
              </a:rPr>
              <a:t>Click the up arrow to return to the lesson</a:t>
            </a:r>
            <a:endParaRPr lang="en-GB" sz="900" dirty="0">
              <a:latin typeface="Adobe Gothic Std B" panose="020B0800000000000000" pitchFamily="34" charset="-128"/>
              <a:ea typeface="Adobe Gothic Std B" panose="020B0800000000000000" pitchFamily="34" charset="-128"/>
              <a:cs typeface="Arial" pitchFamily="34" charset="0"/>
            </a:endParaRPr>
          </a:p>
        </p:txBody>
      </p:sp>
      <p:pic>
        <p:nvPicPr>
          <p:cNvPr id="24" name="Picture: Top right" descr="Image result for holy week images"/>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20958"/>
          <a:stretch/>
        </p:blipFill>
        <p:spPr bwMode="auto">
          <a:xfrm>
            <a:off x="7092176" y="128250"/>
            <a:ext cx="1907824" cy="6994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5677251"/>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box: Line 1"/>
          <p:cNvSpPr txBox="1"/>
          <p:nvPr/>
        </p:nvSpPr>
        <p:spPr>
          <a:xfrm>
            <a:off x="865802" y="2165465"/>
            <a:ext cx="7958884" cy="830997"/>
          </a:xfrm>
          <a:prstGeom prst="rect">
            <a:avLst/>
          </a:prstGeom>
          <a:noFill/>
        </p:spPr>
        <p:txBody>
          <a:bodyPr wrap="square" rtlCol="0">
            <a:spAutoFit/>
          </a:bodyPr>
          <a:lstStyle/>
          <a:p>
            <a:pPr lvl="0"/>
            <a:r>
              <a:rPr lang="en-US" sz="2400" dirty="0" smtClean="0">
                <a:solidFill>
                  <a:schemeClr val="tx2">
                    <a:lumMod val="50000"/>
                  </a:schemeClr>
                </a:solidFill>
                <a:latin typeface="Adobe Gothic Std B" panose="020B0800000000000000" pitchFamily="34" charset="-128"/>
                <a:ea typeface="Adobe Gothic Std B" panose="020B0800000000000000" pitchFamily="34" charset="-128"/>
              </a:rPr>
              <a:t>identify </a:t>
            </a:r>
            <a:r>
              <a:rPr lang="en-US" sz="2400" dirty="0">
                <a:solidFill>
                  <a:schemeClr val="tx2">
                    <a:lumMod val="50000"/>
                  </a:schemeClr>
                </a:solidFill>
                <a:latin typeface="Adobe Gothic Std B" panose="020B0800000000000000" pitchFamily="34" charset="-128"/>
                <a:ea typeface="Adobe Gothic Std B" panose="020B0800000000000000" pitchFamily="34" charset="-128"/>
              </a:rPr>
              <a:t>what the Church remembers of </a:t>
            </a:r>
            <a:r>
              <a:rPr lang="en-US" sz="2400" dirty="0" smtClean="0">
                <a:solidFill>
                  <a:schemeClr val="tx2">
                    <a:lumMod val="50000"/>
                  </a:schemeClr>
                </a:solidFill>
                <a:latin typeface="Adobe Gothic Std B" panose="020B0800000000000000" pitchFamily="34" charset="-128"/>
                <a:ea typeface="Adobe Gothic Std B" panose="020B0800000000000000" pitchFamily="34" charset="-128"/>
              </a:rPr>
              <a:t>Jesus</a:t>
            </a:r>
            <a:r>
              <a:rPr lang="en-US" sz="2400" spc="-2400" dirty="0" smtClean="0">
                <a:solidFill>
                  <a:schemeClr val="tx2">
                    <a:lumMod val="50000"/>
                  </a:schemeClr>
                </a:solidFill>
                <a:latin typeface="Adobe Gothic Std B" panose="020B0800000000000000" pitchFamily="34" charset="-128"/>
                <a:ea typeface="Adobe Gothic Std B" panose="020B0800000000000000" pitchFamily="34" charset="-128"/>
              </a:rPr>
              <a:t>’     </a:t>
            </a:r>
            <a:r>
              <a:rPr lang="en-US" sz="2400" dirty="0" smtClean="0">
                <a:solidFill>
                  <a:schemeClr val="tx2">
                    <a:lumMod val="50000"/>
                  </a:schemeClr>
                </a:solidFill>
                <a:latin typeface="Adobe Gothic Std B" panose="020B0800000000000000" pitchFamily="34" charset="-128"/>
                <a:ea typeface="Adobe Gothic Std B" panose="020B0800000000000000" pitchFamily="34" charset="-128"/>
              </a:rPr>
              <a:t>  life</a:t>
            </a:r>
            <a:br>
              <a:rPr lang="en-US" sz="2400" dirty="0" smtClean="0">
                <a:solidFill>
                  <a:schemeClr val="tx2">
                    <a:lumMod val="50000"/>
                  </a:schemeClr>
                </a:solidFill>
                <a:latin typeface="Adobe Gothic Std B" panose="020B0800000000000000" pitchFamily="34" charset="-128"/>
                <a:ea typeface="Adobe Gothic Std B" panose="020B0800000000000000" pitchFamily="34" charset="-128"/>
              </a:rPr>
            </a:br>
            <a:r>
              <a:rPr lang="en-US" sz="2400" dirty="0" smtClean="0">
                <a:solidFill>
                  <a:schemeClr val="tx2">
                    <a:lumMod val="50000"/>
                  </a:schemeClr>
                </a:solidFill>
                <a:latin typeface="Adobe Gothic Std B" panose="020B0800000000000000" pitchFamily="34" charset="-128"/>
                <a:ea typeface="Adobe Gothic Std B" panose="020B0800000000000000" pitchFamily="34" charset="-128"/>
              </a:rPr>
              <a:t>and </a:t>
            </a:r>
            <a:r>
              <a:rPr lang="en-US" sz="2400" dirty="0">
                <a:solidFill>
                  <a:schemeClr val="tx2">
                    <a:lumMod val="50000"/>
                  </a:schemeClr>
                </a:solidFill>
                <a:latin typeface="Adobe Gothic Std B" panose="020B0800000000000000" pitchFamily="34" charset="-128"/>
                <a:ea typeface="Adobe Gothic Std B" panose="020B0800000000000000" pitchFamily="34" charset="-128"/>
              </a:rPr>
              <a:t>death during the days of Holy Week.</a:t>
            </a:r>
            <a:endParaRPr lang="en-NZ" dirty="0">
              <a:solidFill>
                <a:schemeClr val="tx2">
                  <a:lumMod val="50000"/>
                </a:schemeClr>
              </a:solidFill>
              <a:latin typeface="Adobe Gothic Std B" panose="020B0800000000000000" pitchFamily="34" charset="-128"/>
              <a:ea typeface="Adobe Gothic Std B" panose="020B0800000000000000" pitchFamily="34" charset="-128"/>
            </a:endParaRPr>
          </a:p>
        </p:txBody>
      </p:sp>
      <p:sp>
        <p:nvSpPr>
          <p:cNvPr id="12" name="Shape: Border 1"/>
          <p:cNvSpPr/>
          <p:nvPr/>
        </p:nvSpPr>
        <p:spPr>
          <a:xfrm>
            <a:off x="859997" y="2132010"/>
            <a:ext cx="7964689" cy="864451"/>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5" name="Shape: Number 1"/>
          <p:cNvSpPr txBox="1"/>
          <p:nvPr/>
        </p:nvSpPr>
        <p:spPr>
          <a:xfrm>
            <a:off x="395536" y="2169279"/>
            <a:ext cx="463588" cy="461665"/>
          </a:xfrm>
          <a:prstGeom prst="rect">
            <a:avLst/>
          </a:prstGeom>
          <a:noFill/>
        </p:spPr>
        <p:txBody>
          <a:bodyPr wrap="none" rtlCol="0">
            <a:spAutoFit/>
          </a:bodyPr>
          <a:lstStyle/>
          <a:p>
            <a:r>
              <a:rPr lang="en-US" sz="2400" dirty="0">
                <a:solidFill>
                  <a:schemeClr val="tx2">
                    <a:lumMod val="50000"/>
                  </a:schemeClr>
                </a:solidFill>
                <a:latin typeface="Adobe Gothic Std B" panose="020B0800000000000000" pitchFamily="34" charset="-128"/>
                <a:ea typeface="Adobe Gothic Std B" panose="020B0800000000000000" pitchFamily="34" charset="-128"/>
              </a:rPr>
              <a:t>1)</a:t>
            </a:r>
            <a:endParaRPr lang="en-GB" sz="2400" dirty="0">
              <a:solidFill>
                <a:schemeClr val="tx2">
                  <a:lumMod val="50000"/>
                </a:schemeClr>
              </a:solidFill>
              <a:latin typeface="Adobe Gothic Std B" panose="020B0800000000000000" pitchFamily="34" charset="-128"/>
              <a:ea typeface="Adobe Gothic Std B" panose="020B0800000000000000" pitchFamily="34" charset="-128"/>
            </a:endParaRPr>
          </a:p>
        </p:txBody>
      </p:sp>
      <p:sp>
        <p:nvSpPr>
          <p:cNvPr id="3" name="Subtile"/>
          <p:cNvSpPr txBox="1"/>
          <p:nvPr/>
        </p:nvSpPr>
        <p:spPr>
          <a:xfrm>
            <a:off x="429304" y="1525645"/>
            <a:ext cx="6315445" cy="523220"/>
          </a:xfrm>
          <a:prstGeom prst="rect">
            <a:avLst/>
          </a:prstGeom>
          <a:noFill/>
        </p:spPr>
        <p:txBody>
          <a:bodyPr wrap="square" rtlCol="0">
            <a:spAutoFit/>
          </a:bodyPr>
          <a:lstStyle/>
          <a:p>
            <a:r>
              <a:rPr lang="en-NZ" sz="2800" dirty="0">
                <a:solidFill>
                  <a:schemeClr val="tx2">
                    <a:lumMod val="50000"/>
                  </a:schemeClr>
                </a:solidFill>
                <a:latin typeface="Adobe Gothic Std B" panose="020B0800000000000000" pitchFamily="34" charset="-128"/>
                <a:ea typeface="Adobe Gothic Std B" panose="020B0800000000000000" pitchFamily="34" charset="-128"/>
              </a:rPr>
              <a:t>The students will:</a:t>
            </a:r>
            <a:endParaRPr lang="en-GB" sz="2800" dirty="0">
              <a:solidFill>
                <a:schemeClr val="tx2">
                  <a:lumMod val="50000"/>
                </a:schemeClr>
              </a:solidFill>
              <a:latin typeface="Adobe Gothic Std B" panose="020B0800000000000000" pitchFamily="34" charset="-128"/>
              <a:ea typeface="Adobe Gothic Std B" panose="020B0800000000000000" pitchFamily="34" charset="-128"/>
            </a:endParaRPr>
          </a:p>
        </p:txBody>
      </p:sp>
      <p:pic>
        <p:nvPicPr>
          <p:cNvPr id="18" name="Picture: Top right" descr="Image result for holy week images"/>
          <p:cNvPicPr/>
          <p:nvPr/>
        </p:nvPicPr>
        <p:blipFill rotWithShape="1">
          <a:blip r:embed="rId4" cstate="print">
            <a:extLst>
              <a:ext uri="{28A0092B-C50C-407E-A947-70E740481C1C}">
                <a14:useLocalDpi xmlns:a14="http://schemas.microsoft.com/office/drawing/2010/main" val="0"/>
              </a:ext>
            </a:extLst>
          </a:blip>
          <a:srcRect b="20958"/>
          <a:stretch/>
        </p:blipFill>
        <p:spPr bwMode="auto">
          <a:xfrm>
            <a:off x="7092176" y="128250"/>
            <a:ext cx="1907824" cy="699449"/>
          </a:xfrm>
          <a:prstGeom prst="rect">
            <a:avLst/>
          </a:prstGeom>
          <a:noFill/>
          <a:ln>
            <a:noFill/>
          </a:ln>
          <a:extLst>
            <a:ext uri="{53640926-AAD7-44D8-BBD7-CCE9431645EC}">
              <a14:shadowObscured xmlns:a14="http://schemas.microsoft.com/office/drawing/2010/main"/>
            </a:ext>
          </a:extLst>
        </p:spPr>
      </p:pic>
      <p:sp>
        <p:nvSpPr>
          <p:cNvPr id="2" name="Title"/>
          <p:cNvSpPr>
            <a:spLocks noGrp="1"/>
          </p:cNvSpPr>
          <p:nvPr>
            <p:ph type="ctrTitle"/>
          </p:nvPr>
        </p:nvSpPr>
        <p:spPr>
          <a:xfrm>
            <a:off x="0" y="167780"/>
            <a:ext cx="9144000" cy="900000"/>
          </a:xfrm>
        </p:spPr>
        <p:txBody>
          <a:bodyPr>
            <a:noAutofit/>
          </a:bodyPr>
          <a:lstStyle/>
          <a:p>
            <a:r>
              <a:rPr lang="en-NZ" sz="3200" dirty="0">
                <a:solidFill>
                  <a:schemeClr val="tx2">
                    <a:lumMod val="50000"/>
                  </a:schemeClr>
                </a:solidFill>
                <a:latin typeface="Adobe Gothic Std B" panose="020B0800000000000000" pitchFamily="34" charset="-128"/>
                <a:ea typeface="Adobe Gothic Std B" panose="020B0800000000000000" pitchFamily="34" charset="-128"/>
                <a:cs typeface="+mn-cs"/>
              </a:rPr>
              <a:t>Learning</a:t>
            </a:r>
            <a:r>
              <a:rPr lang="en-NZ" sz="6000" b="1" dirty="0">
                <a:ln w="10160">
                  <a:noFill/>
                  <a:prstDash val="solid"/>
                </a:ln>
                <a:solidFill>
                  <a:schemeClr val="tx2">
                    <a:lumMod val="50000"/>
                  </a:schemeClr>
                </a:solidFill>
                <a:latin typeface="Pristina" panose="03060402040406080204" pitchFamily="66" charset="0"/>
                <a:ea typeface="Verdana" panose="020B0604030504040204" pitchFamily="34" charset="0"/>
                <a:cs typeface="Verdana" panose="020B0604030504040204" pitchFamily="34" charset="0"/>
              </a:rPr>
              <a:t> </a:t>
            </a:r>
            <a:r>
              <a:rPr lang="en-NZ" sz="3200" dirty="0">
                <a:solidFill>
                  <a:schemeClr val="tx2">
                    <a:lumMod val="50000"/>
                  </a:schemeClr>
                </a:solidFill>
                <a:latin typeface="Adobe Gothic Std B" panose="020B0800000000000000" pitchFamily="34" charset="-128"/>
                <a:ea typeface="Adobe Gothic Std B" panose="020B0800000000000000" pitchFamily="34" charset="-128"/>
                <a:cs typeface="+mn-cs"/>
              </a:rPr>
              <a:t>Intentions</a:t>
            </a:r>
            <a:endParaRPr lang="en-GB" sz="3200" dirty="0">
              <a:solidFill>
                <a:schemeClr val="tx2">
                  <a:lumMod val="50000"/>
                </a:schemeClr>
              </a:solidFill>
              <a:latin typeface="Adobe Gothic Std B" panose="020B0800000000000000" pitchFamily="34" charset="-128"/>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3059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7" name="TextBox: Bullet poinst"/>
          <p:cNvSpPr txBox="1"/>
          <p:nvPr/>
        </p:nvSpPr>
        <p:spPr>
          <a:xfrm>
            <a:off x="4865615" y="1234274"/>
            <a:ext cx="4067273" cy="2923877"/>
          </a:xfrm>
          <a:prstGeom prst="rect">
            <a:avLst/>
          </a:prstGeom>
          <a:noFill/>
        </p:spPr>
        <p:txBody>
          <a:bodyPr wrap="square" rtlCol="0">
            <a:spAutoFit/>
          </a:bodyPr>
          <a:lstStyle/>
          <a:p>
            <a:pPr marL="285750" lvl="0" indent="-285750">
              <a:spcAft>
                <a:spcPts val="2400"/>
              </a:spcAft>
              <a:buFont typeface="Arial" panose="020B0604020202020204" pitchFamily="34" charset="0"/>
              <a:buChar char="֎"/>
            </a:pPr>
            <a:r>
              <a:rPr lang="en-NZ" dirty="0">
                <a:solidFill>
                  <a:schemeClr val="tx2">
                    <a:lumMod val="50000"/>
                  </a:schemeClr>
                </a:solidFill>
                <a:latin typeface="Lucida Handwriting" panose="03010101010101010101" pitchFamily="66" charset="0"/>
              </a:rPr>
              <a:t>Notice where Holy Week occurs in the Liturgical Year – what proceeds it and what follows it.</a:t>
            </a:r>
          </a:p>
          <a:p>
            <a:pPr marL="285750" lvl="0" indent="-285750">
              <a:spcAft>
                <a:spcPts val="2400"/>
              </a:spcAft>
              <a:buFont typeface="Arial" panose="020B0604020202020204" pitchFamily="34" charset="0"/>
              <a:buChar char="֎"/>
            </a:pPr>
            <a:r>
              <a:rPr lang="en-NZ" dirty="0">
                <a:solidFill>
                  <a:schemeClr val="tx2">
                    <a:lumMod val="50000"/>
                  </a:schemeClr>
                </a:solidFill>
                <a:latin typeface="Lucida Handwriting" panose="03010101010101010101" pitchFamily="66" charset="0"/>
              </a:rPr>
              <a:t>Reflect on what the Church remembers about the life of Jesus in Holy Week. </a:t>
            </a:r>
          </a:p>
          <a:p>
            <a:pPr marL="285750" lvl="0" indent="-285750">
              <a:spcAft>
                <a:spcPts val="2400"/>
              </a:spcAft>
              <a:buFont typeface="Arial" panose="020B0604020202020204" pitchFamily="34" charset="0"/>
              <a:buChar char="֎"/>
            </a:pPr>
            <a:r>
              <a:rPr lang="en-NZ" dirty="0">
                <a:solidFill>
                  <a:schemeClr val="tx2">
                    <a:lumMod val="50000"/>
                  </a:schemeClr>
                </a:solidFill>
                <a:latin typeface="Lucida Handwriting" panose="03010101010101010101" pitchFamily="66" charset="0"/>
              </a:rPr>
              <a:t>Complete the worksheets.</a:t>
            </a:r>
          </a:p>
        </p:txBody>
      </p:sp>
      <p:graphicFrame>
        <p:nvGraphicFramePr>
          <p:cNvPr id="16" name="Chart"/>
          <p:cNvGraphicFramePr/>
          <p:nvPr>
            <p:extLst>
              <p:ext uri="{D42A27DB-BD31-4B8C-83A1-F6EECF244321}">
                <p14:modId xmlns:p14="http://schemas.microsoft.com/office/powerpoint/2010/main" val="1396866165"/>
              </p:ext>
            </p:extLst>
          </p:nvPr>
        </p:nvGraphicFramePr>
        <p:xfrm>
          <a:off x="-709310" y="861979"/>
          <a:ext cx="5727032" cy="381802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p:cNvSpPr>
            <a:spLocks noGrp="1"/>
          </p:cNvSpPr>
          <p:nvPr>
            <p:ph type="ctrTitle"/>
          </p:nvPr>
        </p:nvSpPr>
        <p:spPr>
          <a:xfrm>
            <a:off x="0" y="89723"/>
            <a:ext cx="9144000" cy="900000"/>
          </a:xfrm>
        </p:spPr>
        <p:txBody>
          <a:bodyPr>
            <a:noAutofit/>
          </a:bodyPr>
          <a:lstStyle/>
          <a:p>
            <a:r>
              <a:rPr lang="en-NZ" sz="3200" dirty="0">
                <a:solidFill>
                  <a:schemeClr val="tx2">
                    <a:lumMod val="50000"/>
                  </a:schemeClr>
                </a:solidFill>
                <a:latin typeface="Adobe Gothic Std B" panose="020B0800000000000000" pitchFamily="34" charset="-128"/>
                <a:ea typeface="Adobe Gothic Std B" panose="020B0800000000000000" pitchFamily="34" charset="-128"/>
                <a:cs typeface="+mn-cs"/>
              </a:rPr>
              <a:t>Holy Week in the Liturgical Year</a:t>
            </a:r>
            <a:endParaRPr lang="en-GB" sz="3200" dirty="0">
              <a:solidFill>
                <a:schemeClr val="tx2">
                  <a:lumMod val="50000"/>
                </a:schemeClr>
              </a:solidFill>
              <a:latin typeface="Adobe Gothic Std B" panose="020B0800000000000000" pitchFamily="34" charset="-128"/>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092272" y="4912668"/>
            <a:ext cx="2959465" cy="230832"/>
          </a:xfrm>
          <a:prstGeom prst="rect">
            <a:avLst/>
          </a:prstGeom>
          <a:noFill/>
        </p:spPr>
        <p:txBody>
          <a:bodyPr wrap="none" rtlCol="0">
            <a:spAutoFit/>
          </a:bodyPr>
          <a:lstStyle/>
          <a:p>
            <a:pPr algn="ctr"/>
            <a:r>
              <a:rPr lang="en-US" sz="900" dirty="0" smtClean="0">
                <a:latin typeface="Adobe Gothic Std B" panose="020B0800000000000000" pitchFamily="34" charset="-128"/>
                <a:ea typeface="Adobe Gothic Std B" panose="020B0800000000000000" pitchFamily="34" charset="-128"/>
                <a:cs typeface="Arial" panose="020B0604020202020204" pitchFamily="34" charset="0"/>
              </a:rPr>
              <a:t>Click the worksheet button to go to the worksheet.</a:t>
            </a:r>
            <a:endParaRPr lang="en-GB" sz="900" dirty="0">
              <a:latin typeface="Adobe Gothic Std B" panose="020B0800000000000000" pitchFamily="34" charset="-128"/>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322352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up)">
                                      <p:cBhvr>
                                        <p:cTn id="11" dur="1000"/>
                                        <p:tgtEl>
                                          <p:spTgt spid="17">
                                            <p:txEl>
                                              <p:pRg st="0" end="0"/>
                                            </p:tx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wipe(up)">
                                      <p:cBhvr>
                                        <p:cTn id="14" dur="1000"/>
                                        <p:tgtEl>
                                          <p:spTgt spid="17">
                                            <p:txEl>
                                              <p:pRg st="1" end="1"/>
                                            </p:txEl>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up)">
                                      <p:cBhvr>
                                        <p:cTn id="17" dur="1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Graphic spid="1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rotWithShape="1">
          <a:blip r:embed="rId4"/>
          <a:srcRect l="1555" t="1544" r="809" b="7262"/>
          <a:stretch/>
        </p:blipFill>
        <p:spPr>
          <a:xfrm rot="20945283">
            <a:off x="51159" y="1324432"/>
            <a:ext cx="5220800" cy="1919417"/>
          </a:xfrm>
          <a:prstGeom prst="rect">
            <a:avLst/>
          </a:prstGeom>
        </p:spPr>
      </p:pic>
      <p:sp>
        <p:nvSpPr>
          <p:cNvPr id="41" name="10-Point Star 6"/>
          <p:cNvSpPr/>
          <p:nvPr/>
        </p:nvSpPr>
        <p:spPr>
          <a:xfrm>
            <a:off x="1402073" y="3455608"/>
            <a:ext cx="1585864" cy="1585864"/>
          </a:xfrm>
          <a:prstGeom prst="star10">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144000" numCol="1" spcCol="0" rtlCol="0" fromWordArt="0" anchor="ctr" anchorCtr="0" forceAA="0" compatLnSpc="1">
            <a:prstTxWarp prst="textNoShape">
              <a:avLst/>
            </a:prstTxWarp>
            <a:noAutofit/>
          </a:bodyPr>
          <a:lstStyle/>
          <a:p>
            <a:pPr algn="ctr"/>
            <a:r>
              <a:rPr lang="en-NZ" sz="1200" dirty="0" smtClean="0">
                <a:solidFill>
                  <a:schemeClr val="tx2">
                    <a:lumMod val="50000"/>
                  </a:schemeClr>
                </a:solidFill>
                <a:latin typeface="Lucida Handwriting" panose="03010101010101010101" pitchFamily="66" charset="0"/>
              </a:rPr>
              <a:t>6</a:t>
            </a:r>
            <a:r>
              <a:rPr lang="en-NZ" sz="1200" dirty="0">
                <a:solidFill>
                  <a:schemeClr val="tx2">
                    <a:lumMod val="50000"/>
                  </a:schemeClr>
                </a:solidFill>
                <a:latin typeface="Lucida Handwriting" panose="03010101010101010101" pitchFamily="66" charset="0"/>
              </a:rPr>
              <a:t/>
            </a:r>
            <a:br>
              <a:rPr lang="en-NZ" sz="1200" dirty="0">
                <a:solidFill>
                  <a:schemeClr val="tx2">
                    <a:lumMod val="50000"/>
                  </a:schemeClr>
                </a:solidFill>
                <a:latin typeface="Lucida Handwriting" panose="03010101010101010101" pitchFamily="66" charset="0"/>
              </a:rPr>
            </a:br>
            <a:r>
              <a:rPr lang="en-NZ" sz="1200" dirty="0">
                <a:solidFill>
                  <a:schemeClr val="tx2">
                    <a:lumMod val="50000"/>
                  </a:schemeClr>
                </a:solidFill>
                <a:latin typeface="Lucida Handwriting" panose="03010101010101010101" pitchFamily="66" charset="0"/>
              </a:rPr>
              <a:t>What questions/ comments do you have?</a:t>
            </a:r>
          </a:p>
        </p:txBody>
      </p:sp>
      <p:sp>
        <p:nvSpPr>
          <p:cNvPr id="40" name="10-Point Star 5"/>
          <p:cNvSpPr/>
          <p:nvPr/>
        </p:nvSpPr>
        <p:spPr>
          <a:xfrm>
            <a:off x="3135852" y="3062903"/>
            <a:ext cx="1848820" cy="1848820"/>
          </a:xfrm>
          <a:prstGeom prst="star10">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144000" numCol="1" spcCol="0" rtlCol="0" fromWordArt="0" anchor="ctr" anchorCtr="0" forceAA="0" compatLnSpc="1">
            <a:prstTxWarp prst="textNoShape">
              <a:avLst/>
            </a:prstTxWarp>
            <a:noAutofit/>
          </a:bodyPr>
          <a:lstStyle/>
          <a:p>
            <a:pPr algn="ctr"/>
            <a:r>
              <a:rPr lang="en-NZ" sz="1200" dirty="0" smtClean="0">
                <a:solidFill>
                  <a:schemeClr val="tx2">
                    <a:lumMod val="50000"/>
                  </a:schemeClr>
                </a:solidFill>
                <a:latin typeface="Lucida Handwriting" panose="03010101010101010101" pitchFamily="66" charset="0"/>
              </a:rPr>
              <a:t>5</a:t>
            </a:r>
            <a:r>
              <a:rPr lang="en-NZ" sz="1200" dirty="0">
                <a:solidFill>
                  <a:schemeClr val="tx2">
                    <a:lumMod val="50000"/>
                  </a:schemeClr>
                </a:solidFill>
                <a:latin typeface="Lucida Handwriting" panose="03010101010101010101" pitchFamily="66" charset="0"/>
              </a:rPr>
              <a:t/>
            </a:r>
            <a:br>
              <a:rPr lang="en-NZ" sz="1200" dirty="0">
                <a:solidFill>
                  <a:schemeClr val="tx2">
                    <a:lumMod val="50000"/>
                  </a:schemeClr>
                </a:solidFill>
                <a:latin typeface="Lucida Handwriting" panose="03010101010101010101" pitchFamily="66" charset="0"/>
              </a:rPr>
            </a:br>
            <a:r>
              <a:rPr lang="en-NZ" sz="1200" dirty="0">
                <a:solidFill>
                  <a:schemeClr val="tx2">
                    <a:lumMod val="50000"/>
                  </a:schemeClr>
                </a:solidFill>
                <a:latin typeface="Lucida Handwriting" panose="03010101010101010101" pitchFamily="66" charset="0"/>
              </a:rPr>
              <a:t>Review your sheet and highlight what you have learned today about Holy Week.</a:t>
            </a:r>
          </a:p>
        </p:txBody>
      </p:sp>
      <p:sp>
        <p:nvSpPr>
          <p:cNvPr id="38" name="10-Point Star 4"/>
          <p:cNvSpPr/>
          <p:nvPr/>
        </p:nvSpPr>
        <p:spPr>
          <a:xfrm>
            <a:off x="5145066" y="2933469"/>
            <a:ext cx="1691063" cy="1691063"/>
          </a:xfrm>
          <a:prstGeom prst="star10">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144000" numCol="1" spcCol="0" rtlCol="0" fromWordArt="0" anchor="ctr" anchorCtr="0" forceAA="0" compatLnSpc="1">
            <a:prstTxWarp prst="textNoShape">
              <a:avLst/>
            </a:prstTxWarp>
            <a:noAutofit/>
          </a:bodyPr>
          <a:lstStyle/>
          <a:p>
            <a:pPr algn="ctr"/>
            <a:r>
              <a:rPr lang="en-NZ" sz="1200" dirty="0" smtClean="0">
                <a:solidFill>
                  <a:schemeClr val="tx2">
                    <a:lumMod val="50000"/>
                  </a:schemeClr>
                </a:solidFill>
                <a:latin typeface="Lucida Handwriting" panose="03010101010101010101" pitchFamily="66" charset="0"/>
              </a:rPr>
              <a:t>4</a:t>
            </a:r>
            <a:r>
              <a:rPr lang="en-NZ" sz="1200" dirty="0">
                <a:solidFill>
                  <a:schemeClr val="tx2">
                    <a:lumMod val="50000"/>
                  </a:schemeClr>
                </a:solidFill>
                <a:latin typeface="Lucida Handwriting" panose="03010101010101010101" pitchFamily="66" charset="0"/>
              </a:rPr>
              <a:t/>
            </a:r>
            <a:br>
              <a:rPr lang="en-NZ" sz="1200" dirty="0">
                <a:solidFill>
                  <a:schemeClr val="tx2">
                    <a:lumMod val="50000"/>
                  </a:schemeClr>
                </a:solidFill>
                <a:latin typeface="Lucida Handwriting" panose="03010101010101010101" pitchFamily="66" charset="0"/>
              </a:rPr>
            </a:br>
            <a:r>
              <a:rPr lang="en-NZ" sz="1200" dirty="0">
                <a:solidFill>
                  <a:schemeClr val="tx2">
                    <a:lumMod val="50000"/>
                  </a:schemeClr>
                </a:solidFill>
                <a:latin typeface="Lucida Handwriting" panose="03010101010101010101" pitchFamily="66" charset="0"/>
              </a:rPr>
              <a:t>Now work with another pair and continue to add new ideas.</a:t>
            </a:r>
          </a:p>
        </p:txBody>
      </p:sp>
      <p:sp>
        <p:nvSpPr>
          <p:cNvPr id="32" name="10-Point Star 3"/>
          <p:cNvSpPr/>
          <p:nvPr/>
        </p:nvSpPr>
        <p:spPr>
          <a:xfrm>
            <a:off x="6996523" y="2284140"/>
            <a:ext cx="1578213" cy="1578213"/>
          </a:xfrm>
          <a:prstGeom prst="star10">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144000" numCol="1" spcCol="0" rtlCol="0" fromWordArt="0" anchor="ctr" anchorCtr="0" forceAA="0" compatLnSpc="1">
            <a:prstTxWarp prst="textNoShape">
              <a:avLst/>
            </a:prstTxWarp>
            <a:noAutofit/>
          </a:bodyPr>
          <a:lstStyle/>
          <a:p>
            <a:pPr algn="ctr"/>
            <a:r>
              <a:rPr lang="en-NZ" sz="1200" dirty="0" smtClean="0">
                <a:solidFill>
                  <a:schemeClr val="tx2">
                    <a:lumMod val="50000"/>
                  </a:schemeClr>
                </a:solidFill>
                <a:latin typeface="Lucida Handwriting" panose="03010101010101010101" pitchFamily="66" charset="0"/>
              </a:rPr>
              <a:t>3</a:t>
            </a:r>
            <a:r>
              <a:rPr lang="en-NZ" sz="1200" dirty="0">
                <a:solidFill>
                  <a:schemeClr val="tx2">
                    <a:lumMod val="50000"/>
                  </a:schemeClr>
                </a:solidFill>
                <a:latin typeface="Lucida Handwriting" panose="03010101010101010101" pitchFamily="66" charset="0"/>
              </a:rPr>
              <a:t/>
            </a:r>
            <a:br>
              <a:rPr lang="en-NZ" sz="1200" dirty="0">
                <a:solidFill>
                  <a:schemeClr val="tx2">
                    <a:lumMod val="50000"/>
                  </a:schemeClr>
                </a:solidFill>
                <a:latin typeface="Lucida Handwriting" panose="03010101010101010101" pitchFamily="66" charset="0"/>
              </a:rPr>
            </a:br>
            <a:r>
              <a:rPr lang="en-NZ" sz="1200" dirty="0">
                <a:solidFill>
                  <a:schemeClr val="tx2">
                    <a:lumMod val="50000"/>
                  </a:schemeClr>
                </a:solidFill>
                <a:latin typeface="Lucida Handwriting" panose="03010101010101010101" pitchFamily="66" charset="0"/>
              </a:rPr>
              <a:t>Work with a partner and add any new ideas to your page.</a:t>
            </a:r>
          </a:p>
        </p:txBody>
      </p:sp>
      <p:sp>
        <p:nvSpPr>
          <p:cNvPr id="10" name="10-Point Star 2"/>
          <p:cNvSpPr/>
          <p:nvPr/>
        </p:nvSpPr>
        <p:spPr>
          <a:xfrm>
            <a:off x="7472301" y="577871"/>
            <a:ext cx="1591851" cy="1591851"/>
          </a:xfrm>
          <a:prstGeom prst="star10">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16000" rtlCol="0" anchor="ctr"/>
          <a:lstStyle/>
          <a:p>
            <a:pPr algn="ctr"/>
            <a:r>
              <a:rPr lang="en-NZ" sz="1200" dirty="0" smtClean="0">
                <a:solidFill>
                  <a:schemeClr val="tx2">
                    <a:lumMod val="50000"/>
                  </a:schemeClr>
                </a:solidFill>
                <a:latin typeface="Lucida Handwriting" panose="03010101010101010101" pitchFamily="66" charset="0"/>
              </a:rPr>
              <a:t>2</a:t>
            </a:r>
            <a:br>
              <a:rPr lang="en-NZ" sz="1200" dirty="0" smtClean="0">
                <a:solidFill>
                  <a:schemeClr val="tx2">
                    <a:lumMod val="50000"/>
                  </a:schemeClr>
                </a:solidFill>
                <a:latin typeface="Lucida Handwriting" panose="03010101010101010101" pitchFamily="66" charset="0"/>
              </a:rPr>
            </a:br>
            <a:r>
              <a:rPr lang="en-NZ" sz="1200" dirty="0" smtClean="0">
                <a:solidFill>
                  <a:schemeClr val="tx2">
                    <a:lumMod val="50000"/>
                  </a:schemeClr>
                </a:solidFill>
                <a:latin typeface="Lucida Handwriting" panose="03010101010101010101" pitchFamily="66" charset="0"/>
              </a:rPr>
              <a:t>Watch </a:t>
            </a:r>
            <a:r>
              <a:rPr lang="en-NZ" sz="1200" dirty="0">
                <a:solidFill>
                  <a:schemeClr val="tx2">
                    <a:lumMod val="50000"/>
                  </a:schemeClr>
                </a:solidFill>
                <a:latin typeface="Lucida Handwriting" panose="03010101010101010101" pitchFamily="66" charset="0"/>
              </a:rPr>
              <a:t>the clip and add any further information</a:t>
            </a:r>
            <a:r>
              <a:rPr lang="en-NZ" sz="1200" dirty="0" smtClean="0">
                <a:solidFill>
                  <a:schemeClr val="tx2">
                    <a:lumMod val="50000"/>
                  </a:schemeClr>
                </a:solidFill>
                <a:latin typeface="Lucida Handwriting" panose="03010101010101010101" pitchFamily="66" charset="0"/>
              </a:rPr>
              <a:t>.</a:t>
            </a:r>
            <a:endParaRPr lang="en-NZ" sz="1200" dirty="0">
              <a:solidFill>
                <a:schemeClr val="tx2">
                  <a:lumMod val="50000"/>
                </a:schemeClr>
              </a:solidFill>
              <a:latin typeface="Lucida Handwriting" panose="03010101010101010101" pitchFamily="66" charset="0"/>
            </a:endParaRPr>
          </a:p>
        </p:txBody>
      </p:sp>
      <p:sp>
        <p:nvSpPr>
          <p:cNvPr id="42" name="10-Point Star 1"/>
          <p:cNvSpPr/>
          <p:nvPr/>
        </p:nvSpPr>
        <p:spPr>
          <a:xfrm>
            <a:off x="5406435" y="125633"/>
            <a:ext cx="1960202" cy="1960202"/>
          </a:xfrm>
          <a:prstGeom prst="star10">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NZ" sz="1200" dirty="0">
                <a:solidFill>
                  <a:schemeClr val="tx2">
                    <a:lumMod val="50000"/>
                  </a:schemeClr>
                </a:solidFill>
                <a:latin typeface="Lucida Handwriting" panose="03010101010101010101" pitchFamily="66" charset="0"/>
              </a:rPr>
              <a:t>1</a:t>
            </a:r>
          </a:p>
          <a:p>
            <a:pPr algn="ctr"/>
            <a:r>
              <a:rPr lang="en-NZ" sz="1200" dirty="0">
                <a:solidFill>
                  <a:schemeClr val="tx2">
                    <a:lumMod val="50000"/>
                  </a:schemeClr>
                </a:solidFill>
                <a:latin typeface="Lucida Handwriting" panose="03010101010101010101" pitchFamily="66" charset="0"/>
              </a:rPr>
              <a:t>On a blank sheet of paper write your name and everything you know about </a:t>
            </a:r>
          </a:p>
          <a:p>
            <a:pPr algn="ctr"/>
            <a:r>
              <a:rPr lang="en-NZ" sz="1200" dirty="0">
                <a:solidFill>
                  <a:schemeClr val="tx2">
                    <a:lumMod val="50000"/>
                  </a:schemeClr>
                </a:solidFill>
                <a:latin typeface="Lucida Handwriting" panose="03010101010101010101" pitchFamily="66" charset="0"/>
              </a:rPr>
              <a:t>HOLY WEEK</a:t>
            </a:r>
          </a:p>
        </p:txBody>
      </p:sp>
      <p:sp>
        <p:nvSpPr>
          <p:cNvPr id="2" name="Title"/>
          <p:cNvSpPr>
            <a:spLocks noGrp="1"/>
          </p:cNvSpPr>
          <p:nvPr>
            <p:ph type="ctrTitle"/>
          </p:nvPr>
        </p:nvSpPr>
        <p:spPr>
          <a:xfrm>
            <a:off x="0" y="89211"/>
            <a:ext cx="5664895" cy="900000"/>
          </a:xfrm>
        </p:spPr>
        <p:txBody>
          <a:bodyPr>
            <a:noAutofit/>
          </a:bodyPr>
          <a:lstStyle/>
          <a:p>
            <a:r>
              <a:rPr lang="en-NZ" sz="3200" dirty="0">
                <a:solidFill>
                  <a:schemeClr val="tx2">
                    <a:lumMod val="50000"/>
                  </a:schemeClr>
                </a:solidFill>
                <a:latin typeface="Adobe Gothic Std B" panose="020B0800000000000000" pitchFamily="34" charset="-128"/>
                <a:ea typeface="Adobe Gothic Std B" panose="020B0800000000000000" pitchFamily="34" charset="-128"/>
                <a:cs typeface="+mn-cs"/>
              </a:rPr>
              <a:t>Rapid Recap of Holy Week</a:t>
            </a:r>
            <a:endParaRPr lang="en-GB" sz="3200" dirty="0">
              <a:solidFill>
                <a:schemeClr val="tx2">
                  <a:lumMod val="50000"/>
                </a:schemeClr>
              </a:solidFill>
              <a:latin typeface="Adobe Gothic Std B" panose="020B0800000000000000" pitchFamily="34" charset="-128"/>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ction Button: Video">
            <a:hlinkClick r:id="rId5"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Tool instructions"/>
          <p:cNvSpPr txBox="1"/>
          <p:nvPr/>
        </p:nvSpPr>
        <p:spPr>
          <a:xfrm>
            <a:off x="3152394" y="4912668"/>
            <a:ext cx="2839240" cy="230832"/>
          </a:xfrm>
          <a:prstGeom prst="rect">
            <a:avLst/>
          </a:prstGeom>
          <a:noFill/>
        </p:spPr>
        <p:txBody>
          <a:bodyPr wrap="none" rtlCol="0">
            <a:spAutoFit/>
          </a:bodyPr>
          <a:lstStyle/>
          <a:p>
            <a:pPr algn="ctr"/>
            <a:r>
              <a:rPr lang="en-NZ" sz="900" dirty="0" smtClean="0">
                <a:latin typeface="Adobe Gothic Std B" panose="020B0800000000000000" pitchFamily="34" charset="-128"/>
                <a:ea typeface="Adobe Gothic Std B" panose="020B0800000000000000" pitchFamily="34" charset="-128"/>
                <a:cs typeface="Arial" panose="020B0604020202020204" pitchFamily="34" charset="0"/>
              </a:rPr>
              <a:t>Click </a:t>
            </a:r>
            <a:r>
              <a:rPr lang="en-NZ" sz="900" dirty="0">
                <a:latin typeface="Adobe Gothic Std B" panose="020B0800000000000000" pitchFamily="34" charset="-128"/>
                <a:ea typeface="Adobe Gothic Std B" panose="020B0800000000000000" pitchFamily="34" charset="-128"/>
                <a:cs typeface="Arial" panose="020B0604020202020204" pitchFamily="34" charset="0"/>
              </a:rPr>
              <a:t>on the </a:t>
            </a:r>
            <a:r>
              <a:rPr lang="en-NZ" sz="900" dirty="0" smtClean="0">
                <a:latin typeface="Adobe Gothic Std B" panose="020B0800000000000000" pitchFamily="34" charset="-128"/>
                <a:ea typeface="Adobe Gothic Std B" panose="020B0800000000000000" pitchFamily="34" charset="-128"/>
                <a:cs typeface="Arial" panose="020B0604020202020204" pitchFamily="34" charset="0"/>
              </a:rPr>
              <a:t>video button to watch “Holy Week”</a:t>
            </a:r>
            <a:endParaRPr lang="en-GB" sz="900" dirty="0">
              <a:latin typeface="Adobe Gothic Std B" panose="020B0800000000000000" pitchFamily="34" charset="-128"/>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345671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9" presetClass="entr" presetSubtype="0" decel="10000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 calcmode="lin" valueType="num">
                                      <p:cBhvr>
                                        <p:cTn id="13" dur="500" fill="hold"/>
                                        <p:tgtEl>
                                          <p:spTgt spid="42"/>
                                        </p:tgtEl>
                                        <p:attrNameLst>
                                          <p:attrName>style.rotation</p:attrName>
                                        </p:attrNameLst>
                                      </p:cBhvr>
                                      <p:tavLst>
                                        <p:tav tm="0">
                                          <p:val>
                                            <p:fltVal val="360"/>
                                          </p:val>
                                        </p:tav>
                                        <p:tav tm="100000">
                                          <p:val>
                                            <p:fltVal val="0"/>
                                          </p:val>
                                        </p:tav>
                                      </p:tavLst>
                                    </p:anim>
                                    <p:animEffect transition="in" filter="fade">
                                      <p:cBhvr>
                                        <p:cTn id="14" dur="500"/>
                                        <p:tgtEl>
                                          <p:spTgt spid="42"/>
                                        </p:tgtEl>
                                      </p:cBhvr>
                                    </p:animEffect>
                                  </p:childTnLst>
                                </p:cTn>
                              </p:par>
                            </p:childTnLst>
                          </p:cTn>
                        </p:par>
                        <p:par>
                          <p:cTn id="15" fill="hold">
                            <p:stCondLst>
                              <p:cond delay="1500"/>
                            </p:stCondLst>
                            <p:childTnLst>
                              <p:par>
                                <p:cTn id="16" presetID="49" presetClass="entr" presetSubtype="0" decel="100000" fill="hold" grpId="1"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2000"/>
                            </p:stCondLst>
                            <p:childTnLst>
                              <p:par>
                                <p:cTn id="23" presetID="49" presetClass="entr" presetSubtype="0" decel="10000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childTnLst>
                          </p:cTn>
                        </p:par>
                        <p:par>
                          <p:cTn id="29" fill="hold">
                            <p:stCondLst>
                              <p:cond delay="2500"/>
                            </p:stCondLst>
                            <p:childTnLst>
                              <p:par>
                                <p:cTn id="30" presetID="49" presetClass="entr" presetSubtype="0" decel="100000"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 calcmode="lin" valueType="num">
                                      <p:cBhvr>
                                        <p:cTn id="34" dur="500" fill="hold"/>
                                        <p:tgtEl>
                                          <p:spTgt spid="38"/>
                                        </p:tgtEl>
                                        <p:attrNameLst>
                                          <p:attrName>style.rotation</p:attrName>
                                        </p:attrNameLst>
                                      </p:cBhvr>
                                      <p:tavLst>
                                        <p:tav tm="0">
                                          <p:val>
                                            <p:fltVal val="360"/>
                                          </p:val>
                                        </p:tav>
                                        <p:tav tm="100000">
                                          <p:val>
                                            <p:fltVal val="0"/>
                                          </p:val>
                                        </p:tav>
                                      </p:tavLst>
                                    </p:anim>
                                    <p:animEffect transition="in" filter="fade">
                                      <p:cBhvr>
                                        <p:cTn id="35" dur="500"/>
                                        <p:tgtEl>
                                          <p:spTgt spid="38"/>
                                        </p:tgtEl>
                                      </p:cBhvr>
                                    </p:animEffect>
                                  </p:childTnLst>
                                </p:cTn>
                              </p:par>
                            </p:childTnLst>
                          </p:cTn>
                        </p:par>
                        <p:par>
                          <p:cTn id="36" fill="hold">
                            <p:stCondLst>
                              <p:cond delay="3000"/>
                            </p:stCondLst>
                            <p:childTnLst>
                              <p:par>
                                <p:cTn id="37" presetID="49" presetClass="entr" presetSubtype="0" decel="10000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 calcmode="lin" valueType="num">
                                      <p:cBhvr>
                                        <p:cTn id="41" dur="500" fill="hold"/>
                                        <p:tgtEl>
                                          <p:spTgt spid="40"/>
                                        </p:tgtEl>
                                        <p:attrNameLst>
                                          <p:attrName>style.rotation</p:attrName>
                                        </p:attrNameLst>
                                      </p:cBhvr>
                                      <p:tavLst>
                                        <p:tav tm="0">
                                          <p:val>
                                            <p:fltVal val="360"/>
                                          </p:val>
                                        </p:tav>
                                        <p:tav tm="100000">
                                          <p:val>
                                            <p:fltVal val="0"/>
                                          </p:val>
                                        </p:tav>
                                      </p:tavLst>
                                    </p:anim>
                                    <p:animEffect transition="in" filter="fade">
                                      <p:cBhvr>
                                        <p:cTn id="42" dur="500"/>
                                        <p:tgtEl>
                                          <p:spTgt spid="40"/>
                                        </p:tgtEl>
                                      </p:cBhvr>
                                    </p:animEffect>
                                  </p:childTnLst>
                                </p:cTn>
                              </p:par>
                            </p:childTnLst>
                          </p:cTn>
                        </p:par>
                        <p:par>
                          <p:cTn id="43" fill="hold">
                            <p:stCondLst>
                              <p:cond delay="3500"/>
                            </p:stCondLst>
                            <p:childTnLst>
                              <p:par>
                                <p:cTn id="44" presetID="49" presetClass="entr" presetSubtype="0" decel="10000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p:cTn id="46" dur="500" fill="hold"/>
                                        <p:tgtEl>
                                          <p:spTgt spid="41"/>
                                        </p:tgtEl>
                                        <p:attrNameLst>
                                          <p:attrName>ppt_w</p:attrName>
                                        </p:attrNameLst>
                                      </p:cBhvr>
                                      <p:tavLst>
                                        <p:tav tm="0">
                                          <p:val>
                                            <p:fltVal val="0"/>
                                          </p:val>
                                        </p:tav>
                                        <p:tav tm="100000">
                                          <p:val>
                                            <p:strVal val="#ppt_w"/>
                                          </p:val>
                                        </p:tav>
                                      </p:tavLst>
                                    </p:anim>
                                    <p:anim calcmode="lin" valueType="num">
                                      <p:cBhvr>
                                        <p:cTn id="47" dur="500" fill="hold"/>
                                        <p:tgtEl>
                                          <p:spTgt spid="41"/>
                                        </p:tgtEl>
                                        <p:attrNameLst>
                                          <p:attrName>ppt_h</p:attrName>
                                        </p:attrNameLst>
                                      </p:cBhvr>
                                      <p:tavLst>
                                        <p:tav tm="0">
                                          <p:val>
                                            <p:fltVal val="0"/>
                                          </p:val>
                                        </p:tav>
                                        <p:tav tm="100000">
                                          <p:val>
                                            <p:strVal val="#ppt_h"/>
                                          </p:val>
                                        </p:tav>
                                      </p:tavLst>
                                    </p:anim>
                                    <p:anim calcmode="lin" valueType="num">
                                      <p:cBhvr>
                                        <p:cTn id="48" dur="500" fill="hold"/>
                                        <p:tgtEl>
                                          <p:spTgt spid="41"/>
                                        </p:tgtEl>
                                        <p:attrNameLst>
                                          <p:attrName>style.rotation</p:attrName>
                                        </p:attrNameLst>
                                      </p:cBhvr>
                                      <p:tavLst>
                                        <p:tav tm="0">
                                          <p:val>
                                            <p:fltVal val="360"/>
                                          </p:val>
                                        </p:tav>
                                        <p:tav tm="100000">
                                          <p:val>
                                            <p:fltVal val="0"/>
                                          </p:val>
                                        </p:tav>
                                      </p:tavLst>
                                    </p:anim>
                                    <p:animEffect transition="in" filter="fade">
                                      <p:cBhvr>
                                        <p:cTn id="4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animBg="1"/>
      <p:bldP spid="38" grpId="0" animBg="1"/>
      <p:bldP spid="32" grpId="0" animBg="1"/>
      <p:bldP spid="10" grpId="1"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5" y="0"/>
            <a:ext cx="9144000" cy="5143500"/>
          </a:xfrm>
          <a:prstGeom prst="rect">
            <a:avLst/>
          </a:prstGeom>
        </p:spPr>
      </p:pic>
      <p:pic>
        <p:nvPicPr>
          <p:cNvPr id="11" name="Map"/>
          <p:cNvPicPr>
            <a:picLocks noChangeAspect="1"/>
          </p:cNvPicPr>
          <p:nvPr/>
        </p:nvPicPr>
        <p:blipFill>
          <a:blip r:embed="rId4"/>
          <a:stretch>
            <a:fillRect/>
          </a:stretch>
        </p:blipFill>
        <p:spPr>
          <a:xfrm>
            <a:off x="172139" y="122661"/>
            <a:ext cx="4567129" cy="4770792"/>
          </a:xfrm>
          <a:prstGeom prst="rect">
            <a:avLst/>
          </a:prstGeom>
        </p:spPr>
      </p:pic>
      <p:sp>
        <p:nvSpPr>
          <p:cNvPr id="58" name="Circle 4"/>
          <p:cNvSpPr/>
          <p:nvPr/>
        </p:nvSpPr>
        <p:spPr>
          <a:xfrm>
            <a:off x="8634631" y="4062476"/>
            <a:ext cx="326265" cy="326265"/>
          </a:xfrm>
          <a:prstGeom prst="ellipse">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600" dirty="0">
                <a:solidFill>
                  <a:schemeClr val="tx2">
                    <a:lumMod val="50000"/>
                  </a:schemeClr>
                </a:solidFill>
                <a:latin typeface="Adobe Gothic Std B" panose="020B0800000000000000" pitchFamily="34" charset="-128"/>
                <a:ea typeface="Adobe Gothic Std B" panose="020B0800000000000000" pitchFamily="34" charset="-128"/>
              </a:rPr>
              <a:t>4</a:t>
            </a:r>
            <a:endParaRPr lang="en-NZ" sz="1600" dirty="0">
              <a:solidFill>
                <a:schemeClr val="tx2">
                  <a:lumMod val="50000"/>
                </a:schemeClr>
              </a:solidFill>
              <a:latin typeface="Adobe Gothic Std B" panose="020B0800000000000000" pitchFamily="34" charset="-128"/>
              <a:ea typeface="Adobe Gothic Std B" panose="020B0800000000000000" pitchFamily="34" charset="-128"/>
            </a:endParaRPr>
          </a:p>
        </p:txBody>
      </p:sp>
      <p:sp>
        <p:nvSpPr>
          <p:cNvPr id="41" name="Circle 3"/>
          <p:cNvSpPr/>
          <p:nvPr/>
        </p:nvSpPr>
        <p:spPr>
          <a:xfrm>
            <a:off x="8634631" y="3605458"/>
            <a:ext cx="326265" cy="326265"/>
          </a:xfrm>
          <a:prstGeom prst="ellipse">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600" dirty="0" smtClean="0">
                <a:solidFill>
                  <a:schemeClr val="tx2">
                    <a:lumMod val="50000"/>
                  </a:schemeClr>
                </a:solidFill>
                <a:latin typeface="Adobe Gothic Std B" panose="020B0800000000000000" pitchFamily="34" charset="-128"/>
                <a:ea typeface="Adobe Gothic Std B" panose="020B0800000000000000" pitchFamily="34" charset="-128"/>
              </a:rPr>
              <a:t>3</a:t>
            </a:r>
            <a:endParaRPr lang="en-NZ" sz="1600" dirty="0">
              <a:solidFill>
                <a:schemeClr val="tx2">
                  <a:lumMod val="50000"/>
                </a:schemeClr>
              </a:solidFill>
              <a:latin typeface="Adobe Gothic Std B" panose="020B0800000000000000" pitchFamily="34" charset="-128"/>
              <a:ea typeface="Adobe Gothic Std B" panose="020B0800000000000000" pitchFamily="34" charset="-128"/>
            </a:endParaRPr>
          </a:p>
        </p:txBody>
      </p:sp>
      <p:sp>
        <p:nvSpPr>
          <p:cNvPr id="40" name="Circle 2"/>
          <p:cNvSpPr/>
          <p:nvPr/>
        </p:nvSpPr>
        <p:spPr>
          <a:xfrm>
            <a:off x="8634631" y="3148440"/>
            <a:ext cx="326265" cy="326265"/>
          </a:xfrm>
          <a:prstGeom prst="ellipse">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600" dirty="0" smtClean="0">
                <a:solidFill>
                  <a:schemeClr val="tx2">
                    <a:lumMod val="50000"/>
                  </a:schemeClr>
                </a:solidFill>
                <a:latin typeface="Adobe Gothic Std B" panose="020B0800000000000000" pitchFamily="34" charset="-128"/>
                <a:ea typeface="Adobe Gothic Std B" panose="020B0800000000000000" pitchFamily="34" charset="-128"/>
              </a:rPr>
              <a:t>2</a:t>
            </a:r>
            <a:endParaRPr lang="en-NZ" sz="1600" dirty="0">
              <a:solidFill>
                <a:schemeClr val="tx2">
                  <a:lumMod val="50000"/>
                </a:schemeClr>
              </a:solidFill>
              <a:latin typeface="Adobe Gothic Std B" panose="020B0800000000000000" pitchFamily="34" charset="-128"/>
              <a:ea typeface="Adobe Gothic Std B" panose="020B0800000000000000" pitchFamily="34" charset="-128"/>
            </a:endParaRPr>
          </a:p>
        </p:txBody>
      </p:sp>
      <p:sp>
        <p:nvSpPr>
          <p:cNvPr id="39" name="Circle 1"/>
          <p:cNvSpPr/>
          <p:nvPr/>
        </p:nvSpPr>
        <p:spPr>
          <a:xfrm>
            <a:off x="8634631" y="2691422"/>
            <a:ext cx="326265" cy="326265"/>
          </a:xfrm>
          <a:prstGeom prst="ellipse">
            <a:avLst/>
          </a:prstGeom>
          <a:blipFill>
            <a:blip r:embed="rId3"/>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600" dirty="0">
                <a:solidFill>
                  <a:schemeClr val="tx2">
                    <a:lumMod val="50000"/>
                  </a:schemeClr>
                </a:solidFill>
                <a:latin typeface="Adobe Gothic Std B" panose="020B0800000000000000" pitchFamily="34" charset="-128"/>
                <a:ea typeface="Adobe Gothic Std B" panose="020B0800000000000000" pitchFamily="34" charset="-128"/>
              </a:rPr>
              <a:t>1</a:t>
            </a:r>
            <a:endParaRPr lang="en-NZ" sz="1600" dirty="0">
              <a:solidFill>
                <a:schemeClr val="tx2">
                  <a:lumMod val="50000"/>
                </a:schemeClr>
              </a:solidFill>
              <a:latin typeface="Adobe Gothic Std B" panose="020B0800000000000000" pitchFamily="34" charset="-128"/>
              <a:ea typeface="Adobe Gothic Std B" panose="020B0800000000000000" pitchFamily="34" charset="-128"/>
            </a:endParaRPr>
          </a:p>
        </p:txBody>
      </p:sp>
      <p:pic>
        <p:nvPicPr>
          <p:cNvPr id="14" name="map-ic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6711" y="3240326"/>
            <a:ext cx="850063" cy="707279"/>
          </a:xfrm>
          <a:prstGeom prst="rect">
            <a:avLst/>
          </a:prstGeom>
        </p:spPr>
      </p:pic>
      <p:sp>
        <p:nvSpPr>
          <p:cNvPr id="12" name="TextBox: map"/>
          <p:cNvSpPr txBox="1"/>
          <p:nvPr/>
        </p:nvSpPr>
        <p:spPr>
          <a:xfrm>
            <a:off x="5260032" y="1894729"/>
            <a:ext cx="3500868" cy="738664"/>
          </a:xfrm>
          <a:prstGeom prst="rect">
            <a:avLst/>
          </a:prstGeom>
          <a:noFill/>
        </p:spPr>
        <p:txBody>
          <a:bodyPr wrap="square" rtlCol="0">
            <a:spAutoFit/>
          </a:bodyPr>
          <a:lstStyle/>
          <a:p>
            <a:pPr algn="ctr"/>
            <a:r>
              <a:rPr lang="en-NZ" sz="1400" b="1" dirty="0">
                <a:solidFill>
                  <a:schemeClr val="tx2">
                    <a:lumMod val="50000"/>
                  </a:schemeClr>
                </a:solidFill>
                <a:latin typeface="Lucida Handwriting" panose="03010101010101010101" pitchFamily="66" charset="0"/>
              </a:rPr>
              <a:t>MAP OF JERUSALEM SHOWING SIGNIFICANT </a:t>
            </a:r>
            <a:r>
              <a:rPr lang="en-NZ" sz="1400" b="1" dirty="0" smtClean="0">
                <a:solidFill>
                  <a:schemeClr val="tx2">
                    <a:lumMod val="50000"/>
                  </a:schemeClr>
                </a:solidFill>
                <a:latin typeface="Lucida Handwriting" panose="03010101010101010101" pitchFamily="66" charset="0"/>
              </a:rPr>
              <a:t>PLACES IN THE </a:t>
            </a:r>
            <a:r>
              <a:rPr lang="en-NZ" sz="1400" b="1" dirty="0">
                <a:solidFill>
                  <a:schemeClr val="tx2">
                    <a:lumMod val="50000"/>
                  </a:schemeClr>
                </a:solidFill>
                <a:latin typeface="Lucida Handwriting" panose="03010101010101010101" pitchFamily="66" charset="0"/>
              </a:rPr>
              <a:t>LAST WEEK OF JESUS’LIFE</a:t>
            </a:r>
            <a:endParaRPr lang="en-NZ" sz="1400" dirty="0">
              <a:solidFill>
                <a:schemeClr val="tx2">
                  <a:lumMod val="50000"/>
                </a:schemeClr>
              </a:solidFill>
              <a:latin typeface="Lucida Handwriting" panose="03010101010101010101" pitchFamily="66" charset="0"/>
            </a:endParaRPr>
          </a:p>
        </p:txBody>
      </p:sp>
      <p:cxnSp>
        <p:nvCxnSpPr>
          <p:cNvPr id="112" name="Arrow 15"/>
          <p:cNvCxnSpPr>
            <a:stCxn id="52" idx="1"/>
          </p:cNvCxnSpPr>
          <p:nvPr/>
        </p:nvCxnSpPr>
        <p:spPr>
          <a:xfrm flipH="1" flipV="1">
            <a:off x="1308847" y="1237129"/>
            <a:ext cx="3866785" cy="2393665"/>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2" name="Text 15. Jesus ias cruciefied and burried at Golgotha"/>
          <p:cNvSpPr txBox="1"/>
          <p:nvPr/>
        </p:nvSpPr>
        <p:spPr>
          <a:xfrm>
            <a:off x="5175632" y="3307628"/>
            <a:ext cx="2206720" cy="646331"/>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Jesus is crucified and buried at Golgotha</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110" name="Arrow 14"/>
          <p:cNvCxnSpPr>
            <a:stCxn id="51" idx="1"/>
          </p:cNvCxnSpPr>
          <p:nvPr/>
        </p:nvCxnSpPr>
        <p:spPr>
          <a:xfrm flipH="1" flipV="1">
            <a:off x="2061882" y="1145002"/>
            <a:ext cx="3069391" cy="248579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 name="Text 14. Jesus carries his cross along Via Dolorosa"/>
          <p:cNvSpPr txBox="1"/>
          <p:nvPr/>
        </p:nvSpPr>
        <p:spPr>
          <a:xfrm>
            <a:off x="5131273" y="3307628"/>
            <a:ext cx="2295438" cy="646331"/>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Jesus carries his cross</a:t>
            </a:r>
            <a:br>
              <a:rPr lang="en-US" b="1" dirty="0" smtClean="0">
                <a:solidFill>
                  <a:schemeClr val="tx2">
                    <a:lumMod val="50000"/>
                  </a:schemeClr>
                </a:solidFill>
                <a:latin typeface="Adobe Gothic Std B" panose="020B0800000000000000" pitchFamily="34" charset="-128"/>
                <a:ea typeface="Adobe Gothic Std B" panose="020B0800000000000000" pitchFamily="34" charset="-128"/>
              </a:rPr>
            </a:b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along Via Dolorosa</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108" name="Arrow 13"/>
          <p:cNvCxnSpPr/>
          <p:nvPr/>
        </p:nvCxnSpPr>
        <p:spPr>
          <a:xfrm flipH="1" flipV="1">
            <a:off x="2675467" y="935700"/>
            <a:ext cx="2584565" cy="2669758"/>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9" name="Text 13. Jesus condemned by Pontius Pilate"/>
          <p:cNvSpPr txBox="1"/>
          <p:nvPr/>
        </p:nvSpPr>
        <p:spPr>
          <a:xfrm>
            <a:off x="5221460" y="3169128"/>
            <a:ext cx="2115064" cy="923330"/>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Jesus is condemned</a:t>
            </a:r>
            <a:br>
              <a:rPr lang="en-US" b="1" dirty="0" smtClean="0">
                <a:solidFill>
                  <a:schemeClr val="tx2">
                    <a:lumMod val="50000"/>
                  </a:schemeClr>
                </a:solidFill>
                <a:latin typeface="Adobe Gothic Std B" panose="020B0800000000000000" pitchFamily="34" charset="-128"/>
                <a:ea typeface="Adobe Gothic Std B" panose="020B0800000000000000" pitchFamily="34" charset="-128"/>
              </a:rPr>
            </a:b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by Pontius Pilate</a:t>
            </a:r>
            <a:br>
              <a:rPr lang="en-US" b="1" dirty="0" smtClean="0">
                <a:solidFill>
                  <a:schemeClr val="tx2">
                    <a:lumMod val="50000"/>
                  </a:schemeClr>
                </a:solidFill>
                <a:latin typeface="Adobe Gothic Std B" panose="020B0800000000000000" pitchFamily="34" charset="-128"/>
                <a:ea typeface="Adobe Gothic Std B" panose="020B0800000000000000" pitchFamily="34" charset="-128"/>
              </a:rPr>
            </a:b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in Antonia</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106" name="Arrow 12"/>
          <p:cNvCxnSpPr>
            <a:stCxn id="50" idx="1"/>
          </p:cNvCxnSpPr>
          <p:nvPr/>
        </p:nvCxnSpPr>
        <p:spPr>
          <a:xfrm flipH="1" flipV="1">
            <a:off x="2336801" y="2362201"/>
            <a:ext cx="2794472" cy="1268593"/>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0" name="Text 12. Jesus is sent to Herod Antipas palace to be miocked."/>
          <p:cNvSpPr txBox="1"/>
          <p:nvPr/>
        </p:nvSpPr>
        <p:spPr>
          <a:xfrm>
            <a:off x="5131273" y="3030629"/>
            <a:ext cx="2295438" cy="1200329"/>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Jesus is sent to Herod Antipas</a:t>
            </a:r>
            <a:r>
              <a:rPr lang="en-US" b="1" spc="-1200" dirty="0" smtClean="0">
                <a:solidFill>
                  <a:schemeClr val="tx2">
                    <a:lumMod val="50000"/>
                  </a:schemeClr>
                </a:solidFill>
                <a:latin typeface="Adobe Gothic Std B" panose="020B0800000000000000" pitchFamily="34" charset="-128"/>
                <a:ea typeface="Adobe Gothic Std B" panose="020B0800000000000000" pitchFamily="34" charset="-128"/>
              </a:rPr>
              <a:t>’</a:t>
            </a: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 palace to be mocked and returns</a:t>
            </a:r>
            <a:br>
              <a:rPr lang="en-US" b="1" dirty="0" smtClean="0">
                <a:solidFill>
                  <a:schemeClr val="tx2">
                    <a:lumMod val="50000"/>
                  </a:schemeClr>
                </a:solidFill>
                <a:latin typeface="Adobe Gothic Std B" panose="020B0800000000000000" pitchFamily="34" charset="-128"/>
                <a:ea typeface="Adobe Gothic Std B" panose="020B0800000000000000" pitchFamily="34" charset="-128"/>
              </a:rPr>
            </a:b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to Pontius Pilate</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104" name="Arrow 11"/>
          <p:cNvCxnSpPr/>
          <p:nvPr/>
        </p:nvCxnSpPr>
        <p:spPr>
          <a:xfrm flipH="1" flipV="1">
            <a:off x="2658533" y="918350"/>
            <a:ext cx="2929467" cy="2687108"/>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7" name="Text 11. Jesus Sees Pontius Pilate in Fort Antonia"/>
          <p:cNvSpPr txBox="1"/>
          <p:nvPr/>
        </p:nvSpPr>
        <p:spPr>
          <a:xfrm>
            <a:off x="5599412" y="3307628"/>
            <a:ext cx="1359160" cy="646331"/>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Jesus</a:t>
            </a:r>
            <a:r>
              <a:rPr lang="en-US" b="1" spc="-1800" dirty="0" smtClean="0">
                <a:solidFill>
                  <a:schemeClr val="tx2">
                    <a:lumMod val="50000"/>
                  </a:schemeClr>
                </a:solidFill>
                <a:latin typeface="Adobe Gothic Std B" panose="020B0800000000000000" pitchFamily="34" charset="-128"/>
                <a:ea typeface="Adobe Gothic Std B" panose="020B0800000000000000" pitchFamily="34" charset="-128"/>
              </a:rPr>
              <a:t>’</a:t>
            </a: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  trial in</a:t>
            </a:r>
            <a:br>
              <a:rPr lang="en-US" b="1" dirty="0" smtClean="0">
                <a:solidFill>
                  <a:schemeClr val="tx2">
                    <a:lumMod val="50000"/>
                  </a:schemeClr>
                </a:solidFill>
                <a:latin typeface="Adobe Gothic Std B" panose="020B0800000000000000" pitchFamily="34" charset="-128"/>
                <a:ea typeface="Adobe Gothic Std B" panose="020B0800000000000000" pitchFamily="34" charset="-128"/>
              </a:rPr>
            </a:b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Fort Antonia</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102" name="Arrow 10"/>
          <p:cNvCxnSpPr/>
          <p:nvPr/>
        </p:nvCxnSpPr>
        <p:spPr>
          <a:xfrm flipH="1" flipV="1">
            <a:off x="1232064" y="2508057"/>
            <a:ext cx="4144269" cy="109740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8" name="Text 10. Jesus is brought to Pontius Pilates"/>
          <p:cNvSpPr txBox="1"/>
          <p:nvPr/>
        </p:nvSpPr>
        <p:spPr>
          <a:xfrm>
            <a:off x="5394640" y="3169128"/>
            <a:ext cx="1768704" cy="923330"/>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Jesus is brought</a:t>
            </a:r>
          </a:p>
          <a:p>
            <a:pPr algn="ctr"/>
            <a:r>
              <a:rPr lang="en-US" b="1" dirty="0">
                <a:solidFill>
                  <a:schemeClr val="tx2">
                    <a:lumMod val="50000"/>
                  </a:schemeClr>
                </a:solidFill>
                <a:latin typeface="Adobe Gothic Std B" panose="020B0800000000000000" pitchFamily="34" charset="-128"/>
                <a:ea typeface="Adobe Gothic Std B" panose="020B0800000000000000" pitchFamily="34" charset="-128"/>
              </a:rPr>
              <a:t>t</a:t>
            </a: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o Pontius Pilate</a:t>
            </a:r>
            <a:br>
              <a:rPr lang="en-US" b="1" dirty="0" smtClean="0">
                <a:solidFill>
                  <a:schemeClr val="tx2">
                    <a:lumMod val="50000"/>
                  </a:schemeClr>
                </a:solidFill>
                <a:latin typeface="Adobe Gothic Std B" panose="020B0800000000000000" pitchFamily="34" charset="-128"/>
                <a:ea typeface="Adobe Gothic Std B" panose="020B0800000000000000" pitchFamily="34" charset="-128"/>
              </a:rPr>
            </a:b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to Trial</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100" name="Arrow 9"/>
          <p:cNvCxnSpPr>
            <a:stCxn id="47" idx="1"/>
          </p:cNvCxnSpPr>
          <p:nvPr/>
        </p:nvCxnSpPr>
        <p:spPr>
          <a:xfrm flipH="1">
            <a:off x="1232064" y="3630794"/>
            <a:ext cx="3899209" cy="1683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 name="Text 9. Jesus before high priests in the house of Caiaphas"/>
          <p:cNvSpPr txBox="1"/>
          <p:nvPr/>
        </p:nvSpPr>
        <p:spPr>
          <a:xfrm>
            <a:off x="5131273" y="3030629"/>
            <a:ext cx="2295438" cy="1200329"/>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Jesus before the high priests in the house</a:t>
            </a:r>
            <a:br>
              <a:rPr lang="en-US" b="1" dirty="0" smtClean="0">
                <a:solidFill>
                  <a:schemeClr val="tx2">
                    <a:lumMod val="50000"/>
                  </a:schemeClr>
                </a:solidFill>
                <a:latin typeface="Adobe Gothic Std B" panose="020B0800000000000000" pitchFamily="34" charset="-128"/>
                <a:ea typeface="Adobe Gothic Std B" panose="020B0800000000000000" pitchFamily="34" charset="-128"/>
              </a:rPr>
            </a:b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of Caiaphas and</a:t>
            </a:r>
            <a:br>
              <a:rPr lang="en-US" b="1" dirty="0" smtClean="0">
                <a:solidFill>
                  <a:schemeClr val="tx2">
                    <a:lumMod val="50000"/>
                  </a:schemeClr>
                </a:solidFill>
                <a:latin typeface="Adobe Gothic Std B" panose="020B0800000000000000" pitchFamily="34" charset="-128"/>
                <a:ea typeface="Adobe Gothic Std B" panose="020B0800000000000000" pitchFamily="34" charset="-128"/>
              </a:rPr>
            </a:b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Peter</a:t>
            </a:r>
            <a:r>
              <a:rPr lang="en-US" b="1" spc="-1200" dirty="0" smtClean="0">
                <a:solidFill>
                  <a:schemeClr val="tx2">
                    <a:lumMod val="50000"/>
                  </a:schemeClr>
                </a:solidFill>
                <a:latin typeface="Adobe Gothic Std B" panose="020B0800000000000000" pitchFamily="34" charset="-128"/>
                <a:ea typeface="Adobe Gothic Std B" panose="020B0800000000000000" pitchFamily="34" charset="-128"/>
              </a:rPr>
              <a:t>’s</a:t>
            </a: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   denial</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98" name="Arrow 8"/>
          <p:cNvCxnSpPr>
            <a:stCxn id="46" idx="1"/>
          </p:cNvCxnSpPr>
          <p:nvPr/>
        </p:nvCxnSpPr>
        <p:spPr>
          <a:xfrm flipH="1" flipV="1">
            <a:off x="2929467" y="3311572"/>
            <a:ext cx="2594177" cy="31922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Text 8. Jesus brought to Caiaphas"/>
          <p:cNvSpPr txBox="1"/>
          <p:nvPr/>
        </p:nvSpPr>
        <p:spPr>
          <a:xfrm>
            <a:off x="5523644" y="3307628"/>
            <a:ext cx="1510697" cy="646331"/>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Jesus brought</a:t>
            </a:r>
            <a:br>
              <a:rPr lang="en-US" b="1" dirty="0" smtClean="0">
                <a:solidFill>
                  <a:schemeClr val="tx2">
                    <a:lumMod val="50000"/>
                  </a:schemeClr>
                </a:solidFill>
                <a:latin typeface="Adobe Gothic Std B" panose="020B0800000000000000" pitchFamily="34" charset="-128"/>
                <a:ea typeface="Adobe Gothic Std B" panose="020B0800000000000000" pitchFamily="34" charset="-128"/>
              </a:rPr>
            </a:b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to Caiaphas</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95" name="Arrow 7"/>
          <p:cNvCxnSpPr>
            <a:stCxn id="45" idx="1"/>
          </p:cNvCxnSpPr>
          <p:nvPr/>
        </p:nvCxnSpPr>
        <p:spPr>
          <a:xfrm flipH="1" flipV="1">
            <a:off x="4678413" y="2166733"/>
            <a:ext cx="739107" cy="146406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5" name="Text 7. Jesus arrested"/>
          <p:cNvSpPr txBox="1"/>
          <p:nvPr/>
        </p:nvSpPr>
        <p:spPr>
          <a:xfrm>
            <a:off x="5417520" y="3169128"/>
            <a:ext cx="1722945" cy="923330"/>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Jesus arrested</a:t>
            </a:r>
            <a:br>
              <a:rPr lang="en-US" b="1" dirty="0" smtClean="0">
                <a:solidFill>
                  <a:schemeClr val="tx2">
                    <a:lumMod val="50000"/>
                  </a:schemeClr>
                </a:solidFill>
                <a:latin typeface="Adobe Gothic Std B" panose="020B0800000000000000" pitchFamily="34" charset="-128"/>
                <a:ea typeface="Adobe Gothic Std B" panose="020B0800000000000000" pitchFamily="34" charset="-128"/>
              </a:rPr>
            </a:b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in the garden</a:t>
            </a:r>
            <a:br>
              <a:rPr lang="en-US" b="1" dirty="0" smtClean="0">
                <a:solidFill>
                  <a:schemeClr val="tx2">
                    <a:lumMod val="50000"/>
                  </a:schemeClr>
                </a:solidFill>
                <a:latin typeface="Adobe Gothic Std B" panose="020B0800000000000000" pitchFamily="34" charset="-128"/>
                <a:ea typeface="Adobe Gothic Std B" panose="020B0800000000000000" pitchFamily="34" charset="-128"/>
              </a:rPr>
            </a:b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of Gethsemane</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93" name="Arrow 6"/>
          <p:cNvCxnSpPr>
            <a:stCxn id="44" idx="1"/>
          </p:cNvCxnSpPr>
          <p:nvPr/>
        </p:nvCxnSpPr>
        <p:spPr>
          <a:xfrm flipH="1">
            <a:off x="3124200" y="3630793"/>
            <a:ext cx="2354280" cy="492474"/>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 name="Text 6. Journey to the garden of Gethsemane"/>
          <p:cNvSpPr txBox="1"/>
          <p:nvPr/>
        </p:nvSpPr>
        <p:spPr>
          <a:xfrm>
            <a:off x="5478480" y="3169128"/>
            <a:ext cx="1601025" cy="923330"/>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Journey to the</a:t>
            </a:r>
            <a:br>
              <a:rPr lang="en-US" b="1" dirty="0" smtClean="0">
                <a:solidFill>
                  <a:schemeClr val="tx2">
                    <a:lumMod val="50000"/>
                  </a:schemeClr>
                </a:solidFill>
                <a:latin typeface="Adobe Gothic Std B" panose="020B0800000000000000" pitchFamily="34" charset="-128"/>
                <a:ea typeface="Adobe Gothic Std B" panose="020B0800000000000000" pitchFamily="34" charset="-128"/>
              </a:rPr>
            </a:b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Garden of Gethsemane</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91" name="Arrow 5"/>
          <p:cNvCxnSpPr/>
          <p:nvPr/>
        </p:nvCxnSpPr>
        <p:spPr>
          <a:xfrm flipH="1">
            <a:off x="1241740" y="3630792"/>
            <a:ext cx="4180764" cy="336028"/>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3" name="Text 5. Last Supper"/>
          <p:cNvSpPr txBox="1"/>
          <p:nvPr/>
        </p:nvSpPr>
        <p:spPr>
          <a:xfrm>
            <a:off x="5419376" y="3446127"/>
            <a:ext cx="1719233" cy="369332"/>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The Last Supper</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87" name="Arrow 4"/>
          <p:cNvCxnSpPr/>
          <p:nvPr/>
        </p:nvCxnSpPr>
        <p:spPr>
          <a:xfrm flipH="1">
            <a:off x="4030573" y="3630793"/>
            <a:ext cx="1434500" cy="31681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2" name="Text 4. Return to Jerusalem from Bethany"/>
          <p:cNvSpPr txBox="1"/>
          <p:nvPr/>
        </p:nvSpPr>
        <p:spPr>
          <a:xfrm>
            <a:off x="5485179" y="3169128"/>
            <a:ext cx="1587627" cy="923330"/>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Return to Jerusalem from Bethany</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85" name="Arrow 3"/>
          <p:cNvCxnSpPr/>
          <p:nvPr/>
        </p:nvCxnSpPr>
        <p:spPr>
          <a:xfrm flipH="1" flipV="1">
            <a:off x="3835400" y="1998133"/>
            <a:ext cx="1817856" cy="163266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 name="Text 3. Temple cleansed"/>
          <p:cNvSpPr txBox="1"/>
          <p:nvPr/>
        </p:nvSpPr>
        <p:spPr>
          <a:xfrm>
            <a:off x="5663352" y="3307628"/>
            <a:ext cx="1231281" cy="646331"/>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The Temple cleansed</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83" name="Arrow 2"/>
          <p:cNvCxnSpPr>
            <a:stCxn id="28" idx="1"/>
          </p:cNvCxnSpPr>
          <p:nvPr/>
        </p:nvCxnSpPr>
        <p:spPr>
          <a:xfrm flipH="1" flipV="1">
            <a:off x="3413760" y="1804416"/>
            <a:ext cx="2239496" cy="1826377"/>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 name="Text 2. Temple"/>
          <p:cNvSpPr txBox="1"/>
          <p:nvPr/>
        </p:nvSpPr>
        <p:spPr>
          <a:xfrm>
            <a:off x="5653256" y="3446127"/>
            <a:ext cx="1251472" cy="369332"/>
          </a:xfrm>
          <a:prstGeom prst="rect">
            <a:avLst/>
          </a:prstGeom>
          <a:noFill/>
        </p:spPr>
        <p:txBody>
          <a:bodyPr wrap="square" lIns="0" rIns="0" rtlCol="0">
            <a:spAutoFit/>
          </a:bodyPr>
          <a:lstStyle/>
          <a:p>
            <a:r>
              <a:rPr lang="en-US" dirty="0" smtClean="0">
                <a:solidFill>
                  <a:schemeClr val="tx2">
                    <a:lumMod val="50000"/>
                  </a:schemeClr>
                </a:solidFill>
                <a:latin typeface="Adobe Gothic Std B" panose="020B0800000000000000" pitchFamily="34" charset="-128"/>
                <a:ea typeface="Adobe Gothic Std B" panose="020B0800000000000000" pitchFamily="34" charset="-128"/>
              </a:rPr>
              <a:t>The Temple</a:t>
            </a:r>
            <a:endParaRPr lang="en-NZ" dirty="0">
              <a:solidFill>
                <a:schemeClr val="tx2">
                  <a:lumMod val="50000"/>
                </a:schemeClr>
              </a:solidFill>
              <a:latin typeface="Adobe Gothic Std B" panose="020B0800000000000000" pitchFamily="34" charset="-128"/>
              <a:ea typeface="Adobe Gothic Std B" panose="020B0800000000000000" pitchFamily="34" charset="-128"/>
            </a:endParaRPr>
          </a:p>
        </p:txBody>
      </p:sp>
      <p:cxnSp>
        <p:nvCxnSpPr>
          <p:cNvPr id="81" name="Arrow 1"/>
          <p:cNvCxnSpPr>
            <a:stCxn id="15" idx="1"/>
          </p:cNvCxnSpPr>
          <p:nvPr/>
        </p:nvCxnSpPr>
        <p:spPr>
          <a:xfrm flipH="1" flipV="1">
            <a:off x="3535681" y="1025710"/>
            <a:ext cx="2139514" cy="2605084"/>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Text 1. Triumphal entry"/>
          <p:cNvSpPr txBox="1"/>
          <p:nvPr/>
        </p:nvSpPr>
        <p:spPr>
          <a:xfrm>
            <a:off x="5675195" y="3030629"/>
            <a:ext cx="1207594" cy="1200329"/>
          </a:xfrm>
          <a:prstGeom prst="rect">
            <a:avLst/>
          </a:prstGeom>
          <a:noFill/>
        </p:spPr>
        <p:txBody>
          <a:bodyPr wrap="square" lIns="0" rIns="0" rtlCol="0">
            <a:spAutoFit/>
          </a:bodyPr>
          <a:lstStyle/>
          <a:p>
            <a:pPr algn="ct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    Jesus’ triumphal entry into </a:t>
            </a:r>
            <a:r>
              <a:rPr lang="en-US" b="1" dirty="0">
                <a:solidFill>
                  <a:schemeClr val="tx2">
                    <a:lumMod val="50000"/>
                  </a:schemeClr>
                </a:solidFill>
                <a:latin typeface="Adobe Gothic Std B" panose="020B0800000000000000" pitchFamily="34" charset="-128"/>
                <a:ea typeface="Adobe Gothic Std B" panose="020B0800000000000000" pitchFamily="34" charset="-128"/>
              </a:rPr>
              <a:t>J</a:t>
            </a:r>
            <a:r>
              <a:rPr lang="en-US" b="1" dirty="0" smtClean="0">
                <a:solidFill>
                  <a:schemeClr val="tx2">
                    <a:lumMod val="50000"/>
                  </a:schemeClr>
                </a:solidFill>
                <a:latin typeface="Adobe Gothic Std B" panose="020B0800000000000000" pitchFamily="34" charset="-128"/>
                <a:ea typeface="Adobe Gothic Std B" panose="020B0800000000000000" pitchFamily="34" charset="-128"/>
              </a:rPr>
              <a:t>erusalem</a:t>
            </a:r>
            <a:endParaRPr lang="en-NZ" b="1" dirty="0">
              <a:solidFill>
                <a:schemeClr val="tx2">
                  <a:lumMod val="50000"/>
                </a:schemeClr>
              </a:solidFill>
              <a:latin typeface="Adobe Gothic Std B" panose="020B0800000000000000" pitchFamily="34" charset="-128"/>
              <a:ea typeface="Adobe Gothic Std B" panose="020B0800000000000000" pitchFamily="34" charset="-128"/>
            </a:endParaRPr>
          </a:p>
        </p:txBody>
      </p:sp>
      <p:sp>
        <p:nvSpPr>
          <p:cNvPr id="2" name="Title"/>
          <p:cNvSpPr>
            <a:spLocks noGrp="1"/>
          </p:cNvSpPr>
          <p:nvPr>
            <p:ph type="ctrTitle"/>
          </p:nvPr>
        </p:nvSpPr>
        <p:spPr>
          <a:xfrm>
            <a:off x="4739268" y="468350"/>
            <a:ext cx="4404732" cy="900000"/>
          </a:xfrm>
        </p:spPr>
        <p:txBody>
          <a:bodyPr>
            <a:noAutofit/>
          </a:bodyPr>
          <a:lstStyle/>
          <a:p>
            <a:r>
              <a:rPr lang="en-NZ" sz="2400" dirty="0">
                <a:solidFill>
                  <a:schemeClr val="tx2">
                    <a:lumMod val="50000"/>
                  </a:schemeClr>
                </a:solidFill>
                <a:latin typeface="Adobe Gothic Std B" panose="020B0800000000000000" pitchFamily="34" charset="-128"/>
                <a:ea typeface="Adobe Gothic Std B" panose="020B0800000000000000" pitchFamily="34" charset="-128"/>
                <a:cs typeface="+mn-cs"/>
              </a:rPr>
              <a:t>What the Church remembers in Holy </a:t>
            </a:r>
            <a:r>
              <a:rPr lang="en-NZ" sz="2400" dirty="0" smtClean="0">
                <a:solidFill>
                  <a:schemeClr val="tx2">
                    <a:lumMod val="50000"/>
                  </a:schemeClr>
                </a:solidFill>
                <a:latin typeface="Adobe Gothic Std B" panose="020B0800000000000000" pitchFamily="34" charset="-128"/>
                <a:ea typeface="Adobe Gothic Std B" panose="020B0800000000000000" pitchFamily="34" charset="-128"/>
                <a:cs typeface="+mn-cs"/>
              </a:rPr>
              <a:t>Week through </a:t>
            </a:r>
            <a:r>
              <a:rPr lang="en-NZ" sz="2400" dirty="0">
                <a:solidFill>
                  <a:schemeClr val="tx2">
                    <a:lumMod val="50000"/>
                  </a:schemeClr>
                </a:solidFill>
                <a:latin typeface="Adobe Gothic Std B" panose="020B0800000000000000" pitchFamily="34" charset="-128"/>
                <a:ea typeface="Adobe Gothic Std B" panose="020B0800000000000000" pitchFamily="34" charset="-128"/>
                <a:cs typeface="+mn-cs"/>
              </a:rPr>
              <a:t>where the events took place </a:t>
            </a:r>
            <a:endParaRPr lang="en-GB" sz="2400" dirty="0">
              <a:solidFill>
                <a:schemeClr val="tx2">
                  <a:lumMod val="50000"/>
                </a:schemeClr>
              </a:solidFill>
              <a:latin typeface="Adobe Gothic Std B" panose="020B0800000000000000" pitchFamily="34" charset="-128"/>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Action Button: Worksheet">
            <a:hlinkClick r:id="rId6"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462472" y="4912668"/>
            <a:ext cx="6689653" cy="230832"/>
          </a:xfrm>
          <a:prstGeom prst="rect">
            <a:avLst/>
          </a:prstGeom>
          <a:noFill/>
        </p:spPr>
        <p:txBody>
          <a:bodyPr wrap="none" rtlCol="0">
            <a:spAutoFit/>
          </a:bodyPr>
          <a:lstStyle/>
          <a:p>
            <a:pPr algn="ctr"/>
            <a:r>
              <a:rPr lang="en-NZ" sz="900" dirty="0" smtClean="0">
                <a:latin typeface="Adobe Gothic Std B" panose="020B0800000000000000" pitchFamily="34" charset="-128"/>
                <a:ea typeface="Adobe Gothic Std B" panose="020B0800000000000000" pitchFamily="34" charset="-128"/>
                <a:cs typeface="Arial" panose="020B0604020202020204" pitchFamily="34" charset="0"/>
              </a:rPr>
              <a:t>Click the map icon </a:t>
            </a:r>
            <a:r>
              <a:rPr lang="en-NZ" sz="900" dirty="0" err="1" smtClean="0">
                <a:latin typeface="Adobe Gothic Std B" panose="020B0800000000000000" pitchFamily="34" charset="-128"/>
                <a:ea typeface="Adobe Gothic Std B" panose="020B0800000000000000" pitchFamily="34" charset="-128"/>
                <a:cs typeface="Arial" panose="020B0604020202020204" pitchFamily="34" charset="0"/>
              </a:rPr>
              <a:t>repeadtedly</a:t>
            </a:r>
            <a:r>
              <a:rPr lang="en-NZ" sz="900" dirty="0" smtClean="0">
                <a:latin typeface="Adobe Gothic Std B" panose="020B0800000000000000" pitchFamily="34" charset="-128"/>
                <a:ea typeface="Adobe Gothic Std B" panose="020B0800000000000000" pitchFamily="34" charset="-128"/>
                <a:cs typeface="Arial" panose="020B0604020202020204" pitchFamily="34" charset="0"/>
              </a:rPr>
              <a:t> to point at events and places on the map and the worksheet button to go to the worksheet.</a:t>
            </a:r>
            <a:endParaRPr lang="en-GB" sz="900" dirty="0">
              <a:latin typeface="Adobe Gothic Std B" panose="020B0800000000000000" pitchFamily="34" charset="-128"/>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2006877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xEl>
                                              <p:charRg st="4294967295" end="4294967295"/>
                                            </p:txEl>
                                          </p:spTgt>
                                        </p:tgtEl>
                                        <p:attrNameLst>
                                          <p:attrName>style.visibility</p:attrName>
                                        </p:attrNameLst>
                                      </p:cBhvr>
                                      <p:to>
                                        <p:strVal val="visible"/>
                                      </p:to>
                                    </p:set>
                                    <p:animEffect transition="in" filter="fade">
                                      <p:cBhvr>
                                        <p:cTn id="7" dur="1000"/>
                                        <p:tgtEl>
                                          <p:spTgt spid="39">
                                            <p:txEl>
                                              <p:charRg st="4294967295" end="429496729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wipe(right)">
                                      <p:cBhvr>
                                        <p:cTn id="14" dur="1000"/>
                                        <p:tgtEl>
                                          <p:spTgt spid="8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81"/>
                                        </p:tgtEl>
                                      </p:cBhvr>
                                    </p:animEffect>
                                    <p:set>
                                      <p:cBhvr>
                                        <p:cTn id="23" dur="1" fill="hold">
                                          <p:stCondLst>
                                            <p:cond delay="499"/>
                                          </p:stCondLst>
                                        </p:cTn>
                                        <p:tgtEl>
                                          <p:spTgt spid="81"/>
                                        </p:tgtEl>
                                        <p:attrNameLst>
                                          <p:attrName>style.visibility</p:attrName>
                                        </p:attrNameLst>
                                      </p:cBhvr>
                                      <p:to>
                                        <p:strVal val="hidden"/>
                                      </p:to>
                                    </p:se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wipe(right)">
                                      <p:cBhvr>
                                        <p:cTn id="31" dur="1000"/>
                                        <p:tgtEl>
                                          <p:spTgt spid="8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83"/>
                                        </p:tgtEl>
                                      </p:cBhvr>
                                    </p:animEffect>
                                    <p:set>
                                      <p:cBhvr>
                                        <p:cTn id="40" dur="1" fill="hold">
                                          <p:stCondLst>
                                            <p:cond delay="499"/>
                                          </p:stCondLst>
                                        </p:cTn>
                                        <p:tgtEl>
                                          <p:spTgt spid="83"/>
                                        </p:tgtEl>
                                        <p:attrNameLst>
                                          <p:attrName>style.visibility</p:attrName>
                                        </p:attrNameLst>
                                      </p:cBhvr>
                                      <p:to>
                                        <p:strVal val="hidden"/>
                                      </p:to>
                                    </p:se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000"/>
                                        <p:tgtEl>
                                          <p:spTgt spid="36"/>
                                        </p:tgtEl>
                                      </p:cBhvr>
                                    </p:animEffect>
                                  </p:childTnLst>
                                </p:cTn>
                              </p:par>
                            </p:childTnLst>
                          </p:cTn>
                        </p:par>
                        <p:par>
                          <p:cTn id="45" fill="hold">
                            <p:stCondLst>
                              <p:cond delay="2000"/>
                            </p:stCondLst>
                            <p:childTnLst>
                              <p:par>
                                <p:cTn id="46" presetID="22" presetClass="entr" presetSubtype="2" fill="hold" nodeType="after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wipe(right)">
                                      <p:cBhvr>
                                        <p:cTn id="48" dur="1000"/>
                                        <p:tgtEl>
                                          <p:spTgt spid="8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85"/>
                                        </p:tgtEl>
                                      </p:cBhvr>
                                    </p:animEffect>
                                    <p:set>
                                      <p:cBhvr>
                                        <p:cTn id="57" dur="1" fill="hold">
                                          <p:stCondLst>
                                            <p:cond delay="499"/>
                                          </p:stCondLst>
                                        </p:cTn>
                                        <p:tgtEl>
                                          <p:spTgt spid="85"/>
                                        </p:tgtEl>
                                        <p:attrNameLst>
                                          <p:attrName>style.visibility</p:attrName>
                                        </p:attrNameLst>
                                      </p:cBhvr>
                                      <p:to>
                                        <p:strVal val="hidden"/>
                                      </p:to>
                                    </p:set>
                                  </p:childTnLst>
                                </p:cTn>
                              </p:par>
                            </p:childTnLst>
                          </p:cTn>
                        </p:par>
                        <p:par>
                          <p:cTn id="58" fill="hold">
                            <p:stCondLst>
                              <p:cond delay="1000"/>
                            </p:stCondLst>
                            <p:childTnLst>
                              <p:par>
                                <p:cTn id="59" presetID="10" presetClass="exit" presetSubtype="0" fill="hold" grpId="1" nodeType="afterEffect">
                                  <p:stCondLst>
                                    <p:cond delay="0"/>
                                  </p:stCondLst>
                                  <p:childTnLst>
                                    <p:animEffect transition="out" filter="fade">
                                      <p:cBhvr>
                                        <p:cTn id="60" dur="500"/>
                                        <p:tgtEl>
                                          <p:spTgt spid="39">
                                            <p:txEl>
                                              <p:charRg st="4294967295" end="4294967295"/>
                                            </p:txEl>
                                          </p:spTgt>
                                        </p:tgtEl>
                                      </p:cBhvr>
                                    </p:animEffect>
                                    <p:set>
                                      <p:cBhvr>
                                        <p:cTn id="61" dur="1" fill="hold">
                                          <p:stCondLst>
                                            <p:cond delay="499"/>
                                          </p:stCondLst>
                                        </p:cTn>
                                        <p:tgtEl>
                                          <p:spTgt spid="39">
                                            <p:txEl>
                                              <p:charRg st="4294967295" end="4294967295"/>
                                            </p:txEl>
                                          </p:spTgt>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40">
                                            <p:txEl>
                                              <p:charRg st="4294967295" end="4294967295"/>
                                            </p:txEl>
                                          </p:spTgt>
                                        </p:tgtEl>
                                        <p:attrNameLst>
                                          <p:attrName>style.visibility</p:attrName>
                                        </p:attrNameLst>
                                      </p:cBhvr>
                                      <p:to>
                                        <p:strVal val="visible"/>
                                      </p:to>
                                    </p:set>
                                    <p:animEffect transition="in" filter="fade">
                                      <p:cBhvr>
                                        <p:cTn id="64" dur="500"/>
                                        <p:tgtEl>
                                          <p:spTgt spid="40">
                                            <p:txEl>
                                              <p:charRg st="4294967295" end="4294967295"/>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000"/>
                                        <p:tgtEl>
                                          <p:spTgt spid="42"/>
                                        </p:tgtEl>
                                      </p:cBhvr>
                                    </p:animEffect>
                                  </p:childTnLst>
                                </p:cTn>
                              </p:par>
                            </p:childTnLst>
                          </p:cTn>
                        </p:par>
                        <p:par>
                          <p:cTn id="68" fill="hold">
                            <p:stCondLst>
                              <p:cond delay="2000"/>
                            </p:stCondLst>
                            <p:childTnLst>
                              <p:par>
                                <p:cTn id="69" presetID="22" presetClass="entr" presetSubtype="2" fill="hold" nodeType="after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wipe(right)">
                                      <p:cBhvr>
                                        <p:cTn id="71" dur="1000"/>
                                        <p:tgtEl>
                                          <p:spTgt spid="8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42"/>
                                        </p:tgtEl>
                                      </p:cBhvr>
                                    </p:animEffect>
                                    <p:set>
                                      <p:cBhvr>
                                        <p:cTn id="76" dur="1" fill="hold">
                                          <p:stCondLst>
                                            <p:cond delay="499"/>
                                          </p:stCondLst>
                                        </p:cTn>
                                        <p:tgtEl>
                                          <p:spTgt spid="42"/>
                                        </p:tgtEl>
                                        <p:attrNameLst>
                                          <p:attrName>style.visibility</p:attrName>
                                        </p:attrNameLst>
                                      </p:cBhvr>
                                      <p:to>
                                        <p:strVal val="hidden"/>
                                      </p:to>
                                    </p:set>
                                  </p:childTnLst>
                                </p:cTn>
                              </p:par>
                            </p:childTnLst>
                          </p:cTn>
                        </p:par>
                        <p:par>
                          <p:cTn id="77" fill="hold">
                            <p:stCondLst>
                              <p:cond delay="500"/>
                            </p:stCondLst>
                            <p:childTnLst>
                              <p:par>
                                <p:cTn id="78" presetID="10" presetClass="exit" presetSubtype="0" fill="hold" nodeType="afterEffect">
                                  <p:stCondLst>
                                    <p:cond delay="0"/>
                                  </p:stCondLst>
                                  <p:childTnLst>
                                    <p:animEffect transition="out" filter="fade">
                                      <p:cBhvr>
                                        <p:cTn id="79" dur="500"/>
                                        <p:tgtEl>
                                          <p:spTgt spid="87"/>
                                        </p:tgtEl>
                                      </p:cBhvr>
                                    </p:animEffect>
                                    <p:set>
                                      <p:cBhvr>
                                        <p:cTn id="80" dur="1" fill="hold">
                                          <p:stCondLst>
                                            <p:cond delay="499"/>
                                          </p:stCondLst>
                                        </p:cTn>
                                        <p:tgtEl>
                                          <p:spTgt spid="87"/>
                                        </p:tgtEl>
                                        <p:attrNameLst>
                                          <p:attrName>style.visibility</p:attrName>
                                        </p:attrNameLst>
                                      </p:cBhvr>
                                      <p:to>
                                        <p:strVal val="hidden"/>
                                      </p:to>
                                    </p:se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1000"/>
                                        <p:tgtEl>
                                          <p:spTgt spid="43"/>
                                        </p:tgtEl>
                                      </p:cBhvr>
                                    </p:animEffect>
                                  </p:childTnLst>
                                </p:cTn>
                              </p:par>
                            </p:childTnLst>
                          </p:cTn>
                        </p:par>
                        <p:par>
                          <p:cTn id="85" fill="hold">
                            <p:stCondLst>
                              <p:cond delay="2000"/>
                            </p:stCondLst>
                            <p:childTnLst>
                              <p:par>
                                <p:cTn id="86" presetID="22" presetClass="entr" presetSubtype="2" fill="hold" nodeType="afterEffect">
                                  <p:stCondLst>
                                    <p:cond delay="0"/>
                                  </p:stCondLst>
                                  <p:childTnLst>
                                    <p:set>
                                      <p:cBhvr>
                                        <p:cTn id="87" dur="1" fill="hold">
                                          <p:stCondLst>
                                            <p:cond delay="0"/>
                                          </p:stCondLst>
                                        </p:cTn>
                                        <p:tgtEl>
                                          <p:spTgt spid="91"/>
                                        </p:tgtEl>
                                        <p:attrNameLst>
                                          <p:attrName>style.visibility</p:attrName>
                                        </p:attrNameLst>
                                      </p:cBhvr>
                                      <p:to>
                                        <p:strVal val="visible"/>
                                      </p:to>
                                    </p:set>
                                    <p:animEffect transition="in" filter="wipe(right)">
                                      <p:cBhvr>
                                        <p:cTn id="88" dur="1000"/>
                                        <p:tgtEl>
                                          <p:spTgt spid="9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43"/>
                                        </p:tgtEl>
                                      </p:cBhvr>
                                    </p:animEffect>
                                    <p:set>
                                      <p:cBhvr>
                                        <p:cTn id="93" dur="1" fill="hold">
                                          <p:stCondLst>
                                            <p:cond delay="499"/>
                                          </p:stCondLst>
                                        </p:cTn>
                                        <p:tgtEl>
                                          <p:spTgt spid="43"/>
                                        </p:tgtEl>
                                        <p:attrNameLst>
                                          <p:attrName>style.visibility</p:attrName>
                                        </p:attrNameLst>
                                      </p:cBhvr>
                                      <p:to>
                                        <p:strVal val="hidden"/>
                                      </p:to>
                                    </p:set>
                                  </p:childTnLst>
                                </p:cTn>
                              </p:par>
                            </p:childTnLst>
                          </p:cTn>
                        </p:par>
                        <p:par>
                          <p:cTn id="94" fill="hold">
                            <p:stCondLst>
                              <p:cond delay="500"/>
                            </p:stCondLst>
                            <p:childTnLst>
                              <p:par>
                                <p:cTn id="95" presetID="10" presetClass="exit" presetSubtype="0" fill="hold" nodeType="afterEffect">
                                  <p:stCondLst>
                                    <p:cond delay="0"/>
                                  </p:stCondLst>
                                  <p:childTnLst>
                                    <p:animEffect transition="out" filter="fade">
                                      <p:cBhvr>
                                        <p:cTn id="96" dur="500"/>
                                        <p:tgtEl>
                                          <p:spTgt spid="91"/>
                                        </p:tgtEl>
                                      </p:cBhvr>
                                    </p:animEffect>
                                    <p:set>
                                      <p:cBhvr>
                                        <p:cTn id="97" dur="1" fill="hold">
                                          <p:stCondLst>
                                            <p:cond delay="499"/>
                                          </p:stCondLst>
                                        </p:cTn>
                                        <p:tgtEl>
                                          <p:spTgt spid="91"/>
                                        </p:tgtEl>
                                        <p:attrNameLst>
                                          <p:attrName>style.visibility</p:attrName>
                                        </p:attrNameLst>
                                      </p:cBhvr>
                                      <p:to>
                                        <p:strVal val="hidden"/>
                                      </p:to>
                                    </p:se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childTnLst>
                                </p:cTn>
                              </p:par>
                            </p:childTnLst>
                          </p:cTn>
                        </p:par>
                        <p:par>
                          <p:cTn id="102" fill="hold">
                            <p:stCondLst>
                              <p:cond delay="2000"/>
                            </p:stCondLst>
                            <p:childTnLst>
                              <p:par>
                                <p:cTn id="103" presetID="22" presetClass="entr" presetSubtype="2" fill="hold" nodeType="afterEffect">
                                  <p:stCondLst>
                                    <p:cond delay="0"/>
                                  </p:stCondLst>
                                  <p:childTnLst>
                                    <p:set>
                                      <p:cBhvr>
                                        <p:cTn id="104" dur="1" fill="hold">
                                          <p:stCondLst>
                                            <p:cond delay="0"/>
                                          </p:stCondLst>
                                        </p:cTn>
                                        <p:tgtEl>
                                          <p:spTgt spid="93"/>
                                        </p:tgtEl>
                                        <p:attrNameLst>
                                          <p:attrName>style.visibility</p:attrName>
                                        </p:attrNameLst>
                                      </p:cBhvr>
                                      <p:to>
                                        <p:strVal val="visible"/>
                                      </p:to>
                                    </p:set>
                                    <p:animEffect transition="in" filter="wipe(right)">
                                      <p:cBhvr>
                                        <p:cTn id="105" dur="1000"/>
                                        <p:tgtEl>
                                          <p:spTgt spid="93"/>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500"/>
                                        <p:tgtEl>
                                          <p:spTgt spid="44"/>
                                        </p:tgtEl>
                                      </p:cBhvr>
                                    </p:animEffect>
                                    <p:set>
                                      <p:cBhvr>
                                        <p:cTn id="110" dur="1" fill="hold">
                                          <p:stCondLst>
                                            <p:cond delay="499"/>
                                          </p:stCondLst>
                                        </p:cTn>
                                        <p:tgtEl>
                                          <p:spTgt spid="44"/>
                                        </p:tgtEl>
                                        <p:attrNameLst>
                                          <p:attrName>style.visibility</p:attrName>
                                        </p:attrNameLst>
                                      </p:cBhvr>
                                      <p:to>
                                        <p:strVal val="hidden"/>
                                      </p:to>
                                    </p:set>
                                  </p:childTnLst>
                                </p:cTn>
                              </p:par>
                            </p:childTnLst>
                          </p:cTn>
                        </p:par>
                        <p:par>
                          <p:cTn id="111" fill="hold">
                            <p:stCondLst>
                              <p:cond delay="500"/>
                            </p:stCondLst>
                            <p:childTnLst>
                              <p:par>
                                <p:cTn id="112" presetID="10" presetClass="exit" presetSubtype="0" fill="hold" nodeType="afterEffect">
                                  <p:stCondLst>
                                    <p:cond delay="0"/>
                                  </p:stCondLst>
                                  <p:childTnLst>
                                    <p:animEffect transition="out" filter="fade">
                                      <p:cBhvr>
                                        <p:cTn id="113" dur="500"/>
                                        <p:tgtEl>
                                          <p:spTgt spid="93"/>
                                        </p:tgtEl>
                                      </p:cBhvr>
                                    </p:animEffect>
                                    <p:set>
                                      <p:cBhvr>
                                        <p:cTn id="114" dur="1" fill="hold">
                                          <p:stCondLst>
                                            <p:cond delay="499"/>
                                          </p:stCondLst>
                                        </p:cTn>
                                        <p:tgtEl>
                                          <p:spTgt spid="93"/>
                                        </p:tgtEl>
                                        <p:attrNameLst>
                                          <p:attrName>style.visibility</p:attrName>
                                        </p:attrNameLst>
                                      </p:cBhvr>
                                      <p:to>
                                        <p:strVal val="hidden"/>
                                      </p:to>
                                    </p:set>
                                  </p:childTnLst>
                                </p:cTn>
                              </p:par>
                            </p:childTnLst>
                          </p:cTn>
                        </p:par>
                        <p:par>
                          <p:cTn id="115" fill="hold">
                            <p:stCondLst>
                              <p:cond delay="1000"/>
                            </p:stCondLst>
                            <p:childTnLst>
                              <p:par>
                                <p:cTn id="116" presetID="10" presetClass="entr" presetSubtype="0" fill="hold" grpId="0" nodeType="after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1000"/>
                                        <p:tgtEl>
                                          <p:spTgt spid="45"/>
                                        </p:tgtEl>
                                      </p:cBhvr>
                                    </p:animEffect>
                                  </p:childTnLst>
                                </p:cTn>
                              </p:par>
                              <p:par>
                                <p:cTn id="119" presetID="22" presetClass="entr" presetSubtype="2" fill="hold" nodeType="withEffect">
                                  <p:stCondLst>
                                    <p:cond delay="0"/>
                                  </p:stCondLst>
                                  <p:childTnLst>
                                    <p:set>
                                      <p:cBhvr>
                                        <p:cTn id="120" dur="1" fill="hold">
                                          <p:stCondLst>
                                            <p:cond delay="0"/>
                                          </p:stCondLst>
                                        </p:cTn>
                                        <p:tgtEl>
                                          <p:spTgt spid="95"/>
                                        </p:tgtEl>
                                        <p:attrNameLst>
                                          <p:attrName>style.visibility</p:attrName>
                                        </p:attrNameLst>
                                      </p:cBhvr>
                                      <p:to>
                                        <p:strVal val="visible"/>
                                      </p:to>
                                    </p:set>
                                    <p:animEffect transition="in" filter="wipe(right)">
                                      <p:cBhvr>
                                        <p:cTn id="121" dur="1000"/>
                                        <p:tgtEl>
                                          <p:spTgt spid="95"/>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95"/>
                                        </p:tgtEl>
                                      </p:cBhvr>
                                    </p:animEffect>
                                    <p:set>
                                      <p:cBhvr>
                                        <p:cTn id="126" dur="1" fill="hold">
                                          <p:stCondLst>
                                            <p:cond delay="499"/>
                                          </p:stCondLst>
                                        </p:cTn>
                                        <p:tgtEl>
                                          <p:spTgt spid="95"/>
                                        </p:tgtEl>
                                        <p:attrNameLst>
                                          <p:attrName>style.visibility</p:attrName>
                                        </p:attrNameLst>
                                      </p:cBhvr>
                                      <p:to>
                                        <p:strVal val="hidden"/>
                                      </p:to>
                                    </p:set>
                                  </p:childTnLst>
                                </p:cTn>
                              </p:par>
                            </p:childTnLst>
                          </p:cTn>
                        </p:par>
                        <p:par>
                          <p:cTn id="127" fill="hold">
                            <p:stCondLst>
                              <p:cond delay="500"/>
                            </p:stCondLst>
                            <p:childTnLst>
                              <p:par>
                                <p:cTn id="128" presetID="10" presetClass="exit" presetSubtype="0" fill="hold" grpId="1" nodeType="afterEffect">
                                  <p:stCondLst>
                                    <p:cond delay="0"/>
                                  </p:stCondLst>
                                  <p:childTnLst>
                                    <p:animEffect transition="out" filter="fade">
                                      <p:cBhvr>
                                        <p:cTn id="129" dur="500"/>
                                        <p:tgtEl>
                                          <p:spTgt spid="45"/>
                                        </p:tgtEl>
                                      </p:cBhvr>
                                    </p:animEffect>
                                    <p:set>
                                      <p:cBhvr>
                                        <p:cTn id="130" dur="1" fill="hold">
                                          <p:stCondLst>
                                            <p:cond delay="499"/>
                                          </p:stCondLst>
                                        </p:cTn>
                                        <p:tgtEl>
                                          <p:spTgt spid="45"/>
                                        </p:tgtEl>
                                        <p:attrNameLst>
                                          <p:attrName>style.visibility</p:attrName>
                                        </p:attrNameLst>
                                      </p:cBhvr>
                                      <p:to>
                                        <p:strVal val="hidden"/>
                                      </p:to>
                                    </p:set>
                                  </p:childTnLst>
                                </p:cTn>
                              </p:par>
                            </p:childTnLst>
                          </p:cTn>
                        </p:par>
                        <p:par>
                          <p:cTn id="131" fill="hold">
                            <p:stCondLst>
                              <p:cond delay="1000"/>
                            </p:stCondLst>
                            <p:childTnLst>
                              <p:par>
                                <p:cTn id="132" presetID="10" presetClass="exit" presetSubtype="0" fill="hold" grpId="1" nodeType="afterEffect">
                                  <p:stCondLst>
                                    <p:cond delay="0"/>
                                  </p:stCondLst>
                                  <p:childTnLst>
                                    <p:animEffect transition="out" filter="fade">
                                      <p:cBhvr>
                                        <p:cTn id="133" dur="500"/>
                                        <p:tgtEl>
                                          <p:spTgt spid="40">
                                            <p:txEl>
                                              <p:charRg st="4294967295" end="4294967295"/>
                                            </p:txEl>
                                          </p:spTgt>
                                        </p:tgtEl>
                                      </p:cBhvr>
                                    </p:animEffect>
                                    <p:set>
                                      <p:cBhvr>
                                        <p:cTn id="134" dur="1" fill="hold">
                                          <p:stCondLst>
                                            <p:cond delay="499"/>
                                          </p:stCondLst>
                                        </p:cTn>
                                        <p:tgtEl>
                                          <p:spTgt spid="40">
                                            <p:txEl>
                                              <p:charRg st="4294967295" end="4294967295"/>
                                            </p:txEl>
                                          </p:spTgt>
                                        </p:tgtEl>
                                        <p:attrNameLst>
                                          <p:attrName>style.visibility</p:attrName>
                                        </p:attrNameLst>
                                      </p:cBhvr>
                                      <p:to>
                                        <p:strVal val="hidden"/>
                                      </p:to>
                                    </p:set>
                                  </p:childTnLst>
                                </p:cTn>
                              </p:par>
                              <p:par>
                                <p:cTn id="135" presetID="10" presetClass="entr" presetSubtype="0" fill="hold" grpId="0" nodeType="withEffect">
                                  <p:stCondLst>
                                    <p:cond delay="0"/>
                                  </p:stCondLst>
                                  <p:childTnLst>
                                    <p:set>
                                      <p:cBhvr>
                                        <p:cTn id="136" dur="1" fill="hold">
                                          <p:stCondLst>
                                            <p:cond delay="0"/>
                                          </p:stCondLst>
                                        </p:cTn>
                                        <p:tgtEl>
                                          <p:spTgt spid="41">
                                            <p:txEl>
                                              <p:charRg st="4294967295" end="4294967295"/>
                                            </p:txEl>
                                          </p:spTgt>
                                        </p:tgtEl>
                                        <p:attrNameLst>
                                          <p:attrName>style.visibility</p:attrName>
                                        </p:attrNameLst>
                                      </p:cBhvr>
                                      <p:to>
                                        <p:strVal val="visible"/>
                                      </p:to>
                                    </p:set>
                                    <p:animEffect transition="in" filter="fade">
                                      <p:cBhvr>
                                        <p:cTn id="137" dur="500"/>
                                        <p:tgtEl>
                                          <p:spTgt spid="41">
                                            <p:txEl>
                                              <p:charRg st="4294967295" end="4294967295"/>
                                            </p:txEl>
                                          </p:spTgt>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46"/>
                                        </p:tgtEl>
                                        <p:attrNameLst>
                                          <p:attrName>style.visibility</p:attrName>
                                        </p:attrNameLst>
                                      </p:cBhvr>
                                      <p:to>
                                        <p:strVal val="visible"/>
                                      </p:to>
                                    </p:set>
                                    <p:animEffect transition="in" filter="fade">
                                      <p:cBhvr>
                                        <p:cTn id="140" dur="1000"/>
                                        <p:tgtEl>
                                          <p:spTgt spid="46"/>
                                        </p:tgtEl>
                                      </p:cBhvr>
                                    </p:animEffect>
                                  </p:childTnLst>
                                </p:cTn>
                              </p:par>
                            </p:childTnLst>
                          </p:cTn>
                        </p:par>
                        <p:par>
                          <p:cTn id="141" fill="hold">
                            <p:stCondLst>
                              <p:cond delay="2000"/>
                            </p:stCondLst>
                            <p:childTnLst>
                              <p:par>
                                <p:cTn id="142" presetID="10" presetClass="entr" presetSubtype="0" fill="hold" nodeType="afterEffect">
                                  <p:stCondLst>
                                    <p:cond delay="0"/>
                                  </p:stCondLst>
                                  <p:childTnLst>
                                    <p:set>
                                      <p:cBhvr>
                                        <p:cTn id="143" dur="1" fill="hold">
                                          <p:stCondLst>
                                            <p:cond delay="0"/>
                                          </p:stCondLst>
                                        </p:cTn>
                                        <p:tgtEl>
                                          <p:spTgt spid="98"/>
                                        </p:tgtEl>
                                        <p:attrNameLst>
                                          <p:attrName>style.visibility</p:attrName>
                                        </p:attrNameLst>
                                      </p:cBhvr>
                                      <p:to>
                                        <p:strVal val="visible"/>
                                      </p:to>
                                    </p:set>
                                    <p:animEffect transition="in" filter="fade">
                                      <p:cBhvr>
                                        <p:cTn id="144" dur="1000"/>
                                        <p:tgtEl>
                                          <p:spTgt spid="98"/>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grpId="1" nodeType="clickEffect">
                                  <p:stCondLst>
                                    <p:cond delay="0"/>
                                  </p:stCondLst>
                                  <p:childTnLst>
                                    <p:animEffect transition="out" filter="fade">
                                      <p:cBhvr>
                                        <p:cTn id="148" dur="500"/>
                                        <p:tgtEl>
                                          <p:spTgt spid="46"/>
                                        </p:tgtEl>
                                      </p:cBhvr>
                                    </p:animEffect>
                                    <p:set>
                                      <p:cBhvr>
                                        <p:cTn id="149" dur="1" fill="hold">
                                          <p:stCondLst>
                                            <p:cond delay="499"/>
                                          </p:stCondLst>
                                        </p:cTn>
                                        <p:tgtEl>
                                          <p:spTgt spid="46"/>
                                        </p:tgtEl>
                                        <p:attrNameLst>
                                          <p:attrName>style.visibility</p:attrName>
                                        </p:attrNameLst>
                                      </p:cBhvr>
                                      <p:to>
                                        <p:strVal val="hidden"/>
                                      </p:to>
                                    </p:set>
                                  </p:childTnLst>
                                </p:cTn>
                              </p:par>
                            </p:childTnLst>
                          </p:cTn>
                        </p:par>
                        <p:par>
                          <p:cTn id="150" fill="hold">
                            <p:stCondLst>
                              <p:cond delay="500"/>
                            </p:stCondLst>
                            <p:childTnLst>
                              <p:par>
                                <p:cTn id="151" presetID="10" presetClass="exit" presetSubtype="0" fill="hold" nodeType="afterEffect">
                                  <p:stCondLst>
                                    <p:cond delay="0"/>
                                  </p:stCondLst>
                                  <p:childTnLst>
                                    <p:animEffect transition="out" filter="fade">
                                      <p:cBhvr>
                                        <p:cTn id="152" dur="500"/>
                                        <p:tgtEl>
                                          <p:spTgt spid="98"/>
                                        </p:tgtEl>
                                      </p:cBhvr>
                                    </p:animEffect>
                                    <p:set>
                                      <p:cBhvr>
                                        <p:cTn id="153" dur="1" fill="hold">
                                          <p:stCondLst>
                                            <p:cond delay="499"/>
                                          </p:stCondLst>
                                        </p:cTn>
                                        <p:tgtEl>
                                          <p:spTgt spid="98"/>
                                        </p:tgtEl>
                                        <p:attrNameLst>
                                          <p:attrName>style.visibility</p:attrName>
                                        </p:attrNameLst>
                                      </p:cBhvr>
                                      <p:to>
                                        <p:strVal val="hidden"/>
                                      </p:to>
                                    </p:set>
                                  </p:childTnLst>
                                </p:cTn>
                              </p:par>
                            </p:childTnLst>
                          </p:cTn>
                        </p:par>
                        <p:par>
                          <p:cTn id="154" fill="hold">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fade">
                                      <p:cBhvr>
                                        <p:cTn id="157" dur="1000"/>
                                        <p:tgtEl>
                                          <p:spTgt spid="47"/>
                                        </p:tgtEl>
                                      </p:cBhvr>
                                    </p:animEffect>
                                  </p:childTnLst>
                                </p:cTn>
                              </p:par>
                            </p:childTnLst>
                          </p:cTn>
                        </p:par>
                        <p:par>
                          <p:cTn id="158" fill="hold">
                            <p:stCondLst>
                              <p:cond delay="2000"/>
                            </p:stCondLst>
                            <p:childTnLst>
                              <p:par>
                                <p:cTn id="159" presetID="10" presetClass="entr" presetSubtype="0" fill="hold" nodeType="afterEffect">
                                  <p:stCondLst>
                                    <p:cond delay="0"/>
                                  </p:stCondLst>
                                  <p:childTnLst>
                                    <p:set>
                                      <p:cBhvr>
                                        <p:cTn id="160" dur="1" fill="hold">
                                          <p:stCondLst>
                                            <p:cond delay="0"/>
                                          </p:stCondLst>
                                        </p:cTn>
                                        <p:tgtEl>
                                          <p:spTgt spid="100"/>
                                        </p:tgtEl>
                                        <p:attrNameLst>
                                          <p:attrName>style.visibility</p:attrName>
                                        </p:attrNameLst>
                                      </p:cBhvr>
                                      <p:to>
                                        <p:strVal val="visible"/>
                                      </p:to>
                                    </p:set>
                                    <p:animEffect transition="in" filter="fade">
                                      <p:cBhvr>
                                        <p:cTn id="161" dur="1000"/>
                                        <p:tgtEl>
                                          <p:spTgt spid="100"/>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grpId="1" nodeType="clickEffect">
                                  <p:stCondLst>
                                    <p:cond delay="0"/>
                                  </p:stCondLst>
                                  <p:childTnLst>
                                    <p:animEffect transition="out" filter="fade">
                                      <p:cBhvr>
                                        <p:cTn id="165" dur="500"/>
                                        <p:tgtEl>
                                          <p:spTgt spid="47"/>
                                        </p:tgtEl>
                                      </p:cBhvr>
                                    </p:animEffect>
                                    <p:set>
                                      <p:cBhvr>
                                        <p:cTn id="166" dur="1" fill="hold">
                                          <p:stCondLst>
                                            <p:cond delay="499"/>
                                          </p:stCondLst>
                                        </p:cTn>
                                        <p:tgtEl>
                                          <p:spTgt spid="47"/>
                                        </p:tgtEl>
                                        <p:attrNameLst>
                                          <p:attrName>style.visibility</p:attrName>
                                        </p:attrNameLst>
                                      </p:cBhvr>
                                      <p:to>
                                        <p:strVal val="hidden"/>
                                      </p:to>
                                    </p:set>
                                  </p:childTnLst>
                                </p:cTn>
                              </p:par>
                            </p:childTnLst>
                          </p:cTn>
                        </p:par>
                        <p:par>
                          <p:cTn id="167" fill="hold">
                            <p:stCondLst>
                              <p:cond delay="500"/>
                            </p:stCondLst>
                            <p:childTnLst>
                              <p:par>
                                <p:cTn id="168" presetID="10" presetClass="exit" presetSubtype="0" fill="hold" nodeType="afterEffect">
                                  <p:stCondLst>
                                    <p:cond delay="0"/>
                                  </p:stCondLst>
                                  <p:childTnLst>
                                    <p:animEffect transition="out" filter="fade">
                                      <p:cBhvr>
                                        <p:cTn id="169" dur="500"/>
                                        <p:tgtEl>
                                          <p:spTgt spid="100"/>
                                        </p:tgtEl>
                                      </p:cBhvr>
                                    </p:animEffect>
                                    <p:set>
                                      <p:cBhvr>
                                        <p:cTn id="170" dur="1" fill="hold">
                                          <p:stCondLst>
                                            <p:cond delay="499"/>
                                          </p:stCondLst>
                                        </p:cTn>
                                        <p:tgtEl>
                                          <p:spTgt spid="100"/>
                                        </p:tgtEl>
                                        <p:attrNameLst>
                                          <p:attrName>style.visibility</p:attrName>
                                        </p:attrNameLst>
                                      </p:cBhvr>
                                      <p:to>
                                        <p:strVal val="hidden"/>
                                      </p:to>
                                    </p:set>
                                  </p:childTnLst>
                                </p:cTn>
                              </p:par>
                            </p:childTnLst>
                          </p:cTn>
                        </p:par>
                        <p:par>
                          <p:cTn id="171" fill="hold">
                            <p:stCondLst>
                              <p:cond delay="1000"/>
                            </p:stCondLst>
                            <p:childTnLst>
                              <p:par>
                                <p:cTn id="172" presetID="10" presetClass="entr" presetSubtype="0" fill="hold" grpId="0" nodeType="afterEffect">
                                  <p:stCondLst>
                                    <p:cond delay="0"/>
                                  </p:stCondLst>
                                  <p:childTnLst>
                                    <p:set>
                                      <p:cBhvr>
                                        <p:cTn id="173" dur="1" fill="hold">
                                          <p:stCondLst>
                                            <p:cond delay="0"/>
                                          </p:stCondLst>
                                        </p:cTn>
                                        <p:tgtEl>
                                          <p:spTgt spid="48"/>
                                        </p:tgtEl>
                                        <p:attrNameLst>
                                          <p:attrName>style.visibility</p:attrName>
                                        </p:attrNameLst>
                                      </p:cBhvr>
                                      <p:to>
                                        <p:strVal val="visible"/>
                                      </p:to>
                                    </p:set>
                                    <p:animEffect transition="in" filter="fade">
                                      <p:cBhvr>
                                        <p:cTn id="174" dur="1000"/>
                                        <p:tgtEl>
                                          <p:spTgt spid="48"/>
                                        </p:tgtEl>
                                      </p:cBhvr>
                                    </p:animEffect>
                                  </p:childTnLst>
                                </p:cTn>
                              </p:par>
                            </p:childTnLst>
                          </p:cTn>
                        </p:par>
                        <p:par>
                          <p:cTn id="175" fill="hold">
                            <p:stCondLst>
                              <p:cond delay="2000"/>
                            </p:stCondLst>
                            <p:childTnLst>
                              <p:par>
                                <p:cTn id="176" presetID="10" presetClass="entr" presetSubtype="0" fill="hold" nodeType="afterEffect">
                                  <p:stCondLst>
                                    <p:cond delay="0"/>
                                  </p:stCondLst>
                                  <p:childTnLst>
                                    <p:set>
                                      <p:cBhvr>
                                        <p:cTn id="177" dur="1" fill="hold">
                                          <p:stCondLst>
                                            <p:cond delay="0"/>
                                          </p:stCondLst>
                                        </p:cTn>
                                        <p:tgtEl>
                                          <p:spTgt spid="102"/>
                                        </p:tgtEl>
                                        <p:attrNameLst>
                                          <p:attrName>style.visibility</p:attrName>
                                        </p:attrNameLst>
                                      </p:cBhvr>
                                      <p:to>
                                        <p:strVal val="visible"/>
                                      </p:to>
                                    </p:set>
                                    <p:animEffect transition="in" filter="fade">
                                      <p:cBhvr>
                                        <p:cTn id="178" dur="1000"/>
                                        <p:tgtEl>
                                          <p:spTgt spid="102"/>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48"/>
                                        </p:tgtEl>
                                      </p:cBhvr>
                                    </p:animEffect>
                                    <p:set>
                                      <p:cBhvr>
                                        <p:cTn id="183" dur="1" fill="hold">
                                          <p:stCondLst>
                                            <p:cond delay="499"/>
                                          </p:stCondLst>
                                        </p:cTn>
                                        <p:tgtEl>
                                          <p:spTgt spid="48"/>
                                        </p:tgtEl>
                                        <p:attrNameLst>
                                          <p:attrName>style.visibility</p:attrName>
                                        </p:attrNameLst>
                                      </p:cBhvr>
                                      <p:to>
                                        <p:strVal val="hidden"/>
                                      </p:to>
                                    </p:set>
                                  </p:childTnLst>
                                </p:cTn>
                              </p:par>
                            </p:childTnLst>
                          </p:cTn>
                        </p:par>
                        <p:par>
                          <p:cTn id="184" fill="hold">
                            <p:stCondLst>
                              <p:cond delay="500"/>
                            </p:stCondLst>
                            <p:childTnLst>
                              <p:par>
                                <p:cTn id="185" presetID="10" presetClass="exit" presetSubtype="0" fill="hold" nodeType="afterEffect">
                                  <p:stCondLst>
                                    <p:cond delay="0"/>
                                  </p:stCondLst>
                                  <p:childTnLst>
                                    <p:animEffect transition="out" filter="fade">
                                      <p:cBhvr>
                                        <p:cTn id="186" dur="500"/>
                                        <p:tgtEl>
                                          <p:spTgt spid="102"/>
                                        </p:tgtEl>
                                      </p:cBhvr>
                                    </p:animEffect>
                                    <p:set>
                                      <p:cBhvr>
                                        <p:cTn id="187" dur="1" fill="hold">
                                          <p:stCondLst>
                                            <p:cond delay="499"/>
                                          </p:stCondLst>
                                        </p:cTn>
                                        <p:tgtEl>
                                          <p:spTgt spid="102"/>
                                        </p:tgtEl>
                                        <p:attrNameLst>
                                          <p:attrName>style.visibility</p:attrName>
                                        </p:attrNameLst>
                                      </p:cBhvr>
                                      <p:to>
                                        <p:strVal val="hidden"/>
                                      </p:to>
                                    </p:set>
                                  </p:childTnLst>
                                </p:cTn>
                              </p:par>
                            </p:childTnLst>
                          </p:cTn>
                        </p:par>
                        <p:par>
                          <p:cTn id="188" fill="hold">
                            <p:stCondLst>
                              <p:cond delay="1000"/>
                            </p:stCondLst>
                            <p:childTnLst>
                              <p:par>
                                <p:cTn id="189" presetID="10" presetClass="entr" presetSubtype="0" fill="hold" grpId="0" nodeType="afterEffect">
                                  <p:stCondLst>
                                    <p:cond delay="0"/>
                                  </p:stCondLst>
                                  <p:childTnLst>
                                    <p:set>
                                      <p:cBhvr>
                                        <p:cTn id="190" dur="1" fill="hold">
                                          <p:stCondLst>
                                            <p:cond delay="0"/>
                                          </p:stCondLst>
                                        </p:cTn>
                                        <p:tgtEl>
                                          <p:spTgt spid="57"/>
                                        </p:tgtEl>
                                        <p:attrNameLst>
                                          <p:attrName>style.visibility</p:attrName>
                                        </p:attrNameLst>
                                      </p:cBhvr>
                                      <p:to>
                                        <p:strVal val="visible"/>
                                      </p:to>
                                    </p:set>
                                    <p:animEffect transition="in" filter="fade">
                                      <p:cBhvr>
                                        <p:cTn id="191" dur="1000"/>
                                        <p:tgtEl>
                                          <p:spTgt spid="57"/>
                                        </p:tgtEl>
                                      </p:cBhvr>
                                    </p:animEffect>
                                  </p:childTnLst>
                                </p:cTn>
                              </p:par>
                            </p:childTnLst>
                          </p:cTn>
                        </p:par>
                        <p:par>
                          <p:cTn id="192" fill="hold">
                            <p:stCondLst>
                              <p:cond delay="2000"/>
                            </p:stCondLst>
                            <p:childTnLst>
                              <p:par>
                                <p:cTn id="193" presetID="10" presetClass="entr" presetSubtype="0" fill="hold" nodeType="afterEffect">
                                  <p:stCondLst>
                                    <p:cond delay="0"/>
                                  </p:stCondLst>
                                  <p:childTnLst>
                                    <p:set>
                                      <p:cBhvr>
                                        <p:cTn id="194" dur="1" fill="hold">
                                          <p:stCondLst>
                                            <p:cond delay="0"/>
                                          </p:stCondLst>
                                        </p:cTn>
                                        <p:tgtEl>
                                          <p:spTgt spid="104"/>
                                        </p:tgtEl>
                                        <p:attrNameLst>
                                          <p:attrName>style.visibility</p:attrName>
                                        </p:attrNameLst>
                                      </p:cBhvr>
                                      <p:to>
                                        <p:strVal val="visible"/>
                                      </p:to>
                                    </p:set>
                                    <p:animEffect transition="in" filter="fade">
                                      <p:cBhvr>
                                        <p:cTn id="195" dur="1000"/>
                                        <p:tgtEl>
                                          <p:spTgt spid="104"/>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xit" presetSubtype="0" fill="hold" grpId="1" nodeType="clickEffect">
                                  <p:stCondLst>
                                    <p:cond delay="0"/>
                                  </p:stCondLst>
                                  <p:childTnLst>
                                    <p:animEffect transition="out" filter="fade">
                                      <p:cBhvr>
                                        <p:cTn id="199" dur="500"/>
                                        <p:tgtEl>
                                          <p:spTgt spid="57"/>
                                        </p:tgtEl>
                                      </p:cBhvr>
                                    </p:animEffect>
                                    <p:set>
                                      <p:cBhvr>
                                        <p:cTn id="200" dur="1" fill="hold">
                                          <p:stCondLst>
                                            <p:cond delay="499"/>
                                          </p:stCondLst>
                                        </p:cTn>
                                        <p:tgtEl>
                                          <p:spTgt spid="57"/>
                                        </p:tgtEl>
                                        <p:attrNameLst>
                                          <p:attrName>style.visibility</p:attrName>
                                        </p:attrNameLst>
                                      </p:cBhvr>
                                      <p:to>
                                        <p:strVal val="hidden"/>
                                      </p:to>
                                    </p:set>
                                  </p:childTnLst>
                                </p:cTn>
                              </p:par>
                            </p:childTnLst>
                          </p:cTn>
                        </p:par>
                        <p:par>
                          <p:cTn id="201" fill="hold">
                            <p:stCondLst>
                              <p:cond delay="500"/>
                            </p:stCondLst>
                            <p:childTnLst>
                              <p:par>
                                <p:cTn id="202" presetID="10" presetClass="exit" presetSubtype="0" fill="hold" nodeType="afterEffect">
                                  <p:stCondLst>
                                    <p:cond delay="0"/>
                                  </p:stCondLst>
                                  <p:childTnLst>
                                    <p:animEffect transition="out" filter="fade">
                                      <p:cBhvr>
                                        <p:cTn id="203" dur="500"/>
                                        <p:tgtEl>
                                          <p:spTgt spid="104"/>
                                        </p:tgtEl>
                                      </p:cBhvr>
                                    </p:animEffect>
                                    <p:set>
                                      <p:cBhvr>
                                        <p:cTn id="204" dur="1" fill="hold">
                                          <p:stCondLst>
                                            <p:cond delay="499"/>
                                          </p:stCondLst>
                                        </p:cTn>
                                        <p:tgtEl>
                                          <p:spTgt spid="104"/>
                                        </p:tgtEl>
                                        <p:attrNameLst>
                                          <p:attrName>style.visibility</p:attrName>
                                        </p:attrNameLst>
                                      </p:cBhvr>
                                      <p:to>
                                        <p:strVal val="hidden"/>
                                      </p:to>
                                    </p:set>
                                  </p:childTnLst>
                                </p:cTn>
                              </p:par>
                            </p:childTnLst>
                          </p:cTn>
                        </p:par>
                        <p:par>
                          <p:cTn id="205" fill="hold">
                            <p:stCondLst>
                              <p:cond delay="1000"/>
                            </p:stCondLst>
                            <p:childTnLst>
                              <p:par>
                                <p:cTn id="206" presetID="10" presetClass="entr" presetSubtype="0" fill="hold" grpId="0" nodeType="afterEffect">
                                  <p:stCondLst>
                                    <p:cond delay="0"/>
                                  </p:stCondLst>
                                  <p:childTnLst>
                                    <p:set>
                                      <p:cBhvr>
                                        <p:cTn id="207" dur="1" fill="hold">
                                          <p:stCondLst>
                                            <p:cond delay="0"/>
                                          </p:stCondLst>
                                        </p:cTn>
                                        <p:tgtEl>
                                          <p:spTgt spid="50"/>
                                        </p:tgtEl>
                                        <p:attrNameLst>
                                          <p:attrName>style.visibility</p:attrName>
                                        </p:attrNameLst>
                                      </p:cBhvr>
                                      <p:to>
                                        <p:strVal val="visible"/>
                                      </p:to>
                                    </p:set>
                                    <p:animEffect transition="in" filter="fade">
                                      <p:cBhvr>
                                        <p:cTn id="208" dur="1000"/>
                                        <p:tgtEl>
                                          <p:spTgt spid="50"/>
                                        </p:tgtEl>
                                      </p:cBhvr>
                                    </p:animEffect>
                                  </p:childTnLst>
                                </p:cTn>
                              </p:par>
                            </p:childTnLst>
                          </p:cTn>
                        </p:par>
                        <p:par>
                          <p:cTn id="209" fill="hold">
                            <p:stCondLst>
                              <p:cond delay="2000"/>
                            </p:stCondLst>
                            <p:childTnLst>
                              <p:par>
                                <p:cTn id="210" presetID="10" presetClass="entr" presetSubtype="0" fill="hold" nodeType="afterEffect">
                                  <p:stCondLst>
                                    <p:cond delay="0"/>
                                  </p:stCondLst>
                                  <p:childTnLst>
                                    <p:set>
                                      <p:cBhvr>
                                        <p:cTn id="211" dur="1" fill="hold">
                                          <p:stCondLst>
                                            <p:cond delay="0"/>
                                          </p:stCondLst>
                                        </p:cTn>
                                        <p:tgtEl>
                                          <p:spTgt spid="106"/>
                                        </p:tgtEl>
                                        <p:attrNameLst>
                                          <p:attrName>style.visibility</p:attrName>
                                        </p:attrNameLst>
                                      </p:cBhvr>
                                      <p:to>
                                        <p:strVal val="visible"/>
                                      </p:to>
                                    </p:set>
                                    <p:animEffect transition="in" filter="fade">
                                      <p:cBhvr>
                                        <p:cTn id="212" dur="1000"/>
                                        <p:tgtEl>
                                          <p:spTgt spid="106"/>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500"/>
                                        <p:tgtEl>
                                          <p:spTgt spid="106"/>
                                        </p:tgtEl>
                                      </p:cBhvr>
                                    </p:animEffect>
                                    <p:set>
                                      <p:cBhvr>
                                        <p:cTn id="217" dur="1" fill="hold">
                                          <p:stCondLst>
                                            <p:cond delay="499"/>
                                          </p:stCondLst>
                                        </p:cTn>
                                        <p:tgtEl>
                                          <p:spTgt spid="106"/>
                                        </p:tgtEl>
                                        <p:attrNameLst>
                                          <p:attrName>style.visibility</p:attrName>
                                        </p:attrNameLst>
                                      </p:cBhvr>
                                      <p:to>
                                        <p:strVal val="hidden"/>
                                      </p:to>
                                    </p:set>
                                  </p:childTnLst>
                                </p:cTn>
                              </p:par>
                            </p:childTnLst>
                          </p:cTn>
                        </p:par>
                        <p:par>
                          <p:cTn id="218" fill="hold">
                            <p:stCondLst>
                              <p:cond delay="500"/>
                            </p:stCondLst>
                            <p:childTnLst>
                              <p:par>
                                <p:cTn id="219" presetID="10" presetClass="exit" presetSubtype="0" fill="hold" grpId="1" nodeType="afterEffect">
                                  <p:stCondLst>
                                    <p:cond delay="0"/>
                                  </p:stCondLst>
                                  <p:childTnLst>
                                    <p:animEffect transition="out" filter="fade">
                                      <p:cBhvr>
                                        <p:cTn id="220" dur="500"/>
                                        <p:tgtEl>
                                          <p:spTgt spid="50"/>
                                        </p:tgtEl>
                                      </p:cBhvr>
                                    </p:animEffect>
                                    <p:set>
                                      <p:cBhvr>
                                        <p:cTn id="221" dur="1" fill="hold">
                                          <p:stCondLst>
                                            <p:cond delay="499"/>
                                          </p:stCondLst>
                                        </p:cTn>
                                        <p:tgtEl>
                                          <p:spTgt spid="50"/>
                                        </p:tgtEl>
                                        <p:attrNameLst>
                                          <p:attrName>style.visibility</p:attrName>
                                        </p:attrNameLst>
                                      </p:cBhvr>
                                      <p:to>
                                        <p:strVal val="hidden"/>
                                      </p:to>
                                    </p:set>
                                  </p:childTnLst>
                                </p:cTn>
                              </p:par>
                            </p:childTnLst>
                          </p:cTn>
                        </p:par>
                        <p:par>
                          <p:cTn id="222" fill="hold">
                            <p:stCondLst>
                              <p:cond delay="1000"/>
                            </p:stCondLst>
                            <p:childTnLst>
                              <p:par>
                                <p:cTn id="223" presetID="10" presetClass="exit" presetSubtype="0" fill="hold" grpId="1" nodeType="afterEffect">
                                  <p:stCondLst>
                                    <p:cond delay="0"/>
                                  </p:stCondLst>
                                  <p:childTnLst>
                                    <p:animEffect transition="out" filter="fade">
                                      <p:cBhvr>
                                        <p:cTn id="224" dur="500"/>
                                        <p:tgtEl>
                                          <p:spTgt spid="41">
                                            <p:txEl>
                                              <p:charRg st="4294967295" end="4294967295"/>
                                            </p:txEl>
                                          </p:spTgt>
                                        </p:tgtEl>
                                      </p:cBhvr>
                                    </p:animEffect>
                                    <p:set>
                                      <p:cBhvr>
                                        <p:cTn id="225" dur="1" fill="hold">
                                          <p:stCondLst>
                                            <p:cond delay="499"/>
                                          </p:stCondLst>
                                        </p:cTn>
                                        <p:tgtEl>
                                          <p:spTgt spid="41">
                                            <p:txEl>
                                              <p:charRg st="4294967295" end="4294967295"/>
                                            </p:txEl>
                                          </p:spTgt>
                                        </p:tgtEl>
                                        <p:attrNameLst>
                                          <p:attrName>style.visibility</p:attrName>
                                        </p:attrNameLst>
                                      </p:cBhvr>
                                      <p:to>
                                        <p:strVal val="hidden"/>
                                      </p:to>
                                    </p:set>
                                  </p:childTnLst>
                                </p:cTn>
                              </p:par>
                              <p:par>
                                <p:cTn id="226" presetID="10" presetClass="entr" presetSubtype="0" fill="hold" grpId="0" nodeType="withEffect">
                                  <p:stCondLst>
                                    <p:cond delay="0"/>
                                  </p:stCondLst>
                                  <p:childTnLst>
                                    <p:set>
                                      <p:cBhvr>
                                        <p:cTn id="227" dur="1" fill="hold">
                                          <p:stCondLst>
                                            <p:cond delay="0"/>
                                          </p:stCondLst>
                                        </p:cTn>
                                        <p:tgtEl>
                                          <p:spTgt spid="58">
                                            <p:txEl>
                                              <p:charRg st="4294967295" end="4294967295"/>
                                            </p:txEl>
                                          </p:spTgt>
                                        </p:tgtEl>
                                        <p:attrNameLst>
                                          <p:attrName>style.visibility</p:attrName>
                                        </p:attrNameLst>
                                      </p:cBhvr>
                                      <p:to>
                                        <p:strVal val="visible"/>
                                      </p:to>
                                    </p:set>
                                    <p:animEffect transition="in" filter="fade">
                                      <p:cBhvr>
                                        <p:cTn id="228" dur="500"/>
                                        <p:tgtEl>
                                          <p:spTgt spid="58">
                                            <p:txEl>
                                              <p:charRg st="4294967295" end="4294967295"/>
                                            </p:txEl>
                                          </p:spTgt>
                                        </p:tgtEl>
                                      </p:cBhvr>
                                    </p:animEffect>
                                  </p:childTnLst>
                                </p:cTn>
                              </p:par>
                              <p:par>
                                <p:cTn id="229" presetID="10" presetClass="entr" presetSubtype="0" fill="hold" grpId="0" nodeType="withEffect">
                                  <p:stCondLst>
                                    <p:cond delay="0"/>
                                  </p:stCondLst>
                                  <p:childTnLst>
                                    <p:set>
                                      <p:cBhvr>
                                        <p:cTn id="230" dur="1" fill="hold">
                                          <p:stCondLst>
                                            <p:cond delay="0"/>
                                          </p:stCondLst>
                                        </p:cTn>
                                        <p:tgtEl>
                                          <p:spTgt spid="49"/>
                                        </p:tgtEl>
                                        <p:attrNameLst>
                                          <p:attrName>style.visibility</p:attrName>
                                        </p:attrNameLst>
                                      </p:cBhvr>
                                      <p:to>
                                        <p:strVal val="visible"/>
                                      </p:to>
                                    </p:set>
                                    <p:animEffect transition="in" filter="fade">
                                      <p:cBhvr>
                                        <p:cTn id="231" dur="1000"/>
                                        <p:tgtEl>
                                          <p:spTgt spid="49"/>
                                        </p:tgtEl>
                                      </p:cBhvr>
                                    </p:animEffect>
                                  </p:childTnLst>
                                </p:cTn>
                              </p:par>
                            </p:childTnLst>
                          </p:cTn>
                        </p:par>
                        <p:par>
                          <p:cTn id="232" fill="hold">
                            <p:stCondLst>
                              <p:cond delay="2000"/>
                            </p:stCondLst>
                            <p:childTnLst>
                              <p:par>
                                <p:cTn id="233" presetID="10" presetClass="entr" presetSubtype="0" fill="hold" nodeType="afterEffect">
                                  <p:stCondLst>
                                    <p:cond delay="0"/>
                                  </p:stCondLst>
                                  <p:childTnLst>
                                    <p:set>
                                      <p:cBhvr>
                                        <p:cTn id="234" dur="1" fill="hold">
                                          <p:stCondLst>
                                            <p:cond delay="0"/>
                                          </p:stCondLst>
                                        </p:cTn>
                                        <p:tgtEl>
                                          <p:spTgt spid="108"/>
                                        </p:tgtEl>
                                        <p:attrNameLst>
                                          <p:attrName>style.visibility</p:attrName>
                                        </p:attrNameLst>
                                      </p:cBhvr>
                                      <p:to>
                                        <p:strVal val="visible"/>
                                      </p:to>
                                    </p:set>
                                    <p:animEffect transition="in" filter="fade">
                                      <p:cBhvr>
                                        <p:cTn id="235" dur="1000"/>
                                        <p:tgtEl>
                                          <p:spTgt spid="108"/>
                                        </p:tgtEl>
                                      </p:cBhvr>
                                    </p:animEffect>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grpId="1" nodeType="clickEffect">
                                  <p:stCondLst>
                                    <p:cond delay="0"/>
                                  </p:stCondLst>
                                  <p:childTnLst>
                                    <p:animEffect transition="out" filter="fade">
                                      <p:cBhvr>
                                        <p:cTn id="239" dur="500"/>
                                        <p:tgtEl>
                                          <p:spTgt spid="49"/>
                                        </p:tgtEl>
                                      </p:cBhvr>
                                    </p:animEffect>
                                    <p:set>
                                      <p:cBhvr>
                                        <p:cTn id="240" dur="1" fill="hold">
                                          <p:stCondLst>
                                            <p:cond delay="499"/>
                                          </p:stCondLst>
                                        </p:cTn>
                                        <p:tgtEl>
                                          <p:spTgt spid="49"/>
                                        </p:tgtEl>
                                        <p:attrNameLst>
                                          <p:attrName>style.visibility</p:attrName>
                                        </p:attrNameLst>
                                      </p:cBhvr>
                                      <p:to>
                                        <p:strVal val="hidden"/>
                                      </p:to>
                                    </p:set>
                                  </p:childTnLst>
                                </p:cTn>
                              </p:par>
                            </p:childTnLst>
                          </p:cTn>
                        </p:par>
                        <p:par>
                          <p:cTn id="241" fill="hold">
                            <p:stCondLst>
                              <p:cond delay="500"/>
                            </p:stCondLst>
                            <p:childTnLst>
                              <p:par>
                                <p:cTn id="242" presetID="10" presetClass="exit" presetSubtype="0" fill="hold" nodeType="afterEffect">
                                  <p:stCondLst>
                                    <p:cond delay="0"/>
                                  </p:stCondLst>
                                  <p:childTnLst>
                                    <p:animEffect transition="out" filter="fade">
                                      <p:cBhvr>
                                        <p:cTn id="243" dur="500"/>
                                        <p:tgtEl>
                                          <p:spTgt spid="108"/>
                                        </p:tgtEl>
                                      </p:cBhvr>
                                    </p:animEffect>
                                    <p:set>
                                      <p:cBhvr>
                                        <p:cTn id="244" dur="1" fill="hold">
                                          <p:stCondLst>
                                            <p:cond delay="499"/>
                                          </p:stCondLst>
                                        </p:cTn>
                                        <p:tgtEl>
                                          <p:spTgt spid="108"/>
                                        </p:tgtEl>
                                        <p:attrNameLst>
                                          <p:attrName>style.visibility</p:attrName>
                                        </p:attrNameLst>
                                      </p:cBhvr>
                                      <p:to>
                                        <p:strVal val="hidden"/>
                                      </p:to>
                                    </p:set>
                                  </p:childTnLst>
                                </p:cTn>
                              </p:par>
                            </p:childTnLst>
                          </p:cTn>
                        </p:par>
                        <p:par>
                          <p:cTn id="245" fill="hold">
                            <p:stCondLst>
                              <p:cond delay="1000"/>
                            </p:stCondLst>
                            <p:childTnLst>
                              <p:par>
                                <p:cTn id="246" presetID="10" presetClass="entr" presetSubtype="0" fill="hold" grpId="0" nodeType="afterEffect">
                                  <p:stCondLst>
                                    <p:cond delay="0"/>
                                  </p:stCondLst>
                                  <p:childTnLst>
                                    <p:set>
                                      <p:cBhvr>
                                        <p:cTn id="247" dur="1" fill="hold">
                                          <p:stCondLst>
                                            <p:cond delay="0"/>
                                          </p:stCondLst>
                                        </p:cTn>
                                        <p:tgtEl>
                                          <p:spTgt spid="51"/>
                                        </p:tgtEl>
                                        <p:attrNameLst>
                                          <p:attrName>style.visibility</p:attrName>
                                        </p:attrNameLst>
                                      </p:cBhvr>
                                      <p:to>
                                        <p:strVal val="visible"/>
                                      </p:to>
                                    </p:set>
                                    <p:animEffect transition="in" filter="fade">
                                      <p:cBhvr>
                                        <p:cTn id="248" dur="1000"/>
                                        <p:tgtEl>
                                          <p:spTgt spid="51"/>
                                        </p:tgtEl>
                                      </p:cBhvr>
                                    </p:animEffect>
                                  </p:childTnLst>
                                </p:cTn>
                              </p:par>
                            </p:childTnLst>
                          </p:cTn>
                        </p:par>
                        <p:par>
                          <p:cTn id="249" fill="hold">
                            <p:stCondLst>
                              <p:cond delay="2000"/>
                            </p:stCondLst>
                            <p:childTnLst>
                              <p:par>
                                <p:cTn id="250" presetID="10" presetClass="entr" presetSubtype="0" fill="hold" nodeType="afterEffect">
                                  <p:stCondLst>
                                    <p:cond delay="0"/>
                                  </p:stCondLst>
                                  <p:childTnLst>
                                    <p:set>
                                      <p:cBhvr>
                                        <p:cTn id="251" dur="1" fill="hold">
                                          <p:stCondLst>
                                            <p:cond delay="0"/>
                                          </p:stCondLst>
                                        </p:cTn>
                                        <p:tgtEl>
                                          <p:spTgt spid="110"/>
                                        </p:tgtEl>
                                        <p:attrNameLst>
                                          <p:attrName>style.visibility</p:attrName>
                                        </p:attrNameLst>
                                      </p:cBhvr>
                                      <p:to>
                                        <p:strVal val="visible"/>
                                      </p:to>
                                    </p:set>
                                    <p:animEffect transition="in" filter="fade">
                                      <p:cBhvr>
                                        <p:cTn id="252" dur="1000"/>
                                        <p:tgtEl>
                                          <p:spTgt spid="110"/>
                                        </p:tgtEl>
                                      </p:cBhvr>
                                    </p:animEffect>
                                  </p:childTnLst>
                                </p:cTn>
                              </p:par>
                            </p:childTnLst>
                          </p:cTn>
                        </p:par>
                      </p:childTnLst>
                    </p:cTn>
                  </p:par>
                  <p:par>
                    <p:cTn id="253" fill="hold">
                      <p:stCondLst>
                        <p:cond delay="indefinite"/>
                      </p:stCondLst>
                      <p:childTnLst>
                        <p:par>
                          <p:cTn id="254" fill="hold">
                            <p:stCondLst>
                              <p:cond delay="0"/>
                            </p:stCondLst>
                            <p:childTnLst>
                              <p:par>
                                <p:cTn id="255" presetID="10" presetClass="exit" presetSubtype="0" fill="hold" grpId="1" nodeType="clickEffect">
                                  <p:stCondLst>
                                    <p:cond delay="0"/>
                                  </p:stCondLst>
                                  <p:childTnLst>
                                    <p:animEffect transition="out" filter="fade">
                                      <p:cBhvr>
                                        <p:cTn id="256" dur="500"/>
                                        <p:tgtEl>
                                          <p:spTgt spid="51"/>
                                        </p:tgtEl>
                                      </p:cBhvr>
                                    </p:animEffect>
                                    <p:set>
                                      <p:cBhvr>
                                        <p:cTn id="257" dur="1" fill="hold">
                                          <p:stCondLst>
                                            <p:cond delay="499"/>
                                          </p:stCondLst>
                                        </p:cTn>
                                        <p:tgtEl>
                                          <p:spTgt spid="51"/>
                                        </p:tgtEl>
                                        <p:attrNameLst>
                                          <p:attrName>style.visibility</p:attrName>
                                        </p:attrNameLst>
                                      </p:cBhvr>
                                      <p:to>
                                        <p:strVal val="hidden"/>
                                      </p:to>
                                    </p:set>
                                  </p:childTnLst>
                                </p:cTn>
                              </p:par>
                            </p:childTnLst>
                          </p:cTn>
                        </p:par>
                        <p:par>
                          <p:cTn id="258" fill="hold">
                            <p:stCondLst>
                              <p:cond delay="500"/>
                            </p:stCondLst>
                            <p:childTnLst>
                              <p:par>
                                <p:cTn id="259" presetID="10" presetClass="exit" presetSubtype="0" fill="hold" nodeType="afterEffect">
                                  <p:stCondLst>
                                    <p:cond delay="0"/>
                                  </p:stCondLst>
                                  <p:childTnLst>
                                    <p:animEffect transition="out" filter="fade">
                                      <p:cBhvr>
                                        <p:cTn id="260" dur="500"/>
                                        <p:tgtEl>
                                          <p:spTgt spid="110"/>
                                        </p:tgtEl>
                                      </p:cBhvr>
                                    </p:animEffect>
                                    <p:set>
                                      <p:cBhvr>
                                        <p:cTn id="261" dur="1" fill="hold">
                                          <p:stCondLst>
                                            <p:cond delay="499"/>
                                          </p:stCondLst>
                                        </p:cTn>
                                        <p:tgtEl>
                                          <p:spTgt spid="110"/>
                                        </p:tgtEl>
                                        <p:attrNameLst>
                                          <p:attrName>style.visibility</p:attrName>
                                        </p:attrNameLst>
                                      </p:cBhvr>
                                      <p:to>
                                        <p:strVal val="hidden"/>
                                      </p:to>
                                    </p:set>
                                  </p:childTnLst>
                                </p:cTn>
                              </p:par>
                            </p:childTnLst>
                          </p:cTn>
                        </p:par>
                        <p:par>
                          <p:cTn id="262" fill="hold">
                            <p:stCondLst>
                              <p:cond delay="1000"/>
                            </p:stCondLst>
                            <p:childTnLst>
                              <p:par>
                                <p:cTn id="263" presetID="10" presetClass="entr" presetSubtype="0" fill="hold" grpId="0" nodeType="afterEffect">
                                  <p:stCondLst>
                                    <p:cond delay="0"/>
                                  </p:stCondLst>
                                  <p:childTnLst>
                                    <p:set>
                                      <p:cBhvr>
                                        <p:cTn id="264" dur="1" fill="hold">
                                          <p:stCondLst>
                                            <p:cond delay="0"/>
                                          </p:stCondLst>
                                        </p:cTn>
                                        <p:tgtEl>
                                          <p:spTgt spid="52"/>
                                        </p:tgtEl>
                                        <p:attrNameLst>
                                          <p:attrName>style.visibility</p:attrName>
                                        </p:attrNameLst>
                                      </p:cBhvr>
                                      <p:to>
                                        <p:strVal val="visible"/>
                                      </p:to>
                                    </p:set>
                                    <p:animEffect transition="in" filter="fade">
                                      <p:cBhvr>
                                        <p:cTn id="265" dur="1000"/>
                                        <p:tgtEl>
                                          <p:spTgt spid="52"/>
                                        </p:tgtEl>
                                      </p:cBhvr>
                                    </p:animEffect>
                                  </p:childTnLst>
                                </p:cTn>
                              </p:par>
                            </p:childTnLst>
                          </p:cTn>
                        </p:par>
                        <p:par>
                          <p:cTn id="266" fill="hold">
                            <p:stCondLst>
                              <p:cond delay="2000"/>
                            </p:stCondLst>
                            <p:childTnLst>
                              <p:par>
                                <p:cTn id="267" presetID="10" presetClass="entr" presetSubtype="0" fill="hold" nodeType="afterEffect">
                                  <p:stCondLst>
                                    <p:cond delay="0"/>
                                  </p:stCondLst>
                                  <p:childTnLst>
                                    <p:set>
                                      <p:cBhvr>
                                        <p:cTn id="268" dur="1" fill="hold">
                                          <p:stCondLst>
                                            <p:cond delay="0"/>
                                          </p:stCondLst>
                                        </p:cTn>
                                        <p:tgtEl>
                                          <p:spTgt spid="112"/>
                                        </p:tgtEl>
                                        <p:attrNameLst>
                                          <p:attrName>style.visibility</p:attrName>
                                        </p:attrNameLst>
                                      </p:cBhvr>
                                      <p:to>
                                        <p:strVal val="visible"/>
                                      </p:to>
                                    </p:set>
                                    <p:animEffect transition="in" filter="fade">
                                      <p:cBhvr>
                                        <p:cTn id="269" dur="1000"/>
                                        <p:tgtEl>
                                          <p:spTgt spid="112"/>
                                        </p:tgtEl>
                                      </p:cBhvr>
                                    </p:animEffect>
                                  </p:childTnLst>
                                </p:cTn>
                              </p:par>
                            </p:childTnLst>
                          </p:cTn>
                        </p:par>
                      </p:childTnLst>
                    </p:cTn>
                  </p:par>
                  <p:par>
                    <p:cTn id="270" fill="hold">
                      <p:stCondLst>
                        <p:cond delay="indefinite"/>
                      </p:stCondLst>
                      <p:childTnLst>
                        <p:par>
                          <p:cTn id="271" fill="hold">
                            <p:stCondLst>
                              <p:cond delay="0"/>
                            </p:stCondLst>
                            <p:childTnLst>
                              <p:par>
                                <p:cTn id="272" presetID="10" presetClass="exit" presetSubtype="0" fill="hold" grpId="1" nodeType="clickEffect">
                                  <p:stCondLst>
                                    <p:cond delay="0"/>
                                  </p:stCondLst>
                                  <p:childTnLst>
                                    <p:animEffect transition="out" filter="fade">
                                      <p:cBhvr>
                                        <p:cTn id="273" dur="500"/>
                                        <p:tgtEl>
                                          <p:spTgt spid="52"/>
                                        </p:tgtEl>
                                      </p:cBhvr>
                                    </p:animEffect>
                                    <p:set>
                                      <p:cBhvr>
                                        <p:cTn id="274" dur="1" fill="hold">
                                          <p:stCondLst>
                                            <p:cond delay="499"/>
                                          </p:stCondLst>
                                        </p:cTn>
                                        <p:tgtEl>
                                          <p:spTgt spid="52"/>
                                        </p:tgtEl>
                                        <p:attrNameLst>
                                          <p:attrName>style.visibility</p:attrName>
                                        </p:attrNameLst>
                                      </p:cBhvr>
                                      <p:to>
                                        <p:strVal val="hidden"/>
                                      </p:to>
                                    </p:set>
                                  </p:childTnLst>
                                </p:cTn>
                              </p:par>
                            </p:childTnLst>
                          </p:cTn>
                        </p:par>
                        <p:par>
                          <p:cTn id="275" fill="hold">
                            <p:stCondLst>
                              <p:cond delay="500"/>
                            </p:stCondLst>
                            <p:childTnLst>
                              <p:par>
                                <p:cTn id="276" presetID="10" presetClass="exit" presetSubtype="0" fill="hold" nodeType="afterEffect">
                                  <p:stCondLst>
                                    <p:cond delay="0"/>
                                  </p:stCondLst>
                                  <p:childTnLst>
                                    <p:animEffect transition="out" filter="fade">
                                      <p:cBhvr>
                                        <p:cTn id="277" dur="500"/>
                                        <p:tgtEl>
                                          <p:spTgt spid="112"/>
                                        </p:tgtEl>
                                      </p:cBhvr>
                                    </p:animEffect>
                                    <p:set>
                                      <p:cBhvr>
                                        <p:cTn id="278" dur="1" fill="hold">
                                          <p:stCondLst>
                                            <p:cond delay="499"/>
                                          </p:stCondLst>
                                        </p:cTn>
                                        <p:tgtEl>
                                          <p:spTgt spid="112"/>
                                        </p:tgtEl>
                                        <p:attrNameLst>
                                          <p:attrName>style.visibility</p:attrName>
                                        </p:attrNameLst>
                                      </p:cBhvr>
                                      <p:to>
                                        <p:strVal val="hidden"/>
                                      </p:to>
                                    </p:set>
                                  </p:childTnLst>
                                </p:cTn>
                              </p:par>
                            </p:childTnLst>
                          </p:cTn>
                        </p:par>
                        <p:par>
                          <p:cTn id="279" fill="hold">
                            <p:stCondLst>
                              <p:cond delay="1000"/>
                            </p:stCondLst>
                            <p:childTnLst>
                              <p:par>
                                <p:cTn id="280" presetID="10" presetClass="exit" presetSubtype="0" fill="hold" grpId="1" nodeType="afterEffect">
                                  <p:stCondLst>
                                    <p:cond delay="0"/>
                                  </p:stCondLst>
                                  <p:childTnLst>
                                    <p:animEffect transition="out" filter="fade">
                                      <p:cBhvr>
                                        <p:cTn id="281" dur="1000"/>
                                        <p:tgtEl>
                                          <p:spTgt spid="58">
                                            <p:txEl>
                                              <p:charRg st="4294967295" end="4294967295"/>
                                            </p:txEl>
                                          </p:spTgt>
                                        </p:tgtEl>
                                      </p:cBhvr>
                                    </p:animEffect>
                                    <p:set>
                                      <p:cBhvr>
                                        <p:cTn id="282" dur="1" fill="hold">
                                          <p:stCondLst>
                                            <p:cond delay="999"/>
                                          </p:stCondLst>
                                        </p:cTn>
                                        <p:tgtEl>
                                          <p:spTgt spid="5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8" grpId="0" autoUpdateAnimBg="0"/>
      <p:bldP spid="58" grpId="1" autoUpdateAnimBg="0"/>
      <p:bldP spid="41" grpId="0" autoUpdateAnimBg="0"/>
      <p:bldP spid="41" grpId="1" autoUpdateAnimBg="0"/>
      <p:bldP spid="40" grpId="0" autoUpdateAnimBg="0"/>
      <p:bldP spid="40" grpId="1" autoUpdateAnimBg="0"/>
      <p:bldP spid="39" grpId="0" autoUpdateAnimBg="0"/>
      <p:bldP spid="39" grpId="1" autoUpdateAnimBg="0"/>
      <p:bldP spid="52" grpId="0"/>
      <p:bldP spid="52" grpId="1"/>
      <p:bldP spid="51" grpId="0"/>
      <p:bldP spid="51" grpId="1"/>
      <p:bldP spid="49" grpId="0"/>
      <p:bldP spid="49" grpId="1"/>
      <p:bldP spid="50" grpId="0"/>
      <p:bldP spid="50" grpId="1"/>
      <p:bldP spid="57" grpId="0"/>
      <p:bldP spid="57" grpId="1"/>
      <p:bldP spid="48" grpId="0"/>
      <p:bldP spid="48" grpId="1"/>
      <p:bldP spid="47" grpId="0"/>
      <p:bldP spid="47" grpId="1"/>
      <p:bldP spid="46" grpId="0"/>
      <p:bldP spid="46" grpId="1"/>
      <p:bldP spid="45" grpId="0"/>
      <p:bldP spid="45" grpId="1"/>
      <p:bldP spid="44" grpId="0"/>
      <p:bldP spid="44" grpId="1"/>
      <p:bldP spid="43" grpId="0"/>
      <p:bldP spid="43" grpId="1"/>
      <p:bldP spid="42" grpId="0"/>
      <p:bldP spid="42" grpId="1"/>
      <p:bldP spid="36" grpId="0"/>
      <p:bldP spid="36" grpId="1"/>
      <p:bldP spid="28" grpId="0"/>
      <p:bldP spid="28"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 y="0"/>
            <a:ext cx="9144000" cy="5143500"/>
          </a:xfrm>
          <a:prstGeom prst="rect">
            <a:avLst/>
          </a:prstGeom>
        </p:spPr>
      </p:pic>
      <p:pic>
        <p:nvPicPr>
          <p:cNvPr id="39" name="Picture: right"/>
          <p:cNvPicPr>
            <a:picLocks noChangeAspect="1"/>
          </p:cNvPicPr>
          <p:nvPr/>
        </p:nvPicPr>
        <p:blipFill>
          <a:blip r:embed="rId4"/>
          <a:stretch>
            <a:fillRect/>
          </a:stretch>
        </p:blipFill>
        <p:spPr>
          <a:xfrm>
            <a:off x="7138925" y="1843855"/>
            <a:ext cx="1346198" cy="1627097"/>
          </a:xfrm>
          <a:prstGeom prst="rect">
            <a:avLst/>
          </a:prstGeom>
        </p:spPr>
      </p:pic>
      <p:pic>
        <p:nvPicPr>
          <p:cNvPr id="38" name="Picture: middle"/>
          <p:cNvPicPr>
            <a:picLocks noChangeAspect="1"/>
          </p:cNvPicPr>
          <p:nvPr/>
        </p:nvPicPr>
        <p:blipFill>
          <a:blip r:embed="rId4"/>
          <a:stretch>
            <a:fillRect/>
          </a:stretch>
        </p:blipFill>
        <p:spPr>
          <a:xfrm>
            <a:off x="4240708" y="1343083"/>
            <a:ext cx="2174836" cy="2628640"/>
          </a:xfrm>
          <a:prstGeom prst="rect">
            <a:avLst/>
          </a:prstGeom>
        </p:spPr>
      </p:pic>
      <p:pic>
        <p:nvPicPr>
          <p:cNvPr id="10" name="Picture: left"/>
          <p:cNvPicPr>
            <a:picLocks noChangeAspect="1"/>
          </p:cNvPicPr>
          <p:nvPr/>
        </p:nvPicPr>
        <p:blipFill>
          <a:blip r:embed="rId4"/>
          <a:stretch>
            <a:fillRect/>
          </a:stretch>
        </p:blipFill>
        <p:spPr>
          <a:xfrm>
            <a:off x="420290" y="785769"/>
            <a:ext cx="3097036" cy="3743268"/>
          </a:xfrm>
          <a:prstGeom prst="rect">
            <a:avLst/>
          </a:prstGeom>
        </p:spPr>
      </p:pic>
      <p:sp>
        <p:nvSpPr>
          <p:cNvPr id="16" name="Shape: Card 15 (bottom)"/>
          <p:cNvSpPr/>
          <p:nvPr/>
        </p:nvSpPr>
        <p:spPr>
          <a:xfrm>
            <a:off x="189734" y="797438"/>
            <a:ext cx="2880000"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smtClean="0">
                <a:solidFill>
                  <a:schemeClr val="bg2">
                    <a:lumMod val="10000"/>
                  </a:schemeClr>
                </a:solidFill>
                <a:latin typeface="Adobe Gothic Std B" panose="020B0800000000000000" pitchFamily="34" charset="-128"/>
                <a:ea typeface="Adobe Gothic Std B" panose="020B0800000000000000" pitchFamily="34" charset="-128"/>
              </a:rPr>
              <a:t>-14-</a:t>
            </a:r>
            <a:endParaRPr lang="en-NZ" sz="1600" dirty="0" smtClean="0">
              <a:solidFill>
                <a:schemeClr val="bg2">
                  <a:lumMod val="10000"/>
                </a:schemeClr>
              </a:solidFill>
              <a:latin typeface="Adobe Gothic Std B" panose="020B0800000000000000" pitchFamily="34" charset="-128"/>
              <a:ea typeface="Adobe Gothic Std B" panose="020B0800000000000000" pitchFamily="34" charset="-128"/>
            </a:endParaRP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All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of these events are remembered in more detail in the liturgies during Holy Week when present day disciples of Jesus participate in them as though they were present at the original event. </a:t>
            </a:r>
            <a:endParaRPr lang="en-GB" sz="3600" b="1" dirty="0">
              <a:solidFill>
                <a:schemeClr val="bg2">
                  <a:lumMod val="10000"/>
                </a:schemeClr>
              </a:solidFill>
              <a:latin typeface="Adobe Gothic Std B" panose="020B0800000000000000" pitchFamily="34" charset="-128"/>
              <a:ea typeface="Adobe Gothic Std B" panose="020B0800000000000000" pitchFamily="34" charset="-128"/>
            </a:endParaRPr>
          </a:p>
        </p:txBody>
      </p:sp>
      <p:sp>
        <p:nvSpPr>
          <p:cNvPr id="37" name="Shape: Card 14"/>
          <p:cNvSpPr/>
          <p:nvPr/>
        </p:nvSpPr>
        <p:spPr>
          <a:xfrm>
            <a:off x="608041" y="797438"/>
            <a:ext cx="2880000"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smtClean="0">
                <a:solidFill>
                  <a:schemeClr val="bg2">
                    <a:lumMod val="10000"/>
                  </a:schemeClr>
                </a:solidFill>
                <a:latin typeface="Adobe Gothic Std B" panose="020B0800000000000000" pitchFamily="34" charset="-128"/>
                <a:ea typeface="Adobe Gothic Std B" panose="020B0800000000000000" pitchFamily="34" charset="-128"/>
              </a:rPr>
              <a:t>-14-</a:t>
            </a:r>
            <a:endParaRPr lang="en-NZ" sz="1600" dirty="0" smtClean="0">
              <a:solidFill>
                <a:schemeClr val="bg2">
                  <a:lumMod val="10000"/>
                </a:schemeClr>
              </a:solidFill>
              <a:latin typeface="Adobe Gothic Std B" panose="020B0800000000000000" pitchFamily="34" charset="-128"/>
              <a:ea typeface="Adobe Gothic Std B" panose="020B0800000000000000" pitchFamily="34" charset="-128"/>
            </a:endParaRP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After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he died he was taken down from the cross, his body was prepared for burial and he was laid in a new tomb outside the city walls not far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from</a:t>
            </a:r>
            <a:b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b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where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he died</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Matthew 27:57-61)</a:t>
            </a:r>
          </a:p>
        </p:txBody>
      </p:sp>
      <p:sp>
        <p:nvSpPr>
          <p:cNvPr id="36" name="Shape: Card 13"/>
          <p:cNvSpPr/>
          <p:nvPr/>
        </p:nvSpPr>
        <p:spPr>
          <a:xfrm>
            <a:off x="1026348" y="797438"/>
            <a:ext cx="2880000"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smtClean="0">
                <a:solidFill>
                  <a:schemeClr val="bg2">
                    <a:lumMod val="10000"/>
                  </a:schemeClr>
                </a:solidFill>
                <a:latin typeface="Adobe Gothic Std B" panose="020B0800000000000000" pitchFamily="34" charset="-128"/>
                <a:ea typeface="Adobe Gothic Std B" panose="020B0800000000000000" pitchFamily="34" charset="-128"/>
              </a:rPr>
              <a:t>-13-</a:t>
            </a:r>
            <a:endParaRPr lang="en-NZ" sz="1600" dirty="0" smtClean="0">
              <a:solidFill>
                <a:schemeClr val="bg2">
                  <a:lumMod val="10000"/>
                </a:schemeClr>
              </a:solidFill>
              <a:latin typeface="Adobe Gothic Std B" panose="020B0800000000000000" pitchFamily="34" charset="-128"/>
              <a:ea typeface="Adobe Gothic Std B" panose="020B0800000000000000" pitchFamily="34" charset="-128"/>
            </a:endParaRP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Then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Jesus was condemned to die and led away carrying his cross up what is known as the Via Dolorosa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meaning</a:t>
            </a:r>
            <a:b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b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‘The Way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of the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Cross’ to Golgotha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known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as</a:t>
            </a:r>
            <a:b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b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‘The Place of the Skull.’</a:t>
            </a:r>
            <a:r>
              <a:rPr lang="en-NZ" sz="1600" spc="-1600" dirty="0" smtClean="0">
                <a:solidFill>
                  <a:schemeClr val="bg2">
                    <a:lumMod val="10000"/>
                  </a:schemeClr>
                </a:solidFill>
                <a:latin typeface="Adobe Gothic Std B" panose="020B0800000000000000" pitchFamily="34" charset="-128"/>
                <a:ea typeface="Adobe Gothic Std B" panose="020B0800000000000000" pitchFamily="34" charset="-128"/>
              </a:rPr>
              <a:t/>
            </a:r>
            <a:br>
              <a:rPr lang="en-NZ" sz="1600" spc="-1600" dirty="0" smtClean="0">
                <a:solidFill>
                  <a:schemeClr val="bg2">
                    <a:lumMod val="10000"/>
                  </a:schemeClr>
                </a:solidFill>
                <a:latin typeface="Adobe Gothic Std B" panose="020B0800000000000000" pitchFamily="34" charset="-128"/>
                <a:ea typeface="Adobe Gothic Std B" panose="020B0800000000000000" pitchFamily="34" charset="-128"/>
              </a:rPr>
            </a:b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He hung on the cross for 3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long painful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hours</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John 19:17-24)</a:t>
            </a:r>
            <a:endParaRPr lang="en-GB" sz="3600" b="1" dirty="0">
              <a:solidFill>
                <a:schemeClr val="bg2">
                  <a:lumMod val="10000"/>
                </a:schemeClr>
              </a:solidFill>
              <a:latin typeface="Adobe Gothic Std B" panose="020B0800000000000000" pitchFamily="34" charset="-128"/>
              <a:ea typeface="Adobe Gothic Std B" panose="020B0800000000000000" pitchFamily="34" charset="-128"/>
            </a:endParaRPr>
          </a:p>
        </p:txBody>
      </p:sp>
      <p:sp>
        <p:nvSpPr>
          <p:cNvPr id="35" name="Shape: Card 12"/>
          <p:cNvSpPr/>
          <p:nvPr/>
        </p:nvSpPr>
        <p:spPr>
          <a:xfrm>
            <a:off x="1444655" y="797438"/>
            <a:ext cx="2880000"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0" tIns="36000" rIns="18000" bIns="36000" rtlCol="0" anchor="ctr"/>
          <a:lstStyle/>
          <a:p>
            <a:pPr algn="ctr"/>
            <a:r>
              <a:rPr lang="en-US" sz="1600" dirty="0" smtClean="0">
                <a:solidFill>
                  <a:schemeClr val="bg2">
                    <a:lumMod val="10000"/>
                  </a:schemeClr>
                </a:solidFill>
                <a:latin typeface="Adobe Gothic Std B" panose="020B0800000000000000" pitchFamily="34" charset="-128"/>
                <a:ea typeface="Adobe Gothic Std B" panose="020B0800000000000000" pitchFamily="34" charset="-128"/>
              </a:rPr>
              <a:t>-12-</a:t>
            </a:r>
            <a:endParaRPr lang="en-NZ" sz="1600" dirty="0" smtClean="0">
              <a:solidFill>
                <a:schemeClr val="bg2">
                  <a:lumMod val="10000"/>
                </a:schemeClr>
              </a:solidFill>
              <a:latin typeface="Adobe Gothic Std B" panose="020B0800000000000000" pitchFamily="34" charset="-128"/>
              <a:ea typeface="Adobe Gothic Std B" panose="020B0800000000000000" pitchFamily="34" charset="-128"/>
            </a:endParaRP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Pilate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consulted with the Chief priests about Jesus. He said he found he had done nothing to deserve death but he had him beaten and brought him before the people who shouted</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b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b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‘Crucify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him, crucify him</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spc="-12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 </a:t>
            </a: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John 19:5-7)</a:t>
            </a:r>
            <a:endParaRPr lang="en-GB" sz="3600" b="1" dirty="0">
              <a:solidFill>
                <a:schemeClr val="bg2">
                  <a:lumMod val="10000"/>
                </a:schemeClr>
              </a:solidFill>
              <a:latin typeface="Adobe Gothic Std B" panose="020B0800000000000000" pitchFamily="34" charset="-128"/>
              <a:ea typeface="Adobe Gothic Std B" panose="020B0800000000000000" pitchFamily="34" charset="-128"/>
            </a:endParaRPr>
          </a:p>
        </p:txBody>
      </p:sp>
      <p:sp>
        <p:nvSpPr>
          <p:cNvPr id="34" name="Shape: Card 11"/>
          <p:cNvSpPr/>
          <p:nvPr/>
        </p:nvSpPr>
        <p:spPr>
          <a:xfrm>
            <a:off x="1862962" y="797438"/>
            <a:ext cx="2880000"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smtClean="0">
                <a:solidFill>
                  <a:schemeClr val="bg2">
                    <a:lumMod val="10000"/>
                  </a:schemeClr>
                </a:solidFill>
                <a:latin typeface="Adobe Gothic Std B" panose="020B0800000000000000" pitchFamily="34" charset="-128"/>
                <a:ea typeface="Adobe Gothic Std B" panose="020B0800000000000000" pitchFamily="34" charset="-128"/>
              </a:rPr>
              <a:t>-11-</a:t>
            </a:r>
            <a:endParaRPr lang="en-NZ" sz="1600" dirty="0" smtClean="0">
              <a:solidFill>
                <a:schemeClr val="bg2">
                  <a:lumMod val="10000"/>
                </a:schemeClr>
              </a:solidFill>
              <a:latin typeface="Adobe Gothic Std B" panose="020B0800000000000000" pitchFamily="34" charset="-128"/>
              <a:ea typeface="Adobe Gothic Std B" panose="020B0800000000000000" pitchFamily="34" charset="-128"/>
            </a:endParaRP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In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the morning Jesus was taken before Pilate who questioned him</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Luke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23:1-5)</a:t>
            </a: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He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found no fault with him. Then he was taken before Herod who questioned him and then with his soldiers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he mocked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him. They put an elegant robe on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him and sent him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back to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Pilate.</a:t>
            </a: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Luke 23:6-16)</a:t>
            </a:r>
          </a:p>
        </p:txBody>
      </p:sp>
      <p:sp>
        <p:nvSpPr>
          <p:cNvPr id="33" name="Shape: Card 10"/>
          <p:cNvSpPr/>
          <p:nvPr/>
        </p:nvSpPr>
        <p:spPr>
          <a:xfrm>
            <a:off x="2281269" y="797438"/>
            <a:ext cx="2880000"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500" dirty="0" smtClean="0">
                <a:solidFill>
                  <a:schemeClr val="bg2">
                    <a:lumMod val="10000"/>
                  </a:schemeClr>
                </a:solidFill>
                <a:latin typeface="Adobe Gothic Std B" panose="020B0800000000000000" pitchFamily="34" charset="-128"/>
                <a:ea typeface="Adobe Gothic Std B" panose="020B0800000000000000" pitchFamily="34" charset="-128"/>
              </a:rPr>
              <a:t>-10-</a:t>
            </a:r>
            <a:endParaRPr lang="en-NZ" sz="1500" dirty="0" smtClean="0">
              <a:solidFill>
                <a:schemeClr val="bg2">
                  <a:lumMod val="10000"/>
                </a:schemeClr>
              </a:solidFill>
              <a:latin typeface="Adobe Gothic Std B" panose="020B0800000000000000" pitchFamily="34" charset="-128"/>
              <a:ea typeface="Adobe Gothic Std B" panose="020B0800000000000000" pitchFamily="34" charset="-128"/>
            </a:endParaRPr>
          </a:p>
          <a:p>
            <a:pPr algn="ctr"/>
            <a:r>
              <a:rPr lang="en-NZ" sz="1500" dirty="0" smtClean="0">
                <a:solidFill>
                  <a:schemeClr val="bg2">
                    <a:lumMod val="10000"/>
                  </a:schemeClr>
                </a:solidFill>
                <a:latin typeface="Adobe Gothic Std B" panose="020B0800000000000000" pitchFamily="34" charset="-128"/>
                <a:ea typeface="Adobe Gothic Std B" panose="020B0800000000000000" pitchFamily="34" charset="-128"/>
              </a:rPr>
              <a:t>It </a:t>
            </a:r>
            <a:r>
              <a:rPr lang="en-NZ" sz="1500" dirty="0">
                <a:solidFill>
                  <a:schemeClr val="bg2">
                    <a:lumMod val="10000"/>
                  </a:schemeClr>
                </a:solidFill>
                <a:latin typeface="Adobe Gothic Std B" panose="020B0800000000000000" pitchFamily="34" charset="-128"/>
                <a:ea typeface="Adobe Gothic Std B" panose="020B0800000000000000" pitchFamily="34" charset="-128"/>
              </a:rPr>
              <a:t>was later in the garden that Judas came with the soldiers and he betrayed </a:t>
            </a:r>
            <a:r>
              <a:rPr lang="en-NZ" sz="1500" dirty="0" smtClean="0">
                <a:solidFill>
                  <a:schemeClr val="bg2">
                    <a:lumMod val="10000"/>
                  </a:schemeClr>
                </a:solidFill>
                <a:latin typeface="Adobe Gothic Std B" panose="020B0800000000000000" pitchFamily="34" charset="-128"/>
                <a:ea typeface="Adobe Gothic Std B" panose="020B0800000000000000" pitchFamily="34" charset="-128"/>
              </a:rPr>
              <a:t>Jesus</a:t>
            </a:r>
            <a:br>
              <a:rPr lang="en-NZ" sz="1500" dirty="0" smtClean="0">
                <a:solidFill>
                  <a:schemeClr val="bg2">
                    <a:lumMod val="10000"/>
                  </a:schemeClr>
                </a:solidFill>
                <a:latin typeface="Adobe Gothic Std B" panose="020B0800000000000000" pitchFamily="34" charset="-128"/>
                <a:ea typeface="Adobe Gothic Std B" panose="020B0800000000000000" pitchFamily="34" charset="-128"/>
              </a:rPr>
            </a:br>
            <a:r>
              <a:rPr lang="en-NZ" sz="1500" dirty="0" smtClean="0">
                <a:solidFill>
                  <a:schemeClr val="bg2">
                    <a:lumMod val="10000"/>
                  </a:schemeClr>
                </a:solidFill>
                <a:latin typeface="Adobe Gothic Std B" panose="020B0800000000000000" pitchFamily="34" charset="-128"/>
                <a:ea typeface="Adobe Gothic Std B" panose="020B0800000000000000" pitchFamily="34" charset="-128"/>
              </a:rPr>
              <a:t>with </a:t>
            </a:r>
            <a:r>
              <a:rPr lang="en-NZ" sz="1500" dirty="0">
                <a:solidFill>
                  <a:schemeClr val="bg2">
                    <a:lumMod val="10000"/>
                  </a:schemeClr>
                </a:solidFill>
                <a:latin typeface="Adobe Gothic Std B" panose="020B0800000000000000" pitchFamily="34" charset="-128"/>
                <a:ea typeface="Adobe Gothic Std B" panose="020B0800000000000000" pitchFamily="34" charset="-128"/>
              </a:rPr>
              <a:t>a kiss</a:t>
            </a:r>
            <a:r>
              <a:rPr lang="en-NZ" sz="1500" dirty="0" smtClean="0">
                <a:solidFill>
                  <a:schemeClr val="bg2">
                    <a:lumMod val="10000"/>
                  </a:schemeClr>
                </a:solidFill>
                <a:latin typeface="Adobe Gothic Std B" panose="020B0800000000000000" pitchFamily="34" charset="-128"/>
                <a:ea typeface="Adobe Gothic Std B" panose="020B0800000000000000" pitchFamily="34" charset="-128"/>
              </a:rPr>
              <a:t>.</a:t>
            </a:r>
          </a:p>
          <a:p>
            <a:pPr algn="ctr"/>
            <a:r>
              <a:rPr lang="en-NZ" sz="15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500" dirty="0">
                <a:solidFill>
                  <a:schemeClr val="bg2">
                    <a:lumMod val="10000"/>
                  </a:schemeClr>
                </a:solidFill>
                <a:latin typeface="Adobe Gothic Std B" panose="020B0800000000000000" pitchFamily="34" charset="-128"/>
                <a:ea typeface="Adobe Gothic Std B" panose="020B0800000000000000" pitchFamily="34" charset="-128"/>
              </a:rPr>
              <a:t>Mark </a:t>
            </a:r>
            <a:r>
              <a:rPr lang="en-NZ" sz="1500" dirty="0" smtClean="0">
                <a:solidFill>
                  <a:schemeClr val="bg2">
                    <a:lumMod val="10000"/>
                  </a:schemeClr>
                </a:solidFill>
                <a:latin typeface="Adobe Gothic Std B" panose="020B0800000000000000" pitchFamily="34" charset="-128"/>
                <a:ea typeface="Adobe Gothic Std B" panose="020B0800000000000000" pitchFamily="34" charset="-128"/>
              </a:rPr>
              <a:t>14:43-46)</a:t>
            </a:r>
          </a:p>
          <a:p>
            <a:pPr algn="ctr"/>
            <a:r>
              <a:rPr lang="en-NZ" sz="1500" dirty="0" smtClean="0">
                <a:solidFill>
                  <a:schemeClr val="bg2">
                    <a:lumMod val="10000"/>
                  </a:schemeClr>
                </a:solidFill>
                <a:latin typeface="Adobe Gothic Std B" panose="020B0800000000000000" pitchFamily="34" charset="-128"/>
                <a:ea typeface="Adobe Gothic Std B" panose="020B0800000000000000" pitchFamily="34" charset="-128"/>
              </a:rPr>
              <a:t>Jesus </a:t>
            </a:r>
            <a:r>
              <a:rPr lang="en-NZ" sz="1500" dirty="0">
                <a:solidFill>
                  <a:schemeClr val="bg2">
                    <a:lumMod val="10000"/>
                  </a:schemeClr>
                </a:solidFill>
                <a:latin typeface="Adobe Gothic Std B" panose="020B0800000000000000" pitchFamily="34" charset="-128"/>
                <a:ea typeface="Adobe Gothic Std B" panose="020B0800000000000000" pitchFamily="34" charset="-128"/>
              </a:rPr>
              <a:t>was arrested and taken to the chief priests and the high priest Caiaphas</a:t>
            </a:r>
            <a:r>
              <a:rPr lang="en-NZ" sz="1500" spc="-1600" dirty="0">
                <a:solidFill>
                  <a:schemeClr val="bg2">
                    <a:lumMod val="10000"/>
                  </a:schemeClr>
                </a:solidFill>
                <a:latin typeface="Adobe Gothic Std B" panose="020B0800000000000000" pitchFamily="34" charset="-128"/>
                <a:ea typeface="Adobe Gothic Std B" panose="020B0800000000000000" pitchFamily="34" charset="-128"/>
              </a:rPr>
              <a:t>’</a:t>
            </a:r>
            <a:r>
              <a:rPr lang="en-NZ" sz="1500" dirty="0">
                <a:solidFill>
                  <a:schemeClr val="bg2">
                    <a:lumMod val="10000"/>
                  </a:schemeClr>
                </a:solidFill>
                <a:latin typeface="Adobe Gothic Std B" panose="020B0800000000000000" pitchFamily="34" charset="-128"/>
                <a:ea typeface="Adobe Gothic Std B" panose="020B0800000000000000" pitchFamily="34" charset="-128"/>
              </a:rPr>
              <a:t> </a:t>
            </a:r>
            <a:r>
              <a:rPr lang="en-NZ" sz="1500" dirty="0" smtClean="0">
                <a:solidFill>
                  <a:schemeClr val="bg2">
                    <a:lumMod val="10000"/>
                  </a:schemeClr>
                </a:solidFill>
                <a:latin typeface="Adobe Gothic Std B" panose="020B0800000000000000" pitchFamily="34" charset="-128"/>
                <a:ea typeface="Adobe Gothic Std B" panose="020B0800000000000000" pitchFamily="34" charset="-128"/>
              </a:rPr>
              <a:t> house</a:t>
            </a:r>
            <a:r>
              <a:rPr lang="en-NZ" sz="1500" dirty="0">
                <a:solidFill>
                  <a:schemeClr val="bg2">
                    <a:lumMod val="10000"/>
                  </a:schemeClr>
                </a:solidFill>
                <a:latin typeface="Adobe Gothic Std B" panose="020B0800000000000000" pitchFamily="34" charset="-128"/>
                <a:ea typeface="Adobe Gothic Std B" panose="020B0800000000000000" pitchFamily="34" charset="-128"/>
              </a:rPr>
              <a:t>. Peter followed at a distance and it was in the courtyard of the house that he denied he knew Jesus 3 times. (Matthew 26:69-75)</a:t>
            </a:r>
          </a:p>
        </p:txBody>
      </p:sp>
      <p:sp>
        <p:nvSpPr>
          <p:cNvPr id="32" name="Shape: Card 9"/>
          <p:cNvSpPr/>
          <p:nvPr/>
        </p:nvSpPr>
        <p:spPr>
          <a:xfrm>
            <a:off x="2699576" y="797438"/>
            <a:ext cx="2880000"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-9-</a:t>
            </a:r>
            <a:b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b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Jesus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went to a garden there called Gethsemane. Here he asked Peter, James and John to keep him company but they fell asleep. Jesus prayed for his disciples. He was very troubled and sad they did not stay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awake with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him</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Mark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14:32-41</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 </a:t>
            </a:r>
          </a:p>
        </p:txBody>
      </p:sp>
      <p:sp>
        <p:nvSpPr>
          <p:cNvPr id="31" name="Shape: Card 8"/>
          <p:cNvSpPr/>
          <p:nvPr/>
        </p:nvSpPr>
        <p:spPr>
          <a:xfrm>
            <a:off x="3117881" y="797438"/>
            <a:ext cx="3423596"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1600" dirty="0" smtClean="0">
                <a:solidFill>
                  <a:schemeClr val="bg2">
                    <a:lumMod val="10000"/>
                  </a:schemeClr>
                </a:solidFill>
                <a:latin typeface="Adobe Gothic Std B" panose="020B0800000000000000" pitchFamily="34" charset="-128"/>
                <a:ea typeface="Adobe Gothic Std B" panose="020B0800000000000000" pitchFamily="34" charset="-128"/>
              </a:rPr>
              <a:t>-8-</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
            </a:r>
            <a:br>
              <a:rPr lang="en-NZ" sz="1600" dirty="0">
                <a:solidFill>
                  <a:schemeClr val="bg2">
                    <a:lumMod val="10000"/>
                  </a:schemeClr>
                </a:solidFill>
                <a:latin typeface="Adobe Gothic Std B" panose="020B0800000000000000" pitchFamily="34" charset="-128"/>
                <a:ea typeface="Adobe Gothic Std B" panose="020B0800000000000000" pitchFamily="34" charset="-128"/>
              </a:rPr>
            </a:b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During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the meal Jesus took the bread, broke it and gave it to them saying</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b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b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‘Take and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eat, this is my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body.</a:t>
            </a:r>
            <a:r>
              <a:rPr lang="en-NZ" sz="1600" spc="-12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spc="-1600" dirty="0" smtClean="0">
                <a:solidFill>
                  <a:schemeClr val="bg2">
                    <a:lumMod val="10000"/>
                  </a:schemeClr>
                </a:solidFill>
                <a:latin typeface="Adobe Gothic Std B" panose="020B0800000000000000" pitchFamily="34" charset="-128"/>
                <a:ea typeface="Adobe Gothic Std B" panose="020B0800000000000000" pitchFamily="34" charset="-128"/>
              </a:rPr>
              <a:t>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 </a:t>
            </a:r>
            <a:b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b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Then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he took the wine and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said,</a:t>
            </a:r>
            <a:b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br>
            <a:r>
              <a:rPr lang="en-NZ" sz="1500" dirty="0" smtClean="0">
                <a:solidFill>
                  <a:schemeClr val="bg2">
                    <a:lumMod val="10000"/>
                  </a:schemeClr>
                </a:solidFill>
                <a:latin typeface="Adobe Gothic Std B" panose="020B0800000000000000" pitchFamily="34" charset="-128"/>
                <a:ea typeface="Adobe Gothic Std B" panose="020B0800000000000000" pitchFamily="34" charset="-128"/>
              </a:rPr>
              <a:t>‘Take and </a:t>
            </a:r>
            <a:r>
              <a:rPr lang="en-NZ" sz="1500" dirty="0">
                <a:solidFill>
                  <a:schemeClr val="bg2">
                    <a:lumMod val="10000"/>
                  </a:schemeClr>
                </a:solidFill>
                <a:latin typeface="Adobe Gothic Std B" panose="020B0800000000000000" pitchFamily="34" charset="-128"/>
                <a:ea typeface="Adobe Gothic Std B" panose="020B0800000000000000" pitchFamily="34" charset="-128"/>
              </a:rPr>
              <a:t>drink, this is my blood</a:t>
            </a:r>
            <a:r>
              <a:rPr lang="en-NZ" sz="15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500" spc="-12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500" dirty="0" smtClean="0">
                <a:solidFill>
                  <a:schemeClr val="bg2">
                    <a:lumMod val="10000"/>
                  </a:schemeClr>
                </a:solidFill>
                <a:latin typeface="Adobe Gothic Std B" panose="020B0800000000000000" pitchFamily="34" charset="-128"/>
                <a:ea typeface="Adobe Gothic Std B" panose="020B0800000000000000" pitchFamily="34" charset="-128"/>
              </a:rPr>
              <a:t>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
            </a:r>
            <a:b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b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Luke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22:14-23)</a:t>
            </a: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After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this they went out to the Mount of Olives. </a:t>
            </a:r>
            <a:endParaRPr lang="en-GB" sz="3600" b="1" dirty="0">
              <a:solidFill>
                <a:schemeClr val="bg2">
                  <a:lumMod val="10000"/>
                </a:schemeClr>
              </a:solidFill>
              <a:latin typeface="Adobe Gothic Std B" panose="020B0800000000000000" pitchFamily="34" charset="-128"/>
              <a:ea typeface="Adobe Gothic Std B" panose="020B0800000000000000" pitchFamily="34" charset="-128"/>
            </a:endParaRPr>
          </a:p>
        </p:txBody>
      </p:sp>
      <p:sp>
        <p:nvSpPr>
          <p:cNvPr id="30" name="Shape: Card 7"/>
          <p:cNvSpPr/>
          <p:nvPr/>
        </p:nvSpPr>
        <p:spPr>
          <a:xfrm>
            <a:off x="3536189" y="797438"/>
            <a:ext cx="3005287"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smtClean="0">
                <a:solidFill>
                  <a:schemeClr val="bg2">
                    <a:lumMod val="10000"/>
                  </a:schemeClr>
                </a:solidFill>
                <a:latin typeface="Adobe Gothic Std B" panose="020B0800000000000000" pitchFamily="34" charset="-128"/>
                <a:ea typeface="Adobe Gothic Std B" panose="020B0800000000000000" pitchFamily="34" charset="-128"/>
              </a:rPr>
              <a:t>-7-</a:t>
            </a:r>
            <a:endParaRPr lang="en-NZ" sz="1600" dirty="0" smtClean="0">
              <a:solidFill>
                <a:schemeClr val="bg2">
                  <a:lumMod val="10000"/>
                </a:schemeClr>
              </a:solidFill>
              <a:latin typeface="Adobe Gothic Std B" panose="020B0800000000000000" pitchFamily="34" charset="-128"/>
              <a:ea typeface="Adobe Gothic Std B" panose="020B0800000000000000" pitchFamily="34" charset="-128"/>
            </a:endParaRP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Then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Jesus told the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disciples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that he would be with them for a little bit longer but where he was going they could not come. He gave them a new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commandment, </a:t>
            </a:r>
            <a:r>
              <a:rPr lang="en-NZ" sz="1600" spc="-12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That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you love one another just as I have loved you, you also love one another, by this everyone will know that you are my disciples</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(John 13:31-35)</a:t>
            </a:r>
          </a:p>
        </p:txBody>
      </p:sp>
      <p:sp>
        <p:nvSpPr>
          <p:cNvPr id="29" name="Shape: Card 6"/>
          <p:cNvSpPr/>
          <p:nvPr/>
        </p:nvSpPr>
        <p:spPr>
          <a:xfrm>
            <a:off x="3954497" y="797438"/>
            <a:ext cx="2880000"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sz="1600" dirty="0" smtClean="0">
                <a:solidFill>
                  <a:schemeClr val="bg2">
                    <a:lumMod val="10000"/>
                  </a:schemeClr>
                </a:solidFill>
                <a:latin typeface="Adobe Gothic Std B" panose="020B0800000000000000" pitchFamily="34" charset="-128"/>
                <a:ea typeface="Adobe Gothic Std B" panose="020B0800000000000000" pitchFamily="34" charset="-128"/>
              </a:rPr>
              <a:t>-6-</a:t>
            </a:r>
            <a:endParaRPr lang="en-NZ" sz="1600" dirty="0" smtClean="0">
              <a:solidFill>
                <a:schemeClr val="bg2">
                  <a:lumMod val="10000"/>
                </a:schemeClr>
              </a:solidFill>
              <a:latin typeface="Adobe Gothic Std B" panose="020B0800000000000000" pitchFamily="34" charset="-128"/>
              <a:ea typeface="Adobe Gothic Std B" panose="020B0800000000000000" pitchFamily="34" charset="-128"/>
            </a:endParaRP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On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the Day of Unleavened bread Jesus and the apostles prepared for the Last Supper. This took place on Mount Zion near the </a:t>
            </a:r>
            <a:r>
              <a:rPr lang="en-NZ" sz="1600" dirty="0" err="1">
                <a:solidFill>
                  <a:schemeClr val="bg2">
                    <a:lumMod val="10000"/>
                  </a:schemeClr>
                </a:solidFill>
                <a:latin typeface="Adobe Gothic Std B" panose="020B0800000000000000" pitchFamily="34" charset="-128"/>
                <a:ea typeface="Adobe Gothic Std B" panose="020B0800000000000000" pitchFamily="34" charset="-128"/>
              </a:rPr>
              <a:t>Kidron</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 Valley. The meal was held in an upstairs room and it began with Jesus washing the feet of his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disciples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as an example to them of what they needed to do for others</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John 13:1-11)</a:t>
            </a:r>
            <a:endParaRPr lang="en-GB" sz="3600" b="1" dirty="0">
              <a:solidFill>
                <a:schemeClr val="bg2">
                  <a:lumMod val="10000"/>
                </a:schemeClr>
              </a:solidFill>
              <a:latin typeface="Adobe Gothic Std B" panose="020B0800000000000000" pitchFamily="34" charset="-128"/>
              <a:ea typeface="Adobe Gothic Std B" panose="020B0800000000000000" pitchFamily="34" charset="-128"/>
            </a:endParaRPr>
          </a:p>
        </p:txBody>
      </p:sp>
      <p:sp>
        <p:nvSpPr>
          <p:cNvPr id="22" name="Shape: Card 5"/>
          <p:cNvSpPr/>
          <p:nvPr/>
        </p:nvSpPr>
        <p:spPr>
          <a:xfrm>
            <a:off x="4372804" y="797438"/>
            <a:ext cx="2880000"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smtClean="0">
                <a:solidFill>
                  <a:schemeClr val="bg2">
                    <a:lumMod val="10000"/>
                  </a:schemeClr>
                </a:solidFill>
                <a:latin typeface="Adobe Gothic Std B" panose="020B0800000000000000" pitchFamily="34" charset="-128"/>
                <a:ea typeface="Adobe Gothic Std B" panose="020B0800000000000000" pitchFamily="34" charset="-128"/>
              </a:rPr>
              <a:t>-5-</a:t>
            </a:r>
            <a:endParaRPr lang="en-NZ" sz="1600" dirty="0" smtClean="0">
              <a:solidFill>
                <a:schemeClr val="bg2">
                  <a:lumMod val="10000"/>
                </a:schemeClr>
              </a:solidFill>
              <a:latin typeface="Adobe Gothic Std B" panose="020B0800000000000000" pitchFamily="34" charset="-128"/>
              <a:ea typeface="Adobe Gothic Std B" panose="020B0800000000000000" pitchFamily="34" charset="-128"/>
            </a:endParaRP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Later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he returned to Bethany to the house of Simon the leper. There a woman anointed him with expensive oil and Jesus was grateful and praised the woman for her care – she did not know that she was anointing Jesus’ body for burial</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Mark 14:3-9)</a:t>
            </a:r>
          </a:p>
        </p:txBody>
      </p:sp>
      <p:sp>
        <p:nvSpPr>
          <p:cNvPr id="23" name="Shape: Card 4"/>
          <p:cNvSpPr/>
          <p:nvPr/>
        </p:nvSpPr>
        <p:spPr>
          <a:xfrm>
            <a:off x="4791111" y="797438"/>
            <a:ext cx="2880000"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smtClean="0">
                <a:solidFill>
                  <a:schemeClr val="bg2">
                    <a:lumMod val="10000"/>
                  </a:schemeClr>
                </a:solidFill>
                <a:latin typeface="Adobe Gothic Std B" panose="020B0800000000000000" pitchFamily="34" charset="-128"/>
                <a:ea typeface="Adobe Gothic Std B" panose="020B0800000000000000" pitchFamily="34" charset="-128"/>
              </a:rPr>
              <a:t>-4-</a:t>
            </a:r>
            <a:endParaRPr lang="en-NZ" sz="1600" dirty="0" smtClean="0">
              <a:solidFill>
                <a:schemeClr val="bg2">
                  <a:lumMod val="10000"/>
                </a:schemeClr>
              </a:solidFill>
              <a:latin typeface="Adobe Gothic Std B" panose="020B0800000000000000" pitchFamily="34" charset="-128"/>
              <a:ea typeface="Adobe Gothic Std B" panose="020B0800000000000000" pitchFamily="34" charset="-128"/>
            </a:endParaRP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As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Jesus entered Jerusalem he looked over the city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and he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wept knowing that it would be destroyed later. (Luke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19:41-44)</a:t>
            </a: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He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went to the Temple then he returned with the 12 apostles to Bethany. The next day he went back to the Temple and drove out the merchants and money changers</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Luke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19:46</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a:t>
            </a:r>
          </a:p>
        </p:txBody>
      </p:sp>
      <p:sp>
        <p:nvSpPr>
          <p:cNvPr id="24" name="Shape: Card 3"/>
          <p:cNvSpPr/>
          <p:nvPr/>
        </p:nvSpPr>
        <p:spPr>
          <a:xfrm>
            <a:off x="5209418" y="797438"/>
            <a:ext cx="2880000"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smtClean="0">
                <a:solidFill>
                  <a:schemeClr val="bg2">
                    <a:lumMod val="10000"/>
                  </a:schemeClr>
                </a:solidFill>
                <a:latin typeface="Adobe Gothic Std B" panose="020B0800000000000000" pitchFamily="34" charset="-128"/>
                <a:ea typeface="Adobe Gothic Std B" panose="020B0800000000000000" pitchFamily="34" charset="-128"/>
              </a:rPr>
              <a:t>-3-</a:t>
            </a:r>
            <a:endParaRPr lang="en-NZ" sz="1600" dirty="0" smtClean="0">
              <a:solidFill>
                <a:schemeClr val="bg2">
                  <a:lumMod val="10000"/>
                </a:schemeClr>
              </a:solidFill>
              <a:latin typeface="Adobe Gothic Std B" panose="020B0800000000000000" pitchFamily="34" charset="-128"/>
              <a:ea typeface="Adobe Gothic Std B" panose="020B0800000000000000" pitchFamily="34" charset="-128"/>
            </a:endParaRP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As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he approached the Mount of Olives great crowds greeted him and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shouted, </a:t>
            </a:r>
            <a:r>
              <a:rPr lang="en-NZ" sz="1600" spc="-12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Hosanna</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Blessed is he who comes in the name of the Lord. Hosanna in the highest heaven</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Luke 19:28-40)</a:t>
            </a:r>
          </a:p>
        </p:txBody>
      </p:sp>
      <p:sp>
        <p:nvSpPr>
          <p:cNvPr id="25" name="Shape: Card 2"/>
          <p:cNvSpPr/>
          <p:nvPr/>
        </p:nvSpPr>
        <p:spPr>
          <a:xfrm>
            <a:off x="5627725" y="797438"/>
            <a:ext cx="2880000"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smtClean="0">
                <a:solidFill>
                  <a:schemeClr val="bg2">
                    <a:lumMod val="10000"/>
                  </a:schemeClr>
                </a:solidFill>
                <a:latin typeface="Adobe Gothic Std B" panose="020B0800000000000000" pitchFamily="34" charset="-128"/>
                <a:ea typeface="Adobe Gothic Std B" panose="020B0800000000000000" pitchFamily="34" charset="-128"/>
              </a:rPr>
              <a:t>-2-</a:t>
            </a:r>
            <a:endParaRPr lang="en-NZ" sz="1600" dirty="0" smtClean="0">
              <a:solidFill>
                <a:schemeClr val="bg2">
                  <a:lumMod val="10000"/>
                </a:schemeClr>
              </a:solidFill>
              <a:latin typeface="Adobe Gothic Std B" panose="020B0800000000000000" pitchFamily="34" charset="-128"/>
              <a:ea typeface="Adobe Gothic Std B" panose="020B0800000000000000" pitchFamily="34" charset="-128"/>
            </a:endParaRP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He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rode down the path to the Mount of Olives and he sent 2 disciples into the village to get the donkey he would ride into Jerusalem. (Mark 11:1-7)</a:t>
            </a:r>
          </a:p>
        </p:txBody>
      </p:sp>
      <p:sp>
        <p:nvSpPr>
          <p:cNvPr id="27" name="Shape: Card 1 (top)"/>
          <p:cNvSpPr/>
          <p:nvPr/>
        </p:nvSpPr>
        <p:spPr>
          <a:xfrm>
            <a:off x="6046037" y="797438"/>
            <a:ext cx="2880000" cy="3771680"/>
          </a:xfrm>
          <a:prstGeom prst="roundRect">
            <a:avLst/>
          </a:prstGeom>
          <a:gradFill>
            <a:gsLst>
              <a:gs pos="0">
                <a:schemeClr val="accent1">
                  <a:lumMod val="5000"/>
                  <a:lumOff val="95000"/>
                </a:schemeClr>
              </a:gs>
              <a:gs pos="38000">
                <a:schemeClr val="bg2"/>
              </a:gs>
              <a:gs pos="70000">
                <a:schemeClr val="bg2">
                  <a:lumMod val="90000"/>
                </a:schemeClr>
              </a:gs>
              <a:gs pos="100000">
                <a:schemeClr val="accent1">
                  <a:lumMod val="30000"/>
                  <a:lumOff val="70000"/>
                </a:schemeClr>
              </a:gs>
            </a:gsLst>
            <a:lin ang="5400000" scaled="1"/>
          </a:gradFill>
          <a:ln w="82550" cmpd="thickThin"/>
        </p:spPr>
        <p:style>
          <a:lnRef idx="2">
            <a:schemeClr val="accent1">
              <a:shade val="50000"/>
            </a:schemeClr>
          </a:lnRef>
          <a:fillRef idx="1">
            <a:schemeClr val="accent1"/>
          </a:fillRef>
          <a:effectRef idx="0">
            <a:schemeClr val="accent1"/>
          </a:effectRef>
          <a:fontRef idx="minor">
            <a:schemeClr val="lt1"/>
          </a:fontRef>
        </p:style>
        <p:txBody>
          <a:bodyPr lIns="18000" tIns="36000" rIns="18000" bIns="36000" rtlCol="0" anchor="ctr"/>
          <a:lstStyle/>
          <a:p>
            <a:pPr algn="ctr"/>
            <a:r>
              <a:rPr lang="en-US" sz="1600" dirty="0" smtClean="0">
                <a:solidFill>
                  <a:schemeClr val="bg2">
                    <a:lumMod val="10000"/>
                  </a:schemeClr>
                </a:solidFill>
                <a:latin typeface="Adobe Gothic Std B" panose="020B0800000000000000" pitchFamily="34" charset="-128"/>
                <a:ea typeface="Adobe Gothic Std B" panose="020B0800000000000000" pitchFamily="34" charset="-128"/>
              </a:rPr>
              <a:t>-1-</a:t>
            </a:r>
            <a:endParaRPr lang="en-NZ" sz="1600" dirty="0" smtClean="0">
              <a:solidFill>
                <a:schemeClr val="bg2">
                  <a:lumMod val="10000"/>
                </a:schemeClr>
              </a:solidFill>
              <a:latin typeface="Adobe Gothic Std B" panose="020B0800000000000000" pitchFamily="34" charset="-128"/>
              <a:ea typeface="Adobe Gothic Std B" panose="020B0800000000000000" pitchFamily="34" charset="-128"/>
            </a:endParaRPr>
          </a:p>
          <a:p>
            <a:pPr algn="ct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The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Holy Week stories start with the Palm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Sunday story,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now known as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the Passion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Sunday story. Before he rode into Jerusalem, Jesus had been staying at Bethany probably with his friends Mary, Martha and Lazarus whom he raised from the dead. Bethany was 2 miles from </a:t>
            </a: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Jerusalem.</a:t>
            </a:r>
            <a:b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br>
            <a:r>
              <a:rPr lang="en-NZ" sz="1600" dirty="0" smtClean="0">
                <a:solidFill>
                  <a:schemeClr val="bg2">
                    <a:lumMod val="10000"/>
                  </a:schemeClr>
                </a:solidFill>
                <a:latin typeface="Adobe Gothic Std B" panose="020B0800000000000000" pitchFamily="34" charset="-128"/>
                <a:ea typeface="Adobe Gothic Std B" panose="020B0800000000000000" pitchFamily="34" charset="-128"/>
              </a:rPr>
              <a:t>(John </a:t>
            </a:r>
            <a:r>
              <a:rPr lang="en-NZ" sz="1600" dirty="0">
                <a:solidFill>
                  <a:schemeClr val="bg2">
                    <a:lumMod val="10000"/>
                  </a:schemeClr>
                </a:solidFill>
                <a:latin typeface="Adobe Gothic Std B" panose="020B0800000000000000" pitchFamily="34" charset="-128"/>
                <a:ea typeface="Adobe Gothic Std B" panose="020B0800000000000000" pitchFamily="34" charset="-128"/>
              </a:rPr>
              <a:t>12:1-11)</a:t>
            </a:r>
            <a:endParaRPr lang="en-GB" sz="3600" b="1" dirty="0">
              <a:solidFill>
                <a:schemeClr val="bg2">
                  <a:lumMod val="10000"/>
                </a:schemeClr>
              </a:solidFill>
              <a:latin typeface="Adobe Gothic Std B" panose="020B0800000000000000" pitchFamily="34" charset="-128"/>
              <a:ea typeface="Adobe Gothic Std B" panose="020B0800000000000000" pitchFamily="34" charset="-128"/>
            </a:endParaRPr>
          </a:p>
        </p:txBody>
      </p:sp>
      <p:sp>
        <p:nvSpPr>
          <p:cNvPr id="2" name="Title"/>
          <p:cNvSpPr>
            <a:spLocks noGrp="1"/>
          </p:cNvSpPr>
          <p:nvPr>
            <p:ph type="ctrTitle"/>
          </p:nvPr>
        </p:nvSpPr>
        <p:spPr>
          <a:xfrm>
            <a:off x="0" y="50032"/>
            <a:ext cx="9144000" cy="584775"/>
          </a:xfrm>
        </p:spPr>
        <p:txBody>
          <a:bodyPr>
            <a:spAutoFit/>
          </a:bodyPr>
          <a:lstStyle/>
          <a:p>
            <a:r>
              <a:rPr lang="en-NZ" sz="3200" dirty="0">
                <a:solidFill>
                  <a:schemeClr val="tx2">
                    <a:lumMod val="50000"/>
                  </a:schemeClr>
                </a:solidFill>
                <a:latin typeface="Adobe Gothic Std B" panose="020B0800000000000000" pitchFamily="34" charset="-128"/>
                <a:ea typeface="Adobe Gothic Std B" panose="020B0800000000000000" pitchFamily="34" charset="-128"/>
                <a:cs typeface="+mn-cs"/>
              </a:rPr>
              <a:t>The Stories of the Events in Holy Week</a:t>
            </a:r>
            <a:endParaRPr lang="en-GB" sz="3200" dirty="0">
              <a:solidFill>
                <a:schemeClr val="tx2">
                  <a:lumMod val="50000"/>
                </a:schemeClr>
              </a:solidFill>
              <a:latin typeface="Adobe Gothic Std B" panose="020B0800000000000000" pitchFamily="34" charset="-128"/>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Tool instructions"/>
          <p:cNvSpPr txBox="1"/>
          <p:nvPr/>
        </p:nvSpPr>
        <p:spPr>
          <a:xfrm>
            <a:off x="3792781" y="4912668"/>
            <a:ext cx="1558440" cy="230832"/>
          </a:xfrm>
          <a:prstGeom prst="rect">
            <a:avLst/>
          </a:prstGeom>
          <a:noFill/>
        </p:spPr>
        <p:txBody>
          <a:bodyPr wrap="none" rtlCol="0">
            <a:spAutoFit/>
          </a:bodyPr>
          <a:lstStyle/>
          <a:p>
            <a:pPr algn="ctr"/>
            <a:r>
              <a:rPr lang="en-GB" sz="900" dirty="0" smtClean="0">
                <a:latin typeface="Adobe Gothic Std B" panose="020B0800000000000000" pitchFamily="34" charset="-128"/>
                <a:ea typeface="Adobe Gothic Std B" panose="020B0800000000000000" pitchFamily="34" charset="-128"/>
                <a:cs typeface="Arial" pitchFamily="34" charset="0"/>
              </a:rPr>
              <a:t>Click top card to discard it</a:t>
            </a:r>
            <a:endParaRPr lang="en-GB" sz="900" dirty="0">
              <a:latin typeface="Adobe Gothic Std B" panose="020B0800000000000000" pitchFamily="34" charset="-128"/>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38541851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strVal val="#ppt_h"/>
                                          </p:val>
                                        </p:tav>
                                        <p:tav tm="100000">
                                          <p:val>
                                            <p:strVal val="#ppt_h"/>
                                          </p:val>
                                        </p:tav>
                                      </p:tavLst>
                                    </p:anim>
                                  </p:childTnLst>
                                </p:cTn>
                              </p:par>
                              <p:par>
                                <p:cTn id="49" presetID="17" presetClass="entr" presetSubtype="1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500" fill="hold"/>
                                        <p:tgtEl>
                                          <p:spTgt spid="35"/>
                                        </p:tgtEl>
                                        <p:attrNameLst>
                                          <p:attrName>ppt_w</p:attrName>
                                        </p:attrNameLst>
                                      </p:cBhvr>
                                      <p:tavLst>
                                        <p:tav tm="0">
                                          <p:val>
                                            <p:fltVal val="0"/>
                                          </p:val>
                                        </p:tav>
                                        <p:tav tm="100000">
                                          <p:val>
                                            <p:strVal val="#ppt_w"/>
                                          </p:val>
                                        </p:tav>
                                      </p:tavLst>
                                    </p:anim>
                                    <p:anim calcmode="lin" valueType="num">
                                      <p:cBhvr>
                                        <p:cTn id="52" dur="500" fill="hold"/>
                                        <p:tgtEl>
                                          <p:spTgt spid="35"/>
                                        </p:tgtEl>
                                        <p:attrNameLst>
                                          <p:attrName>ppt_h</p:attrName>
                                        </p:attrNameLst>
                                      </p:cBhvr>
                                      <p:tavLst>
                                        <p:tav tm="0">
                                          <p:val>
                                            <p:strVal val="#ppt_h"/>
                                          </p:val>
                                        </p:tav>
                                        <p:tav tm="100000">
                                          <p:val>
                                            <p:strVal val="#ppt_h"/>
                                          </p:val>
                                        </p:tav>
                                      </p:tavLst>
                                    </p:anim>
                                  </p:childTnLst>
                                </p:cTn>
                              </p:par>
                              <p:par>
                                <p:cTn id="53" presetID="17" presetClass="entr" presetSubtype="1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500" fill="hold"/>
                                        <p:tgtEl>
                                          <p:spTgt spid="36"/>
                                        </p:tgtEl>
                                        <p:attrNameLst>
                                          <p:attrName>ppt_w</p:attrName>
                                        </p:attrNameLst>
                                      </p:cBhvr>
                                      <p:tavLst>
                                        <p:tav tm="0">
                                          <p:val>
                                            <p:fltVal val="0"/>
                                          </p:val>
                                        </p:tav>
                                        <p:tav tm="100000">
                                          <p:val>
                                            <p:strVal val="#ppt_w"/>
                                          </p:val>
                                        </p:tav>
                                      </p:tavLst>
                                    </p:anim>
                                    <p:anim calcmode="lin" valueType="num">
                                      <p:cBhvr>
                                        <p:cTn id="56" dur="500" fill="hold"/>
                                        <p:tgtEl>
                                          <p:spTgt spid="36"/>
                                        </p:tgtEl>
                                        <p:attrNameLst>
                                          <p:attrName>ppt_h</p:attrName>
                                        </p:attrNameLst>
                                      </p:cBhvr>
                                      <p:tavLst>
                                        <p:tav tm="0">
                                          <p:val>
                                            <p:strVal val="#ppt_h"/>
                                          </p:val>
                                        </p:tav>
                                        <p:tav tm="100000">
                                          <p:val>
                                            <p:strVal val="#ppt_h"/>
                                          </p:val>
                                        </p:tav>
                                      </p:tavLst>
                                    </p:anim>
                                  </p:childTnLst>
                                </p:cTn>
                              </p:par>
                              <p:par>
                                <p:cTn id="57" presetID="17" presetClass="entr" presetSubtype="1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strVal val="#ppt_h"/>
                                          </p:val>
                                        </p:tav>
                                        <p:tav tm="100000">
                                          <p:val>
                                            <p:strVal val="#ppt_h"/>
                                          </p:val>
                                        </p:tav>
                                      </p:tavLst>
                                    </p:anim>
                                  </p:childTnLst>
                                </p:cTn>
                              </p:par>
                              <p:par>
                                <p:cTn id="61" presetID="17" presetClass="entr" presetSubtype="1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strVal val="#ppt_h"/>
                                          </p:val>
                                        </p:tav>
                                        <p:tav tm="100000">
                                          <p:val>
                                            <p:strVal val="#ppt_h"/>
                                          </p:val>
                                        </p:tav>
                                      </p:tavLst>
                                    </p:anim>
                                  </p:childTnLst>
                                </p:cTn>
                              </p:par>
                              <p:par>
                                <p:cTn id="65" presetID="1" presetClass="exit" presetSubtype="0" fill="hold" grpId="3" nodeType="withEffect">
                                  <p:stCondLst>
                                    <p:cond delay="0"/>
                                  </p:stCondLst>
                                  <p:childTnLst>
                                    <p:set>
                                      <p:cBhvr>
                                        <p:cTn id="66" dur="1" fill="hold">
                                          <p:stCondLst>
                                            <p:cond delay="0"/>
                                          </p:stCondLst>
                                        </p:cTn>
                                        <p:tgtEl>
                                          <p:spTgt spid="25">
                                            <p:txEl>
                                              <p:charRg st="4294967295" end="4294967295"/>
                                            </p:txEl>
                                          </p:spTgt>
                                        </p:tgtEl>
                                        <p:attrNameLst>
                                          <p:attrName>style.visibility</p:attrName>
                                        </p:attrNameLst>
                                      </p:cBhvr>
                                      <p:to>
                                        <p:strVal val="hidden"/>
                                      </p:to>
                                    </p:set>
                                  </p:childTnLst>
                                </p:cTn>
                              </p:par>
                              <p:par>
                                <p:cTn id="67" presetID="1" presetClass="exit" presetSubtype="0" fill="hold" grpId="3" nodeType="withEffect">
                                  <p:stCondLst>
                                    <p:cond delay="0"/>
                                  </p:stCondLst>
                                  <p:childTnLst>
                                    <p:set>
                                      <p:cBhvr>
                                        <p:cTn id="68" dur="1" fill="hold">
                                          <p:stCondLst>
                                            <p:cond delay="0"/>
                                          </p:stCondLst>
                                        </p:cTn>
                                        <p:tgtEl>
                                          <p:spTgt spid="24">
                                            <p:txEl>
                                              <p:charRg st="4294967295" end="4294967295"/>
                                            </p:txEl>
                                          </p:spTgt>
                                        </p:tgtEl>
                                        <p:attrNameLst>
                                          <p:attrName>style.visibility</p:attrName>
                                        </p:attrNameLst>
                                      </p:cBhvr>
                                      <p:to>
                                        <p:strVal val="hidden"/>
                                      </p:to>
                                    </p:set>
                                  </p:childTnLst>
                                </p:cTn>
                              </p:par>
                              <p:par>
                                <p:cTn id="69" presetID="1" presetClass="exit" presetSubtype="0" fill="hold" grpId="3" nodeType="withEffect">
                                  <p:stCondLst>
                                    <p:cond delay="0"/>
                                  </p:stCondLst>
                                  <p:childTnLst>
                                    <p:set>
                                      <p:cBhvr>
                                        <p:cTn id="70" dur="1" fill="hold">
                                          <p:stCondLst>
                                            <p:cond delay="0"/>
                                          </p:stCondLst>
                                        </p:cTn>
                                        <p:tgtEl>
                                          <p:spTgt spid="23">
                                            <p:txEl>
                                              <p:charRg st="4294967295" end="4294967295"/>
                                            </p:txEl>
                                          </p:spTgt>
                                        </p:tgtEl>
                                        <p:attrNameLst>
                                          <p:attrName>style.visibility</p:attrName>
                                        </p:attrNameLst>
                                      </p:cBhvr>
                                      <p:to>
                                        <p:strVal val="hidden"/>
                                      </p:to>
                                    </p:set>
                                  </p:childTnLst>
                                </p:cTn>
                              </p:par>
                              <p:par>
                                <p:cTn id="71" presetID="1" presetClass="exit" presetSubtype="0" fill="hold" grpId="3" nodeType="withEffect">
                                  <p:stCondLst>
                                    <p:cond delay="0"/>
                                  </p:stCondLst>
                                  <p:childTnLst>
                                    <p:set>
                                      <p:cBhvr>
                                        <p:cTn id="72" dur="1" fill="hold">
                                          <p:stCondLst>
                                            <p:cond delay="0"/>
                                          </p:stCondLst>
                                        </p:cTn>
                                        <p:tgtEl>
                                          <p:spTgt spid="22">
                                            <p:txEl>
                                              <p:charRg st="4294967295" end="4294967295"/>
                                            </p:txEl>
                                          </p:spTgt>
                                        </p:tgtEl>
                                        <p:attrNameLst>
                                          <p:attrName>style.visibility</p:attrName>
                                        </p:attrNameLst>
                                      </p:cBhvr>
                                      <p:to>
                                        <p:strVal val="hidden"/>
                                      </p:to>
                                    </p:set>
                                  </p:childTnLst>
                                </p:cTn>
                              </p:par>
                              <p:par>
                                <p:cTn id="73" presetID="1" presetClass="exit" presetSubtype="0" fill="hold" grpId="3" nodeType="withEffect">
                                  <p:stCondLst>
                                    <p:cond delay="0"/>
                                  </p:stCondLst>
                                  <p:childTnLst>
                                    <p:set>
                                      <p:cBhvr>
                                        <p:cTn id="74" dur="1" fill="hold">
                                          <p:stCondLst>
                                            <p:cond delay="0"/>
                                          </p:stCondLst>
                                        </p:cTn>
                                        <p:tgtEl>
                                          <p:spTgt spid="29">
                                            <p:txEl>
                                              <p:charRg st="4294967295" end="4294967295"/>
                                            </p:txEl>
                                          </p:spTgt>
                                        </p:tgtEl>
                                        <p:attrNameLst>
                                          <p:attrName>style.visibility</p:attrName>
                                        </p:attrNameLst>
                                      </p:cBhvr>
                                      <p:to>
                                        <p:strVal val="hidden"/>
                                      </p:to>
                                    </p:set>
                                  </p:childTnLst>
                                </p:cTn>
                              </p:par>
                              <p:par>
                                <p:cTn id="75" presetID="1" presetClass="exit" presetSubtype="0" fill="hold" grpId="3" nodeType="withEffect">
                                  <p:stCondLst>
                                    <p:cond delay="0"/>
                                  </p:stCondLst>
                                  <p:childTnLst>
                                    <p:set>
                                      <p:cBhvr>
                                        <p:cTn id="76" dur="1" fill="hold">
                                          <p:stCondLst>
                                            <p:cond delay="0"/>
                                          </p:stCondLst>
                                        </p:cTn>
                                        <p:tgtEl>
                                          <p:spTgt spid="30">
                                            <p:txEl>
                                              <p:charRg st="4294967295" end="4294967295"/>
                                            </p:txEl>
                                          </p:spTgt>
                                        </p:tgtEl>
                                        <p:attrNameLst>
                                          <p:attrName>style.visibility</p:attrName>
                                        </p:attrNameLst>
                                      </p:cBhvr>
                                      <p:to>
                                        <p:strVal val="hidden"/>
                                      </p:to>
                                    </p:set>
                                  </p:childTnLst>
                                </p:cTn>
                              </p:par>
                              <p:par>
                                <p:cTn id="77" presetID="1" presetClass="exit" presetSubtype="0" fill="hold" grpId="3" nodeType="withEffect">
                                  <p:stCondLst>
                                    <p:cond delay="0"/>
                                  </p:stCondLst>
                                  <p:childTnLst>
                                    <p:set>
                                      <p:cBhvr>
                                        <p:cTn id="78" dur="1" fill="hold">
                                          <p:stCondLst>
                                            <p:cond delay="0"/>
                                          </p:stCondLst>
                                        </p:cTn>
                                        <p:tgtEl>
                                          <p:spTgt spid="31">
                                            <p:txEl>
                                              <p:charRg st="4294967295" end="4294967295"/>
                                            </p:txEl>
                                          </p:spTgt>
                                        </p:tgtEl>
                                        <p:attrNameLst>
                                          <p:attrName>style.visibility</p:attrName>
                                        </p:attrNameLst>
                                      </p:cBhvr>
                                      <p:to>
                                        <p:strVal val="hidden"/>
                                      </p:to>
                                    </p:set>
                                  </p:childTnLst>
                                </p:cTn>
                              </p:par>
                              <p:par>
                                <p:cTn id="79" presetID="1" presetClass="exit" presetSubtype="0" fill="hold" grpId="3" nodeType="withEffect">
                                  <p:stCondLst>
                                    <p:cond delay="0"/>
                                  </p:stCondLst>
                                  <p:childTnLst>
                                    <p:set>
                                      <p:cBhvr>
                                        <p:cTn id="80" dur="1" fill="hold">
                                          <p:stCondLst>
                                            <p:cond delay="0"/>
                                          </p:stCondLst>
                                        </p:cTn>
                                        <p:tgtEl>
                                          <p:spTgt spid="32">
                                            <p:txEl>
                                              <p:charRg st="4294967295" end="4294967295"/>
                                            </p:txEl>
                                          </p:spTgt>
                                        </p:tgtEl>
                                        <p:attrNameLst>
                                          <p:attrName>style.visibility</p:attrName>
                                        </p:attrNameLst>
                                      </p:cBhvr>
                                      <p:to>
                                        <p:strVal val="hidden"/>
                                      </p:to>
                                    </p:set>
                                  </p:childTnLst>
                                </p:cTn>
                              </p:par>
                              <p:par>
                                <p:cTn id="81" presetID="1" presetClass="exit" presetSubtype="0" fill="hold" grpId="3" nodeType="withEffect">
                                  <p:stCondLst>
                                    <p:cond delay="0"/>
                                  </p:stCondLst>
                                  <p:childTnLst>
                                    <p:set>
                                      <p:cBhvr>
                                        <p:cTn id="82" dur="1" fill="hold">
                                          <p:stCondLst>
                                            <p:cond delay="0"/>
                                          </p:stCondLst>
                                        </p:cTn>
                                        <p:tgtEl>
                                          <p:spTgt spid="33">
                                            <p:txEl>
                                              <p:charRg st="4294967295" end="4294967295"/>
                                            </p:txEl>
                                          </p:spTgt>
                                        </p:tgtEl>
                                        <p:attrNameLst>
                                          <p:attrName>style.visibility</p:attrName>
                                        </p:attrNameLst>
                                      </p:cBhvr>
                                      <p:to>
                                        <p:strVal val="hidden"/>
                                      </p:to>
                                    </p:set>
                                  </p:childTnLst>
                                </p:cTn>
                              </p:par>
                              <p:par>
                                <p:cTn id="83" presetID="1" presetClass="exit" presetSubtype="0" fill="hold" grpId="3" nodeType="withEffect">
                                  <p:stCondLst>
                                    <p:cond delay="0"/>
                                  </p:stCondLst>
                                  <p:childTnLst>
                                    <p:set>
                                      <p:cBhvr>
                                        <p:cTn id="84" dur="1" fill="hold">
                                          <p:stCondLst>
                                            <p:cond delay="0"/>
                                          </p:stCondLst>
                                        </p:cTn>
                                        <p:tgtEl>
                                          <p:spTgt spid="34">
                                            <p:txEl>
                                              <p:charRg st="4294967295" end="4294967295"/>
                                            </p:txEl>
                                          </p:spTgt>
                                        </p:tgtEl>
                                        <p:attrNameLst>
                                          <p:attrName>style.visibility</p:attrName>
                                        </p:attrNameLst>
                                      </p:cBhvr>
                                      <p:to>
                                        <p:strVal val="hidden"/>
                                      </p:to>
                                    </p:set>
                                  </p:childTnLst>
                                </p:cTn>
                              </p:par>
                              <p:par>
                                <p:cTn id="85" presetID="1" presetClass="exit" presetSubtype="0" fill="hold" grpId="3" nodeType="withEffect">
                                  <p:stCondLst>
                                    <p:cond delay="0"/>
                                  </p:stCondLst>
                                  <p:childTnLst>
                                    <p:set>
                                      <p:cBhvr>
                                        <p:cTn id="86" dur="1" fill="hold">
                                          <p:stCondLst>
                                            <p:cond delay="0"/>
                                          </p:stCondLst>
                                        </p:cTn>
                                        <p:tgtEl>
                                          <p:spTgt spid="35">
                                            <p:txEl>
                                              <p:charRg st="4294967295" end="4294967295"/>
                                            </p:txEl>
                                          </p:spTgt>
                                        </p:tgtEl>
                                        <p:attrNameLst>
                                          <p:attrName>style.visibility</p:attrName>
                                        </p:attrNameLst>
                                      </p:cBhvr>
                                      <p:to>
                                        <p:strVal val="hidden"/>
                                      </p:to>
                                    </p:set>
                                  </p:childTnLst>
                                </p:cTn>
                              </p:par>
                              <p:par>
                                <p:cTn id="87" presetID="1" presetClass="exit" presetSubtype="0" fill="hold" grpId="3" nodeType="withEffect">
                                  <p:stCondLst>
                                    <p:cond delay="0"/>
                                  </p:stCondLst>
                                  <p:childTnLst>
                                    <p:set>
                                      <p:cBhvr>
                                        <p:cTn id="88" dur="1" fill="hold">
                                          <p:stCondLst>
                                            <p:cond delay="0"/>
                                          </p:stCondLst>
                                        </p:cTn>
                                        <p:tgtEl>
                                          <p:spTgt spid="36">
                                            <p:txEl>
                                              <p:charRg st="4294967295" end="4294967295"/>
                                            </p:txEl>
                                          </p:spTgt>
                                        </p:tgtEl>
                                        <p:attrNameLst>
                                          <p:attrName>style.visibility</p:attrName>
                                        </p:attrNameLst>
                                      </p:cBhvr>
                                      <p:to>
                                        <p:strVal val="hidden"/>
                                      </p:to>
                                    </p:set>
                                  </p:childTnLst>
                                </p:cTn>
                              </p:par>
                              <p:par>
                                <p:cTn id="89" presetID="1" presetClass="exit" presetSubtype="0" fill="hold" grpId="3" nodeType="withEffect">
                                  <p:stCondLst>
                                    <p:cond delay="0"/>
                                  </p:stCondLst>
                                  <p:childTnLst>
                                    <p:set>
                                      <p:cBhvr>
                                        <p:cTn id="90" dur="1" fill="hold">
                                          <p:stCondLst>
                                            <p:cond delay="0"/>
                                          </p:stCondLst>
                                        </p:cTn>
                                        <p:tgtEl>
                                          <p:spTgt spid="37">
                                            <p:txEl>
                                              <p:charRg st="4294967295" end="4294967295"/>
                                            </p:txEl>
                                          </p:spTgt>
                                        </p:tgtEl>
                                        <p:attrNameLst>
                                          <p:attrName>style.visibility</p:attrName>
                                        </p:attrNameLst>
                                      </p:cBhvr>
                                      <p:to>
                                        <p:strVal val="hidden"/>
                                      </p:to>
                                    </p:set>
                                  </p:childTnLst>
                                </p:cTn>
                              </p:par>
                              <p:par>
                                <p:cTn id="91" presetID="1" presetClass="exit" presetSubtype="0" fill="hold" grpId="3" nodeType="withEffect">
                                  <p:stCondLst>
                                    <p:cond delay="0"/>
                                  </p:stCondLst>
                                  <p:childTnLst>
                                    <p:set>
                                      <p:cBhvr>
                                        <p:cTn id="92" dur="1" fill="hold">
                                          <p:stCondLst>
                                            <p:cond delay="0"/>
                                          </p:stCondLst>
                                        </p:cTn>
                                        <p:tgtEl>
                                          <p:spTgt spid="16">
                                            <p:txEl>
                                              <p:charRg st="4294967295" end="4294967295"/>
                                            </p:txEl>
                                          </p:spTgt>
                                        </p:tgtEl>
                                        <p:attrNameLst>
                                          <p:attrName>style.visibility</p:attrName>
                                        </p:attrNameLst>
                                      </p:cBhvr>
                                      <p:to>
                                        <p:strVal val="hidden"/>
                                      </p:to>
                                    </p:se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fade">
                                      <p:cBhvr>
                                        <p:cTn id="96" dur="500"/>
                                        <p:tgtEl>
                                          <p:spTgt spid="10"/>
                                        </p:tgtEl>
                                      </p:cBhvr>
                                    </p:animEffect>
                                  </p:childTnLst>
                                </p:cTn>
                              </p:par>
                              <p:par>
                                <p:cTn id="97" presetID="10" presetClass="entr" presetSubtype="0" fill="hold"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par>
                                <p:cTn id="100" presetID="10" presetClass="entr" presetSubtype="0" fill="hold" nodeType="with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fade">
                                      <p:cBhvr>
                                        <p:cTn id="10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 presetClass="exit" presetSubtype="2" fill="hold" grpId="1" nodeType="clickEffect">
                                  <p:stCondLst>
                                    <p:cond delay="0"/>
                                  </p:stCondLst>
                                  <p:childTnLst>
                                    <p:anim calcmode="lin" valueType="num">
                                      <p:cBhvr additive="base">
                                        <p:cTn id="107" dur="500"/>
                                        <p:tgtEl>
                                          <p:spTgt spid="27"/>
                                        </p:tgtEl>
                                        <p:attrNameLst>
                                          <p:attrName>ppt_x</p:attrName>
                                        </p:attrNameLst>
                                      </p:cBhvr>
                                      <p:tavLst>
                                        <p:tav tm="0">
                                          <p:val>
                                            <p:strVal val="ppt_x"/>
                                          </p:val>
                                        </p:tav>
                                        <p:tav tm="100000">
                                          <p:val>
                                            <p:strVal val="1+ppt_w/2"/>
                                          </p:val>
                                        </p:tav>
                                      </p:tavLst>
                                    </p:anim>
                                    <p:anim calcmode="lin" valueType="num">
                                      <p:cBhvr additive="base">
                                        <p:cTn id="108" dur="500"/>
                                        <p:tgtEl>
                                          <p:spTgt spid="27"/>
                                        </p:tgtEl>
                                        <p:attrNameLst>
                                          <p:attrName>ppt_y</p:attrName>
                                        </p:attrNameLst>
                                      </p:cBhvr>
                                      <p:tavLst>
                                        <p:tav tm="0">
                                          <p:val>
                                            <p:strVal val="ppt_y"/>
                                          </p:val>
                                        </p:tav>
                                        <p:tav tm="100000">
                                          <p:val>
                                            <p:strVal val="ppt_y"/>
                                          </p:val>
                                        </p:tav>
                                      </p:tavLst>
                                    </p:anim>
                                    <p:set>
                                      <p:cBhvr>
                                        <p:cTn id="109" dur="1" fill="hold">
                                          <p:stCondLst>
                                            <p:cond delay="499"/>
                                          </p:stCondLst>
                                        </p:cTn>
                                        <p:tgtEl>
                                          <p:spTgt spid="27"/>
                                        </p:tgtEl>
                                        <p:attrNameLst>
                                          <p:attrName>style.visibility</p:attrName>
                                        </p:attrNameLst>
                                      </p:cBhvr>
                                      <p:to>
                                        <p:strVal val="hidden"/>
                                      </p:to>
                                    </p:set>
                                  </p:childTnLst>
                                </p:cTn>
                              </p:par>
                              <p:par>
                                <p:cTn id="110" presetID="10" presetClass="entr" presetSubtype="0" fill="hold" grpId="2" nodeType="withEffect">
                                  <p:stCondLst>
                                    <p:cond delay="0"/>
                                  </p:stCondLst>
                                  <p:childTnLst>
                                    <p:set>
                                      <p:cBhvr>
                                        <p:cTn id="111" dur="1" fill="hold">
                                          <p:stCondLst>
                                            <p:cond delay="0"/>
                                          </p:stCondLst>
                                        </p:cTn>
                                        <p:tgtEl>
                                          <p:spTgt spid="25">
                                            <p:txEl>
                                              <p:charRg st="4294967295" end="4294967295"/>
                                            </p:txEl>
                                          </p:spTgt>
                                        </p:tgtEl>
                                        <p:attrNameLst>
                                          <p:attrName>style.visibility</p:attrName>
                                        </p:attrNameLst>
                                      </p:cBhvr>
                                      <p:to>
                                        <p:strVal val="visible"/>
                                      </p:to>
                                    </p:set>
                                    <p:animEffect transition="in" filter="fade">
                                      <p:cBhvr>
                                        <p:cTn id="112" dur="500"/>
                                        <p:tgtEl>
                                          <p:spTgt spid="25">
                                            <p:txEl>
                                              <p:charRg st="4294967295" end="4294967295"/>
                                            </p:txEl>
                                          </p:spTgt>
                                        </p:tgtEl>
                                      </p:cBhvr>
                                    </p:animEffect>
                                  </p:childTnLst>
                                </p:cTn>
                              </p:par>
                            </p:childTnLst>
                          </p:cTn>
                        </p:par>
                      </p:childTnLst>
                    </p:cTn>
                  </p:par>
                </p:childTnLst>
              </p:cTn>
              <p:nextCondLst>
                <p:cond evt="onClick" delay="0">
                  <p:tgtEl>
                    <p:spTgt spid="27"/>
                  </p:tgtEl>
                </p:cond>
              </p:nextCondLst>
            </p:seq>
            <p:seq concurrent="1" nextAc="seek">
              <p:cTn id="113" restart="whenNotActive" fill="hold" evtFilter="cancelBubble" nodeType="interactiveSeq">
                <p:stCondLst>
                  <p:cond evt="onClick" delay="0">
                    <p:tgtEl>
                      <p:spTgt spid="25"/>
                    </p:tgtEl>
                  </p:cond>
                </p:stCondLst>
                <p:endSync evt="end" delay="0">
                  <p:rtn val="all"/>
                </p:endSync>
                <p:childTnLst>
                  <p:par>
                    <p:cTn id="114" fill="hold">
                      <p:stCondLst>
                        <p:cond delay="0"/>
                      </p:stCondLst>
                      <p:childTnLst>
                        <p:par>
                          <p:cTn id="115" fill="hold">
                            <p:stCondLst>
                              <p:cond delay="0"/>
                            </p:stCondLst>
                            <p:childTnLst>
                              <p:par>
                                <p:cTn id="116" presetID="2" presetClass="exit" presetSubtype="2" fill="hold" grpId="1" nodeType="clickEffect">
                                  <p:stCondLst>
                                    <p:cond delay="0"/>
                                  </p:stCondLst>
                                  <p:childTnLst>
                                    <p:anim calcmode="lin" valueType="num">
                                      <p:cBhvr additive="base">
                                        <p:cTn id="117" dur="500"/>
                                        <p:tgtEl>
                                          <p:spTgt spid="25"/>
                                        </p:tgtEl>
                                        <p:attrNameLst>
                                          <p:attrName>ppt_x</p:attrName>
                                        </p:attrNameLst>
                                      </p:cBhvr>
                                      <p:tavLst>
                                        <p:tav tm="0">
                                          <p:val>
                                            <p:strVal val="ppt_x"/>
                                          </p:val>
                                        </p:tav>
                                        <p:tav tm="100000">
                                          <p:val>
                                            <p:strVal val="1+ppt_w/2"/>
                                          </p:val>
                                        </p:tav>
                                      </p:tavLst>
                                    </p:anim>
                                    <p:anim calcmode="lin" valueType="num">
                                      <p:cBhvr additive="base">
                                        <p:cTn id="118" dur="500"/>
                                        <p:tgtEl>
                                          <p:spTgt spid="25"/>
                                        </p:tgtEl>
                                        <p:attrNameLst>
                                          <p:attrName>ppt_y</p:attrName>
                                        </p:attrNameLst>
                                      </p:cBhvr>
                                      <p:tavLst>
                                        <p:tav tm="0">
                                          <p:val>
                                            <p:strVal val="ppt_y"/>
                                          </p:val>
                                        </p:tav>
                                        <p:tav tm="100000">
                                          <p:val>
                                            <p:strVal val="ppt_y"/>
                                          </p:val>
                                        </p:tav>
                                      </p:tavLst>
                                    </p:anim>
                                    <p:set>
                                      <p:cBhvr>
                                        <p:cTn id="119" dur="1" fill="hold">
                                          <p:stCondLst>
                                            <p:cond delay="499"/>
                                          </p:stCondLst>
                                        </p:cTn>
                                        <p:tgtEl>
                                          <p:spTgt spid="25"/>
                                        </p:tgtEl>
                                        <p:attrNameLst>
                                          <p:attrName>style.visibility</p:attrName>
                                        </p:attrNameLst>
                                      </p:cBhvr>
                                      <p:to>
                                        <p:strVal val="hidden"/>
                                      </p:to>
                                    </p:set>
                                  </p:childTnLst>
                                </p:cTn>
                              </p:par>
                              <p:par>
                                <p:cTn id="120" presetID="10" presetClass="entr" presetSubtype="0" fill="hold" grpId="2" nodeType="withEffect">
                                  <p:stCondLst>
                                    <p:cond delay="0"/>
                                  </p:stCondLst>
                                  <p:childTnLst>
                                    <p:set>
                                      <p:cBhvr>
                                        <p:cTn id="121"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122" dur="500"/>
                                        <p:tgtEl>
                                          <p:spTgt spid="24">
                                            <p:txEl>
                                              <p:charRg st="4294967295" end="4294967295"/>
                                            </p:txEl>
                                          </p:spTgt>
                                        </p:tgtEl>
                                      </p:cBhvr>
                                    </p:animEffect>
                                  </p:childTnLst>
                                </p:cTn>
                              </p:par>
                            </p:childTnLst>
                          </p:cTn>
                        </p:par>
                      </p:childTnLst>
                    </p:cTn>
                  </p:par>
                </p:childTnLst>
              </p:cTn>
              <p:nextCondLst>
                <p:cond evt="onClick" delay="0">
                  <p:tgtEl>
                    <p:spTgt spid="25"/>
                  </p:tgtEl>
                </p:cond>
              </p:nextCondLst>
            </p:seq>
            <p:seq concurrent="1" nextAc="seek">
              <p:cTn id="123" restart="whenNotActive" fill="hold" evtFilter="cancelBubble" nodeType="interactiveSeq">
                <p:stCondLst>
                  <p:cond evt="onClick" delay="0">
                    <p:tgtEl>
                      <p:spTgt spid="24"/>
                    </p:tgtEl>
                  </p:cond>
                </p:stCondLst>
                <p:endSync evt="end" delay="0">
                  <p:rtn val="all"/>
                </p:endSync>
                <p:childTnLst>
                  <p:par>
                    <p:cTn id="124" fill="hold">
                      <p:stCondLst>
                        <p:cond delay="0"/>
                      </p:stCondLst>
                      <p:childTnLst>
                        <p:par>
                          <p:cTn id="125" fill="hold">
                            <p:stCondLst>
                              <p:cond delay="0"/>
                            </p:stCondLst>
                            <p:childTnLst>
                              <p:par>
                                <p:cTn id="126" presetID="2" presetClass="exit" presetSubtype="2" fill="hold" grpId="1" nodeType="clickEffect">
                                  <p:stCondLst>
                                    <p:cond delay="0"/>
                                  </p:stCondLst>
                                  <p:childTnLst>
                                    <p:anim calcmode="lin" valueType="num">
                                      <p:cBhvr additive="base">
                                        <p:cTn id="127" dur="500"/>
                                        <p:tgtEl>
                                          <p:spTgt spid="24"/>
                                        </p:tgtEl>
                                        <p:attrNameLst>
                                          <p:attrName>ppt_x</p:attrName>
                                        </p:attrNameLst>
                                      </p:cBhvr>
                                      <p:tavLst>
                                        <p:tav tm="0">
                                          <p:val>
                                            <p:strVal val="ppt_x"/>
                                          </p:val>
                                        </p:tav>
                                        <p:tav tm="100000">
                                          <p:val>
                                            <p:strVal val="1+ppt_w/2"/>
                                          </p:val>
                                        </p:tav>
                                      </p:tavLst>
                                    </p:anim>
                                    <p:anim calcmode="lin" valueType="num">
                                      <p:cBhvr additive="base">
                                        <p:cTn id="128" dur="500"/>
                                        <p:tgtEl>
                                          <p:spTgt spid="24"/>
                                        </p:tgtEl>
                                        <p:attrNameLst>
                                          <p:attrName>ppt_y</p:attrName>
                                        </p:attrNameLst>
                                      </p:cBhvr>
                                      <p:tavLst>
                                        <p:tav tm="0">
                                          <p:val>
                                            <p:strVal val="ppt_y"/>
                                          </p:val>
                                        </p:tav>
                                        <p:tav tm="100000">
                                          <p:val>
                                            <p:strVal val="ppt_y"/>
                                          </p:val>
                                        </p:tav>
                                      </p:tavLst>
                                    </p:anim>
                                    <p:set>
                                      <p:cBhvr>
                                        <p:cTn id="129" dur="1" fill="hold">
                                          <p:stCondLst>
                                            <p:cond delay="499"/>
                                          </p:stCondLst>
                                        </p:cTn>
                                        <p:tgtEl>
                                          <p:spTgt spid="24"/>
                                        </p:tgtEl>
                                        <p:attrNameLst>
                                          <p:attrName>style.visibility</p:attrName>
                                        </p:attrNameLst>
                                      </p:cBhvr>
                                      <p:to>
                                        <p:strVal val="hidden"/>
                                      </p:to>
                                    </p:set>
                                  </p:childTnLst>
                                </p:cTn>
                              </p:par>
                              <p:par>
                                <p:cTn id="130" presetID="10" presetClass="entr" presetSubtype="0" fill="hold" grpId="2" nodeType="withEffect">
                                  <p:stCondLst>
                                    <p:cond delay="0"/>
                                  </p:stCondLst>
                                  <p:childTnLst>
                                    <p:set>
                                      <p:cBhvr>
                                        <p:cTn id="131"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32" dur="500"/>
                                        <p:tgtEl>
                                          <p:spTgt spid="23">
                                            <p:txEl>
                                              <p:charRg st="4294967295" end="4294967295"/>
                                            </p:txEl>
                                          </p:spTgt>
                                        </p:tgtEl>
                                      </p:cBhvr>
                                    </p:animEffect>
                                  </p:childTnLst>
                                </p:cTn>
                              </p:par>
                            </p:childTnLst>
                          </p:cTn>
                        </p:par>
                      </p:childTnLst>
                    </p:cTn>
                  </p:par>
                </p:childTnLst>
              </p:cTn>
              <p:nextCondLst>
                <p:cond evt="onClick" delay="0">
                  <p:tgtEl>
                    <p:spTgt spid="24"/>
                  </p:tgtEl>
                </p:cond>
              </p:nextCondLst>
            </p:seq>
            <p:seq concurrent="1" nextAc="seek">
              <p:cTn id="133" restart="whenNotActive" fill="hold" evtFilter="cancelBubble" nodeType="interactiveSeq">
                <p:stCondLst>
                  <p:cond evt="onClick" delay="0">
                    <p:tgtEl>
                      <p:spTgt spid="23"/>
                    </p:tgtEl>
                  </p:cond>
                </p:stCondLst>
                <p:endSync evt="end" delay="0">
                  <p:rtn val="all"/>
                </p:endSync>
                <p:childTnLst>
                  <p:par>
                    <p:cTn id="134" fill="hold">
                      <p:stCondLst>
                        <p:cond delay="0"/>
                      </p:stCondLst>
                      <p:childTnLst>
                        <p:par>
                          <p:cTn id="135" fill="hold">
                            <p:stCondLst>
                              <p:cond delay="0"/>
                            </p:stCondLst>
                            <p:childTnLst>
                              <p:par>
                                <p:cTn id="136" presetID="2" presetClass="exit" presetSubtype="2" fill="hold" grpId="1" nodeType="clickEffect">
                                  <p:stCondLst>
                                    <p:cond delay="0"/>
                                  </p:stCondLst>
                                  <p:childTnLst>
                                    <p:anim calcmode="lin" valueType="num">
                                      <p:cBhvr additive="base">
                                        <p:cTn id="137" dur="500"/>
                                        <p:tgtEl>
                                          <p:spTgt spid="23"/>
                                        </p:tgtEl>
                                        <p:attrNameLst>
                                          <p:attrName>ppt_x</p:attrName>
                                        </p:attrNameLst>
                                      </p:cBhvr>
                                      <p:tavLst>
                                        <p:tav tm="0">
                                          <p:val>
                                            <p:strVal val="ppt_x"/>
                                          </p:val>
                                        </p:tav>
                                        <p:tav tm="100000">
                                          <p:val>
                                            <p:strVal val="1+ppt_w/2"/>
                                          </p:val>
                                        </p:tav>
                                      </p:tavLst>
                                    </p:anim>
                                    <p:anim calcmode="lin" valueType="num">
                                      <p:cBhvr additive="base">
                                        <p:cTn id="138" dur="500"/>
                                        <p:tgtEl>
                                          <p:spTgt spid="23"/>
                                        </p:tgtEl>
                                        <p:attrNameLst>
                                          <p:attrName>ppt_y</p:attrName>
                                        </p:attrNameLst>
                                      </p:cBhvr>
                                      <p:tavLst>
                                        <p:tav tm="0">
                                          <p:val>
                                            <p:strVal val="ppt_y"/>
                                          </p:val>
                                        </p:tav>
                                        <p:tav tm="100000">
                                          <p:val>
                                            <p:strVal val="ppt_y"/>
                                          </p:val>
                                        </p:tav>
                                      </p:tavLst>
                                    </p:anim>
                                    <p:set>
                                      <p:cBhvr>
                                        <p:cTn id="139" dur="1" fill="hold">
                                          <p:stCondLst>
                                            <p:cond delay="499"/>
                                          </p:stCondLst>
                                        </p:cTn>
                                        <p:tgtEl>
                                          <p:spTgt spid="23"/>
                                        </p:tgtEl>
                                        <p:attrNameLst>
                                          <p:attrName>style.visibility</p:attrName>
                                        </p:attrNameLst>
                                      </p:cBhvr>
                                      <p:to>
                                        <p:strVal val="hidden"/>
                                      </p:to>
                                    </p:set>
                                  </p:childTnLst>
                                </p:cTn>
                              </p:par>
                              <p:par>
                                <p:cTn id="140" presetID="10" presetClass="entr" presetSubtype="0" fill="hold" grpId="2" nodeType="withEffect">
                                  <p:stCondLst>
                                    <p:cond delay="0"/>
                                  </p:stCondLst>
                                  <p:childTnLst>
                                    <p:set>
                                      <p:cBhvr>
                                        <p:cTn id="141"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142" dur="500"/>
                                        <p:tgtEl>
                                          <p:spTgt spid="22">
                                            <p:txEl>
                                              <p:charRg st="4294967295" end="4294967295"/>
                                            </p:txEl>
                                          </p:spTgt>
                                        </p:tgtEl>
                                      </p:cBhvr>
                                    </p:animEffect>
                                  </p:childTnLst>
                                </p:cTn>
                              </p:par>
                            </p:childTnLst>
                          </p:cTn>
                        </p:par>
                      </p:childTnLst>
                    </p:cTn>
                  </p:par>
                </p:childTnLst>
              </p:cTn>
              <p:nextCondLst>
                <p:cond evt="onClick" delay="0">
                  <p:tgtEl>
                    <p:spTgt spid="23"/>
                  </p:tgtEl>
                </p:cond>
              </p:nextCondLst>
            </p:seq>
            <p:seq concurrent="1" nextAc="seek">
              <p:cTn id="143" restart="whenNotActive" fill="hold" evtFilter="cancelBubble" nodeType="interactiveSeq">
                <p:stCondLst>
                  <p:cond evt="onClick" delay="0">
                    <p:tgtEl>
                      <p:spTgt spid="22"/>
                    </p:tgtEl>
                  </p:cond>
                </p:stCondLst>
                <p:endSync evt="end" delay="0">
                  <p:rtn val="all"/>
                </p:endSync>
                <p:childTnLst>
                  <p:par>
                    <p:cTn id="144" fill="hold">
                      <p:stCondLst>
                        <p:cond delay="0"/>
                      </p:stCondLst>
                      <p:childTnLst>
                        <p:par>
                          <p:cTn id="145" fill="hold">
                            <p:stCondLst>
                              <p:cond delay="0"/>
                            </p:stCondLst>
                            <p:childTnLst>
                              <p:par>
                                <p:cTn id="146" presetID="2" presetClass="exit" presetSubtype="2" fill="hold" grpId="1" nodeType="clickEffect">
                                  <p:stCondLst>
                                    <p:cond delay="0"/>
                                  </p:stCondLst>
                                  <p:childTnLst>
                                    <p:anim calcmode="lin" valueType="num">
                                      <p:cBhvr additive="base">
                                        <p:cTn id="147" dur="500"/>
                                        <p:tgtEl>
                                          <p:spTgt spid="22"/>
                                        </p:tgtEl>
                                        <p:attrNameLst>
                                          <p:attrName>ppt_x</p:attrName>
                                        </p:attrNameLst>
                                      </p:cBhvr>
                                      <p:tavLst>
                                        <p:tav tm="0">
                                          <p:val>
                                            <p:strVal val="ppt_x"/>
                                          </p:val>
                                        </p:tav>
                                        <p:tav tm="100000">
                                          <p:val>
                                            <p:strVal val="1+ppt_w/2"/>
                                          </p:val>
                                        </p:tav>
                                      </p:tavLst>
                                    </p:anim>
                                    <p:anim calcmode="lin" valueType="num">
                                      <p:cBhvr additive="base">
                                        <p:cTn id="148" dur="500"/>
                                        <p:tgtEl>
                                          <p:spTgt spid="22"/>
                                        </p:tgtEl>
                                        <p:attrNameLst>
                                          <p:attrName>ppt_y</p:attrName>
                                        </p:attrNameLst>
                                      </p:cBhvr>
                                      <p:tavLst>
                                        <p:tav tm="0">
                                          <p:val>
                                            <p:strVal val="ppt_y"/>
                                          </p:val>
                                        </p:tav>
                                        <p:tav tm="100000">
                                          <p:val>
                                            <p:strVal val="ppt_y"/>
                                          </p:val>
                                        </p:tav>
                                      </p:tavLst>
                                    </p:anim>
                                    <p:set>
                                      <p:cBhvr>
                                        <p:cTn id="149" dur="1" fill="hold">
                                          <p:stCondLst>
                                            <p:cond delay="499"/>
                                          </p:stCondLst>
                                        </p:cTn>
                                        <p:tgtEl>
                                          <p:spTgt spid="22"/>
                                        </p:tgtEl>
                                        <p:attrNameLst>
                                          <p:attrName>style.visibility</p:attrName>
                                        </p:attrNameLst>
                                      </p:cBhvr>
                                      <p:to>
                                        <p:strVal val="hidden"/>
                                      </p:to>
                                    </p:set>
                                  </p:childTnLst>
                                </p:cTn>
                              </p:par>
                              <p:par>
                                <p:cTn id="150" presetID="10" presetClass="entr" presetSubtype="0" fill="hold" grpId="2" nodeType="withEffect">
                                  <p:stCondLst>
                                    <p:cond delay="0"/>
                                  </p:stCondLst>
                                  <p:childTnLst>
                                    <p:set>
                                      <p:cBhvr>
                                        <p:cTn id="151" dur="1" fill="hold">
                                          <p:stCondLst>
                                            <p:cond delay="0"/>
                                          </p:stCondLst>
                                        </p:cTn>
                                        <p:tgtEl>
                                          <p:spTgt spid="29">
                                            <p:txEl>
                                              <p:charRg st="4294967295" end="4294967295"/>
                                            </p:txEl>
                                          </p:spTgt>
                                        </p:tgtEl>
                                        <p:attrNameLst>
                                          <p:attrName>style.visibility</p:attrName>
                                        </p:attrNameLst>
                                      </p:cBhvr>
                                      <p:to>
                                        <p:strVal val="visible"/>
                                      </p:to>
                                    </p:set>
                                    <p:animEffect transition="in" filter="fade">
                                      <p:cBhvr>
                                        <p:cTn id="152" dur="500"/>
                                        <p:tgtEl>
                                          <p:spTgt spid="29">
                                            <p:txEl>
                                              <p:charRg st="4294967295" end="4294967295"/>
                                            </p:txEl>
                                          </p:spTgt>
                                        </p:tgtEl>
                                      </p:cBhvr>
                                    </p:animEffect>
                                  </p:childTnLst>
                                </p:cTn>
                              </p:par>
                            </p:childTnLst>
                          </p:cTn>
                        </p:par>
                      </p:childTnLst>
                    </p:cTn>
                  </p:par>
                </p:childTnLst>
              </p:cTn>
              <p:nextCondLst>
                <p:cond evt="onClick" delay="0">
                  <p:tgtEl>
                    <p:spTgt spid="22"/>
                  </p:tgtEl>
                </p:cond>
              </p:nextCondLst>
            </p:seq>
            <p:seq concurrent="1" nextAc="seek">
              <p:cTn id="153" restart="whenNotActive" fill="hold" evtFilter="cancelBubble" nodeType="interactiveSeq">
                <p:stCondLst>
                  <p:cond evt="onClick" delay="0">
                    <p:tgtEl>
                      <p:spTgt spid="29"/>
                    </p:tgtEl>
                  </p:cond>
                </p:stCondLst>
                <p:endSync evt="end" delay="0">
                  <p:rtn val="all"/>
                </p:endSync>
                <p:childTnLst>
                  <p:par>
                    <p:cTn id="154" fill="hold">
                      <p:stCondLst>
                        <p:cond delay="0"/>
                      </p:stCondLst>
                      <p:childTnLst>
                        <p:par>
                          <p:cTn id="155" fill="hold">
                            <p:stCondLst>
                              <p:cond delay="0"/>
                            </p:stCondLst>
                            <p:childTnLst>
                              <p:par>
                                <p:cTn id="156" presetID="2" presetClass="exit" presetSubtype="2" fill="hold" grpId="1" nodeType="clickEffect">
                                  <p:stCondLst>
                                    <p:cond delay="0"/>
                                  </p:stCondLst>
                                  <p:childTnLst>
                                    <p:anim calcmode="lin" valueType="num">
                                      <p:cBhvr additive="base">
                                        <p:cTn id="157" dur="500"/>
                                        <p:tgtEl>
                                          <p:spTgt spid="29"/>
                                        </p:tgtEl>
                                        <p:attrNameLst>
                                          <p:attrName>ppt_x</p:attrName>
                                        </p:attrNameLst>
                                      </p:cBhvr>
                                      <p:tavLst>
                                        <p:tav tm="0">
                                          <p:val>
                                            <p:strVal val="ppt_x"/>
                                          </p:val>
                                        </p:tav>
                                        <p:tav tm="100000">
                                          <p:val>
                                            <p:strVal val="1+ppt_w/2"/>
                                          </p:val>
                                        </p:tav>
                                      </p:tavLst>
                                    </p:anim>
                                    <p:anim calcmode="lin" valueType="num">
                                      <p:cBhvr additive="base">
                                        <p:cTn id="158" dur="500"/>
                                        <p:tgtEl>
                                          <p:spTgt spid="29"/>
                                        </p:tgtEl>
                                        <p:attrNameLst>
                                          <p:attrName>ppt_y</p:attrName>
                                        </p:attrNameLst>
                                      </p:cBhvr>
                                      <p:tavLst>
                                        <p:tav tm="0">
                                          <p:val>
                                            <p:strVal val="ppt_y"/>
                                          </p:val>
                                        </p:tav>
                                        <p:tav tm="100000">
                                          <p:val>
                                            <p:strVal val="ppt_y"/>
                                          </p:val>
                                        </p:tav>
                                      </p:tavLst>
                                    </p:anim>
                                    <p:set>
                                      <p:cBhvr>
                                        <p:cTn id="159" dur="1" fill="hold">
                                          <p:stCondLst>
                                            <p:cond delay="499"/>
                                          </p:stCondLst>
                                        </p:cTn>
                                        <p:tgtEl>
                                          <p:spTgt spid="29"/>
                                        </p:tgtEl>
                                        <p:attrNameLst>
                                          <p:attrName>style.visibility</p:attrName>
                                        </p:attrNameLst>
                                      </p:cBhvr>
                                      <p:to>
                                        <p:strVal val="hidden"/>
                                      </p:to>
                                    </p:set>
                                  </p:childTnLst>
                                </p:cTn>
                              </p:par>
                              <p:par>
                                <p:cTn id="160" presetID="10" presetClass="entr" presetSubtype="0" fill="hold" grpId="2" nodeType="withEffect">
                                  <p:stCondLst>
                                    <p:cond delay="0"/>
                                  </p:stCondLst>
                                  <p:childTnLst>
                                    <p:set>
                                      <p:cBhvr>
                                        <p:cTn id="161" dur="1" fill="hold">
                                          <p:stCondLst>
                                            <p:cond delay="0"/>
                                          </p:stCondLst>
                                        </p:cTn>
                                        <p:tgtEl>
                                          <p:spTgt spid="30">
                                            <p:txEl>
                                              <p:charRg st="4294967295" end="4294967295"/>
                                            </p:txEl>
                                          </p:spTgt>
                                        </p:tgtEl>
                                        <p:attrNameLst>
                                          <p:attrName>style.visibility</p:attrName>
                                        </p:attrNameLst>
                                      </p:cBhvr>
                                      <p:to>
                                        <p:strVal val="visible"/>
                                      </p:to>
                                    </p:set>
                                    <p:animEffect transition="in" filter="fade">
                                      <p:cBhvr>
                                        <p:cTn id="162" dur="500"/>
                                        <p:tgtEl>
                                          <p:spTgt spid="30">
                                            <p:txEl>
                                              <p:charRg st="4294967295" end="4294967295"/>
                                            </p:txEl>
                                          </p:spTgt>
                                        </p:tgtEl>
                                      </p:cBhvr>
                                    </p:animEffect>
                                  </p:childTnLst>
                                </p:cTn>
                              </p:par>
                            </p:childTnLst>
                          </p:cTn>
                        </p:par>
                      </p:childTnLst>
                    </p:cTn>
                  </p:par>
                </p:childTnLst>
              </p:cTn>
              <p:nextCondLst>
                <p:cond evt="onClick" delay="0">
                  <p:tgtEl>
                    <p:spTgt spid="29"/>
                  </p:tgtEl>
                </p:cond>
              </p:nextCondLst>
            </p:seq>
            <p:seq concurrent="1" nextAc="seek">
              <p:cTn id="163" restart="whenNotActive" fill="hold" evtFilter="cancelBubble" nodeType="interactiveSeq">
                <p:stCondLst>
                  <p:cond evt="onClick" delay="0">
                    <p:tgtEl>
                      <p:spTgt spid="30"/>
                    </p:tgtEl>
                  </p:cond>
                </p:stCondLst>
                <p:endSync evt="end" delay="0">
                  <p:rtn val="all"/>
                </p:endSync>
                <p:childTnLst>
                  <p:par>
                    <p:cTn id="164" fill="hold">
                      <p:stCondLst>
                        <p:cond delay="0"/>
                      </p:stCondLst>
                      <p:childTnLst>
                        <p:par>
                          <p:cTn id="165" fill="hold">
                            <p:stCondLst>
                              <p:cond delay="0"/>
                            </p:stCondLst>
                            <p:childTnLst>
                              <p:par>
                                <p:cTn id="166" presetID="2" presetClass="exit" presetSubtype="2" fill="hold" grpId="1" nodeType="clickEffect">
                                  <p:stCondLst>
                                    <p:cond delay="0"/>
                                  </p:stCondLst>
                                  <p:childTnLst>
                                    <p:anim calcmode="lin" valueType="num">
                                      <p:cBhvr additive="base">
                                        <p:cTn id="167" dur="500"/>
                                        <p:tgtEl>
                                          <p:spTgt spid="30"/>
                                        </p:tgtEl>
                                        <p:attrNameLst>
                                          <p:attrName>ppt_x</p:attrName>
                                        </p:attrNameLst>
                                      </p:cBhvr>
                                      <p:tavLst>
                                        <p:tav tm="0">
                                          <p:val>
                                            <p:strVal val="ppt_x"/>
                                          </p:val>
                                        </p:tav>
                                        <p:tav tm="100000">
                                          <p:val>
                                            <p:strVal val="1+ppt_w/2"/>
                                          </p:val>
                                        </p:tav>
                                      </p:tavLst>
                                    </p:anim>
                                    <p:anim calcmode="lin" valueType="num">
                                      <p:cBhvr additive="base">
                                        <p:cTn id="168" dur="500"/>
                                        <p:tgtEl>
                                          <p:spTgt spid="30"/>
                                        </p:tgtEl>
                                        <p:attrNameLst>
                                          <p:attrName>ppt_y</p:attrName>
                                        </p:attrNameLst>
                                      </p:cBhvr>
                                      <p:tavLst>
                                        <p:tav tm="0">
                                          <p:val>
                                            <p:strVal val="ppt_y"/>
                                          </p:val>
                                        </p:tav>
                                        <p:tav tm="100000">
                                          <p:val>
                                            <p:strVal val="ppt_y"/>
                                          </p:val>
                                        </p:tav>
                                      </p:tavLst>
                                    </p:anim>
                                    <p:set>
                                      <p:cBhvr>
                                        <p:cTn id="169" dur="1" fill="hold">
                                          <p:stCondLst>
                                            <p:cond delay="499"/>
                                          </p:stCondLst>
                                        </p:cTn>
                                        <p:tgtEl>
                                          <p:spTgt spid="30"/>
                                        </p:tgtEl>
                                        <p:attrNameLst>
                                          <p:attrName>style.visibility</p:attrName>
                                        </p:attrNameLst>
                                      </p:cBhvr>
                                      <p:to>
                                        <p:strVal val="hidden"/>
                                      </p:to>
                                    </p:set>
                                  </p:childTnLst>
                                </p:cTn>
                              </p:par>
                              <p:par>
                                <p:cTn id="170" presetID="10" presetClass="entr" presetSubtype="0" fill="hold" grpId="2" nodeType="withEffect">
                                  <p:stCondLst>
                                    <p:cond delay="0"/>
                                  </p:stCondLst>
                                  <p:childTnLst>
                                    <p:set>
                                      <p:cBhvr>
                                        <p:cTn id="171" dur="1" fill="hold">
                                          <p:stCondLst>
                                            <p:cond delay="0"/>
                                          </p:stCondLst>
                                        </p:cTn>
                                        <p:tgtEl>
                                          <p:spTgt spid="31">
                                            <p:txEl>
                                              <p:charRg st="4294967295" end="4294967295"/>
                                            </p:txEl>
                                          </p:spTgt>
                                        </p:tgtEl>
                                        <p:attrNameLst>
                                          <p:attrName>style.visibility</p:attrName>
                                        </p:attrNameLst>
                                      </p:cBhvr>
                                      <p:to>
                                        <p:strVal val="visible"/>
                                      </p:to>
                                    </p:set>
                                    <p:animEffect transition="in" filter="fade">
                                      <p:cBhvr>
                                        <p:cTn id="172" dur="500"/>
                                        <p:tgtEl>
                                          <p:spTgt spid="31">
                                            <p:txEl>
                                              <p:charRg st="4294967295" end="4294967295"/>
                                            </p:txEl>
                                          </p:spTgt>
                                        </p:tgtEl>
                                      </p:cBhvr>
                                    </p:animEffect>
                                  </p:childTnLst>
                                </p:cTn>
                              </p:par>
                            </p:childTnLst>
                          </p:cTn>
                        </p:par>
                      </p:childTnLst>
                    </p:cTn>
                  </p:par>
                </p:childTnLst>
              </p:cTn>
              <p:nextCondLst>
                <p:cond evt="onClick" delay="0">
                  <p:tgtEl>
                    <p:spTgt spid="30"/>
                  </p:tgtEl>
                </p:cond>
              </p:nextCondLst>
            </p:seq>
            <p:seq concurrent="1" nextAc="seek">
              <p:cTn id="173" restart="whenNotActive" fill="hold" evtFilter="cancelBubble" nodeType="interactiveSeq">
                <p:stCondLst>
                  <p:cond evt="onClick" delay="0">
                    <p:tgtEl>
                      <p:spTgt spid="31"/>
                    </p:tgtEl>
                  </p:cond>
                </p:stCondLst>
                <p:endSync evt="end" delay="0">
                  <p:rtn val="all"/>
                </p:endSync>
                <p:childTnLst>
                  <p:par>
                    <p:cTn id="174" fill="hold">
                      <p:stCondLst>
                        <p:cond delay="0"/>
                      </p:stCondLst>
                      <p:childTnLst>
                        <p:par>
                          <p:cTn id="175" fill="hold">
                            <p:stCondLst>
                              <p:cond delay="0"/>
                            </p:stCondLst>
                            <p:childTnLst>
                              <p:par>
                                <p:cTn id="176" presetID="2" presetClass="exit" presetSubtype="2" fill="hold" grpId="1" nodeType="clickEffect">
                                  <p:stCondLst>
                                    <p:cond delay="0"/>
                                  </p:stCondLst>
                                  <p:childTnLst>
                                    <p:anim calcmode="lin" valueType="num">
                                      <p:cBhvr additive="base">
                                        <p:cTn id="177" dur="500"/>
                                        <p:tgtEl>
                                          <p:spTgt spid="31"/>
                                        </p:tgtEl>
                                        <p:attrNameLst>
                                          <p:attrName>ppt_x</p:attrName>
                                        </p:attrNameLst>
                                      </p:cBhvr>
                                      <p:tavLst>
                                        <p:tav tm="0">
                                          <p:val>
                                            <p:strVal val="ppt_x"/>
                                          </p:val>
                                        </p:tav>
                                        <p:tav tm="100000">
                                          <p:val>
                                            <p:strVal val="1+ppt_w/2"/>
                                          </p:val>
                                        </p:tav>
                                      </p:tavLst>
                                    </p:anim>
                                    <p:anim calcmode="lin" valueType="num">
                                      <p:cBhvr additive="base">
                                        <p:cTn id="178" dur="500"/>
                                        <p:tgtEl>
                                          <p:spTgt spid="31"/>
                                        </p:tgtEl>
                                        <p:attrNameLst>
                                          <p:attrName>ppt_y</p:attrName>
                                        </p:attrNameLst>
                                      </p:cBhvr>
                                      <p:tavLst>
                                        <p:tav tm="0">
                                          <p:val>
                                            <p:strVal val="ppt_y"/>
                                          </p:val>
                                        </p:tav>
                                        <p:tav tm="100000">
                                          <p:val>
                                            <p:strVal val="ppt_y"/>
                                          </p:val>
                                        </p:tav>
                                      </p:tavLst>
                                    </p:anim>
                                    <p:set>
                                      <p:cBhvr>
                                        <p:cTn id="179" dur="1" fill="hold">
                                          <p:stCondLst>
                                            <p:cond delay="499"/>
                                          </p:stCondLst>
                                        </p:cTn>
                                        <p:tgtEl>
                                          <p:spTgt spid="31"/>
                                        </p:tgtEl>
                                        <p:attrNameLst>
                                          <p:attrName>style.visibility</p:attrName>
                                        </p:attrNameLst>
                                      </p:cBhvr>
                                      <p:to>
                                        <p:strVal val="hidden"/>
                                      </p:to>
                                    </p:set>
                                  </p:childTnLst>
                                </p:cTn>
                              </p:par>
                              <p:par>
                                <p:cTn id="180" presetID="10" presetClass="entr" presetSubtype="0" fill="hold" grpId="2" nodeType="withEffect">
                                  <p:stCondLst>
                                    <p:cond delay="0"/>
                                  </p:stCondLst>
                                  <p:childTnLst>
                                    <p:set>
                                      <p:cBhvr>
                                        <p:cTn id="181" dur="1" fill="hold">
                                          <p:stCondLst>
                                            <p:cond delay="0"/>
                                          </p:stCondLst>
                                        </p:cTn>
                                        <p:tgtEl>
                                          <p:spTgt spid="32">
                                            <p:txEl>
                                              <p:charRg st="4294967295" end="4294967295"/>
                                            </p:txEl>
                                          </p:spTgt>
                                        </p:tgtEl>
                                        <p:attrNameLst>
                                          <p:attrName>style.visibility</p:attrName>
                                        </p:attrNameLst>
                                      </p:cBhvr>
                                      <p:to>
                                        <p:strVal val="visible"/>
                                      </p:to>
                                    </p:set>
                                    <p:animEffect transition="in" filter="fade">
                                      <p:cBhvr>
                                        <p:cTn id="182" dur="500"/>
                                        <p:tgtEl>
                                          <p:spTgt spid="32">
                                            <p:txEl>
                                              <p:charRg st="4294967295" end="4294967295"/>
                                            </p:txEl>
                                          </p:spTgt>
                                        </p:tgtEl>
                                      </p:cBhvr>
                                    </p:animEffect>
                                  </p:childTnLst>
                                </p:cTn>
                              </p:par>
                            </p:childTnLst>
                          </p:cTn>
                        </p:par>
                      </p:childTnLst>
                    </p:cTn>
                  </p:par>
                </p:childTnLst>
              </p:cTn>
              <p:nextCondLst>
                <p:cond evt="onClick" delay="0">
                  <p:tgtEl>
                    <p:spTgt spid="31"/>
                  </p:tgtEl>
                </p:cond>
              </p:nextCondLst>
            </p:seq>
            <p:seq concurrent="1" nextAc="seek">
              <p:cTn id="183" restart="whenNotActive" fill="hold" evtFilter="cancelBubble" nodeType="interactiveSeq">
                <p:stCondLst>
                  <p:cond evt="onClick" delay="0">
                    <p:tgtEl>
                      <p:spTgt spid="32"/>
                    </p:tgtEl>
                  </p:cond>
                </p:stCondLst>
                <p:endSync evt="end" delay="0">
                  <p:rtn val="all"/>
                </p:endSync>
                <p:childTnLst>
                  <p:par>
                    <p:cTn id="184" fill="hold">
                      <p:stCondLst>
                        <p:cond delay="0"/>
                      </p:stCondLst>
                      <p:childTnLst>
                        <p:par>
                          <p:cTn id="185" fill="hold">
                            <p:stCondLst>
                              <p:cond delay="0"/>
                            </p:stCondLst>
                            <p:childTnLst>
                              <p:par>
                                <p:cTn id="186" presetID="2" presetClass="exit" presetSubtype="2" fill="hold" grpId="1" nodeType="clickEffect">
                                  <p:stCondLst>
                                    <p:cond delay="0"/>
                                  </p:stCondLst>
                                  <p:childTnLst>
                                    <p:anim calcmode="lin" valueType="num">
                                      <p:cBhvr additive="base">
                                        <p:cTn id="187" dur="500"/>
                                        <p:tgtEl>
                                          <p:spTgt spid="32"/>
                                        </p:tgtEl>
                                        <p:attrNameLst>
                                          <p:attrName>ppt_x</p:attrName>
                                        </p:attrNameLst>
                                      </p:cBhvr>
                                      <p:tavLst>
                                        <p:tav tm="0">
                                          <p:val>
                                            <p:strVal val="ppt_x"/>
                                          </p:val>
                                        </p:tav>
                                        <p:tav tm="100000">
                                          <p:val>
                                            <p:strVal val="1+ppt_w/2"/>
                                          </p:val>
                                        </p:tav>
                                      </p:tavLst>
                                    </p:anim>
                                    <p:anim calcmode="lin" valueType="num">
                                      <p:cBhvr additive="base">
                                        <p:cTn id="188" dur="500"/>
                                        <p:tgtEl>
                                          <p:spTgt spid="32"/>
                                        </p:tgtEl>
                                        <p:attrNameLst>
                                          <p:attrName>ppt_y</p:attrName>
                                        </p:attrNameLst>
                                      </p:cBhvr>
                                      <p:tavLst>
                                        <p:tav tm="0">
                                          <p:val>
                                            <p:strVal val="ppt_y"/>
                                          </p:val>
                                        </p:tav>
                                        <p:tav tm="100000">
                                          <p:val>
                                            <p:strVal val="ppt_y"/>
                                          </p:val>
                                        </p:tav>
                                      </p:tavLst>
                                    </p:anim>
                                    <p:set>
                                      <p:cBhvr>
                                        <p:cTn id="189" dur="1" fill="hold">
                                          <p:stCondLst>
                                            <p:cond delay="499"/>
                                          </p:stCondLst>
                                        </p:cTn>
                                        <p:tgtEl>
                                          <p:spTgt spid="32"/>
                                        </p:tgtEl>
                                        <p:attrNameLst>
                                          <p:attrName>style.visibility</p:attrName>
                                        </p:attrNameLst>
                                      </p:cBhvr>
                                      <p:to>
                                        <p:strVal val="hidden"/>
                                      </p:to>
                                    </p:set>
                                  </p:childTnLst>
                                </p:cTn>
                              </p:par>
                              <p:par>
                                <p:cTn id="190" presetID="10" presetClass="entr" presetSubtype="0" fill="hold" grpId="2" nodeType="withEffect">
                                  <p:stCondLst>
                                    <p:cond delay="0"/>
                                  </p:stCondLst>
                                  <p:childTnLst>
                                    <p:set>
                                      <p:cBhvr>
                                        <p:cTn id="191" dur="1" fill="hold">
                                          <p:stCondLst>
                                            <p:cond delay="0"/>
                                          </p:stCondLst>
                                        </p:cTn>
                                        <p:tgtEl>
                                          <p:spTgt spid="33">
                                            <p:txEl>
                                              <p:charRg st="4294967295" end="4294967295"/>
                                            </p:txEl>
                                          </p:spTgt>
                                        </p:tgtEl>
                                        <p:attrNameLst>
                                          <p:attrName>style.visibility</p:attrName>
                                        </p:attrNameLst>
                                      </p:cBhvr>
                                      <p:to>
                                        <p:strVal val="visible"/>
                                      </p:to>
                                    </p:set>
                                    <p:animEffect transition="in" filter="fade">
                                      <p:cBhvr>
                                        <p:cTn id="192" dur="500"/>
                                        <p:tgtEl>
                                          <p:spTgt spid="33">
                                            <p:txEl>
                                              <p:charRg st="4294967295" end="4294967295"/>
                                            </p:txEl>
                                          </p:spTgt>
                                        </p:tgtEl>
                                      </p:cBhvr>
                                    </p:animEffect>
                                  </p:childTnLst>
                                </p:cTn>
                              </p:par>
                            </p:childTnLst>
                          </p:cTn>
                        </p:par>
                      </p:childTnLst>
                    </p:cTn>
                  </p:par>
                </p:childTnLst>
              </p:cTn>
              <p:nextCondLst>
                <p:cond evt="onClick" delay="0">
                  <p:tgtEl>
                    <p:spTgt spid="32"/>
                  </p:tgtEl>
                </p:cond>
              </p:nextCondLst>
            </p:seq>
            <p:seq concurrent="1" nextAc="seek">
              <p:cTn id="193" restart="whenNotActive" fill="hold" evtFilter="cancelBubble" nodeType="interactiveSeq">
                <p:stCondLst>
                  <p:cond evt="onClick" delay="0">
                    <p:tgtEl>
                      <p:spTgt spid="33"/>
                    </p:tgtEl>
                  </p:cond>
                </p:stCondLst>
                <p:endSync evt="end" delay="0">
                  <p:rtn val="all"/>
                </p:endSync>
                <p:childTnLst>
                  <p:par>
                    <p:cTn id="194" fill="hold">
                      <p:stCondLst>
                        <p:cond delay="0"/>
                      </p:stCondLst>
                      <p:childTnLst>
                        <p:par>
                          <p:cTn id="195" fill="hold">
                            <p:stCondLst>
                              <p:cond delay="0"/>
                            </p:stCondLst>
                            <p:childTnLst>
                              <p:par>
                                <p:cTn id="196" presetID="2" presetClass="exit" presetSubtype="2" fill="hold" grpId="1" nodeType="clickEffect">
                                  <p:stCondLst>
                                    <p:cond delay="0"/>
                                  </p:stCondLst>
                                  <p:childTnLst>
                                    <p:anim calcmode="lin" valueType="num">
                                      <p:cBhvr additive="base">
                                        <p:cTn id="197" dur="500"/>
                                        <p:tgtEl>
                                          <p:spTgt spid="33"/>
                                        </p:tgtEl>
                                        <p:attrNameLst>
                                          <p:attrName>ppt_x</p:attrName>
                                        </p:attrNameLst>
                                      </p:cBhvr>
                                      <p:tavLst>
                                        <p:tav tm="0">
                                          <p:val>
                                            <p:strVal val="ppt_x"/>
                                          </p:val>
                                        </p:tav>
                                        <p:tav tm="100000">
                                          <p:val>
                                            <p:strVal val="1+ppt_w/2"/>
                                          </p:val>
                                        </p:tav>
                                      </p:tavLst>
                                    </p:anim>
                                    <p:anim calcmode="lin" valueType="num">
                                      <p:cBhvr additive="base">
                                        <p:cTn id="198" dur="500"/>
                                        <p:tgtEl>
                                          <p:spTgt spid="33"/>
                                        </p:tgtEl>
                                        <p:attrNameLst>
                                          <p:attrName>ppt_y</p:attrName>
                                        </p:attrNameLst>
                                      </p:cBhvr>
                                      <p:tavLst>
                                        <p:tav tm="0">
                                          <p:val>
                                            <p:strVal val="ppt_y"/>
                                          </p:val>
                                        </p:tav>
                                        <p:tav tm="100000">
                                          <p:val>
                                            <p:strVal val="ppt_y"/>
                                          </p:val>
                                        </p:tav>
                                      </p:tavLst>
                                    </p:anim>
                                    <p:set>
                                      <p:cBhvr>
                                        <p:cTn id="199" dur="1" fill="hold">
                                          <p:stCondLst>
                                            <p:cond delay="499"/>
                                          </p:stCondLst>
                                        </p:cTn>
                                        <p:tgtEl>
                                          <p:spTgt spid="33"/>
                                        </p:tgtEl>
                                        <p:attrNameLst>
                                          <p:attrName>style.visibility</p:attrName>
                                        </p:attrNameLst>
                                      </p:cBhvr>
                                      <p:to>
                                        <p:strVal val="hidden"/>
                                      </p:to>
                                    </p:set>
                                  </p:childTnLst>
                                </p:cTn>
                              </p:par>
                              <p:par>
                                <p:cTn id="200" presetID="10" presetClass="entr" presetSubtype="0" fill="hold" grpId="2" nodeType="withEffect">
                                  <p:stCondLst>
                                    <p:cond delay="0"/>
                                  </p:stCondLst>
                                  <p:childTnLst>
                                    <p:set>
                                      <p:cBhvr>
                                        <p:cTn id="201" dur="1" fill="hold">
                                          <p:stCondLst>
                                            <p:cond delay="0"/>
                                          </p:stCondLst>
                                        </p:cTn>
                                        <p:tgtEl>
                                          <p:spTgt spid="34">
                                            <p:txEl>
                                              <p:charRg st="4294967295" end="4294967295"/>
                                            </p:txEl>
                                          </p:spTgt>
                                        </p:tgtEl>
                                        <p:attrNameLst>
                                          <p:attrName>style.visibility</p:attrName>
                                        </p:attrNameLst>
                                      </p:cBhvr>
                                      <p:to>
                                        <p:strVal val="visible"/>
                                      </p:to>
                                    </p:set>
                                    <p:animEffect transition="in" filter="fade">
                                      <p:cBhvr>
                                        <p:cTn id="202" dur="500"/>
                                        <p:tgtEl>
                                          <p:spTgt spid="34">
                                            <p:txEl>
                                              <p:charRg st="4294967295" end="4294967295"/>
                                            </p:txEl>
                                          </p:spTgt>
                                        </p:tgtEl>
                                      </p:cBhvr>
                                    </p:animEffect>
                                  </p:childTnLst>
                                </p:cTn>
                              </p:par>
                            </p:childTnLst>
                          </p:cTn>
                        </p:par>
                      </p:childTnLst>
                    </p:cTn>
                  </p:par>
                </p:childTnLst>
              </p:cTn>
              <p:nextCondLst>
                <p:cond evt="onClick" delay="0">
                  <p:tgtEl>
                    <p:spTgt spid="33"/>
                  </p:tgtEl>
                </p:cond>
              </p:nextCondLst>
            </p:seq>
            <p:seq concurrent="1" nextAc="seek">
              <p:cTn id="203" restart="whenNotActive" fill="hold" evtFilter="cancelBubble" nodeType="interactiveSeq">
                <p:stCondLst>
                  <p:cond evt="onClick" delay="0">
                    <p:tgtEl>
                      <p:spTgt spid="34"/>
                    </p:tgtEl>
                  </p:cond>
                </p:stCondLst>
                <p:endSync evt="end" delay="0">
                  <p:rtn val="all"/>
                </p:endSync>
                <p:childTnLst>
                  <p:par>
                    <p:cTn id="204" fill="hold">
                      <p:stCondLst>
                        <p:cond delay="0"/>
                      </p:stCondLst>
                      <p:childTnLst>
                        <p:par>
                          <p:cTn id="205" fill="hold">
                            <p:stCondLst>
                              <p:cond delay="0"/>
                            </p:stCondLst>
                            <p:childTnLst>
                              <p:par>
                                <p:cTn id="206" presetID="2" presetClass="exit" presetSubtype="2" fill="hold" grpId="1" nodeType="clickEffect">
                                  <p:stCondLst>
                                    <p:cond delay="0"/>
                                  </p:stCondLst>
                                  <p:childTnLst>
                                    <p:anim calcmode="lin" valueType="num">
                                      <p:cBhvr additive="base">
                                        <p:cTn id="207" dur="500"/>
                                        <p:tgtEl>
                                          <p:spTgt spid="34"/>
                                        </p:tgtEl>
                                        <p:attrNameLst>
                                          <p:attrName>ppt_x</p:attrName>
                                        </p:attrNameLst>
                                      </p:cBhvr>
                                      <p:tavLst>
                                        <p:tav tm="0">
                                          <p:val>
                                            <p:strVal val="ppt_x"/>
                                          </p:val>
                                        </p:tav>
                                        <p:tav tm="100000">
                                          <p:val>
                                            <p:strVal val="1+ppt_w/2"/>
                                          </p:val>
                                        </p:tav>
                                      </p:tavLst>
                                    </p:anim>
                                    <p:anim calcmode="lin" valueType="num">
                                      <p:cBhvr additive="base">
                                        <p:cTn id="208" dur="500"/>
                                        <p:tgtEl>
                                          <p:spTgt spid="34"/>
                                        </p:tgtEl>
                                        <p:attrNameLst>
                                          <p:attrName>ppt_y</p:attrName>
                                        </p:attrNameLst>
                                      </p:cBhvr>
                                      <p:tavLst>
                                        <p:tav tm="0">
                                          <p:val>
                                            <p:strVal val="ppt_y"/>
                                          </p:val>
                                        </p:tav>
                                        <p:tav tm="100000">
                                          <p:val>
                                            <p:strVal val="ppt_y"/>
                                          </p:val>
                                        </p:tav>
                                      </p:tavLst>
                                    </p:anim>
                                    <p:set>
                                      <p:cBhvr>
                                        <p:cTn id="209" dur="1" fill="hold">
                                          <p:stCondLst>
                                            <p:cond delay="499"/>
                                          </p:stCondLst>
                                        </p:cTn>
                                        <p:tgtEl>
                                          <p:spTgt spid="34"/>
                                        </p:tgtEl>
                                        <p:attrNameLst>
                                          <p:attrName>style.visibility</p:attrName>
                                        </p:attrNameLst>
                                      </p:cBhvr>
                                      <p:to>
                                        <p:strVal val="hidden"/>
                                      </p:to>
                                    </p:set>
                                  </p:childTnLst>
                                </p:cTn>
                              </p:par>
                              <p:par>
                                <p:cTn id="210" presetID="10" presetClass="entr" presetSubtype="0" fill="hold" grpId="2" nodeType="withEffect">
                                  <p:stCondLst>
                                    <p:cond delay="0"/>
                                  </p:stCondLst>
                                  <p:childTnLst>
                                    <p:set>
                                      <p:cBhvr>
                                        <p:cTn id="211" dur="1" fill="hold">
                                          <p:stCondLst>
                                            <p:cond delay="0"/>
                                          </p:stCondLst>
                                        </p:cTn>
                                        <p:tgtEl>
                                          <p:spTgt spid="35">
                                            <p:txEl>
                                              <p:charRg st="4294967295" end="4294967295"/>
                                            </p:txEl>
                                          </p:spTgt>
                                        </p:tgtEl>
                                        <p:attrNameLst>
                                          <p:attrName>style.visibility</p:attrName>
                                        </p:attrNameLst>
                                      </p:cBhvr>
                                      <p:to>
                                        <p:strVal val="visible"/>
                                      </p:to>
                                    </p:set>
                                    <p:animEffect transition="in" filter="fade">
                                      <p:cBhvr>
                                        <p:cTn id="212" dur="500"/>
                                        <p:tgtEl>
                                          <p:spTgt spid="35">
                                            <p:txEl>
                                              <p:charRg st="4294967295" end="4294967295"/>
                                            </p:txEl>
                                          </p:spTgt>
                                        </p:tgtEl>
                                      </p:cBhvr>
                                    </p:animEffect>
                                  </p:childTnLst>
                                </p:cTn>
                              </p:par>
                            </p:childTnLst>
                          </p:cTn>
                        </p:par>
                      </p:childTnLst>
                    </p:cTn>
                  </p:par>
                </p:childTnLst>
              </p:cTn>
              <p:nextCondLst>
                <p:cond evt="onClick" delay="0">
                  <p:tgtEl>
                    <p:spTgt spid="34"/>
                  </p:tgtEl>
                </p:cond>
              </p:nextCondLst>
            </p:seq>
            <p:seq concurrent="1" nextAc="seek">
              <p:cTn id="213" restart="whenNotActive" fill="hold" evtFilter="cancelBubble" nodeType="interactiveSeq">
                <p:stCondLst>
                  <p:cond evt="onClick" delay="0">
                    <p:tgtEl>
                      <p:spTgt spid="35"/>
                    </p:tgtEl>
                  </p:cond>
                </p:stCondLst>
                <p:endSync evt="end" delay="0">
                  <p:rtn val="all"/>
                </p:endSync>
                <p:childTnLst>
                  <p:par>
                    <p:cTn id="214" fill="hold">
                      <p:stCondLst>
                        <p:cond delay="0"/>
                      </p:stCondLst>
                      <p:childTnLst>
                        <p:par>
                          <p:cTn id="215" fill="hold">
                            <p:stCondLst>
                              <p:cond delay="0"/>
                            </p:stCondLst>
                            <p:childTnLst>
                              <p:par>
                                <p:cTn id="216" presetID="2" presetClass="exit" presetSubtype="2" fill="hold" grpId="1" nodeType="clickEffect">
                                  <p:stCondLst>
                                    <p:cond delay="0"/>
                                  </p:stCondLst>
                                  <p:childTnLst>
                                    <p:anim calcmode="lin" valueType="num">
                                      <p:cBhvr additive="base">
                                        <p:cTn id="217" dur="500"/>
                                        <p:tgtEl>
                                          <p:spTgt spid="35"/>
                                        </p:tgtEl>
                                        <p:attrNameLst>
                                          <p:attrName>ppt_x</p:attrName>
                                        </p:attrNameLst>
                                      </p:cBhvr>
                                      <p:tavLst>
                                        <p:tav tm="0">
                                          <p:val>
                                            <p:strVal val="ppt_x"/>
                                          </p:val>
                                        </p:tav>
                                        <p:tav tm="100000">
                                          <p:val>
                                            <p:strVal val="1+ppt_w/2"/>
                                          </p:val>
                                        </p:tav>
                                      </p:tavLst>
                                    </p:anim>
                                    <p:anim calcmode="lin" valueType="num">
                                      <p:cBhvr additive="base">
                                        <p:cTn id="218" dur="500"/>
                                        <p:tgtEl>
                                          <p:spTgt spid="35"/>
                                        </p:tgtEl>
                                        <p:attrNameLst>
                                          <p:attrName>ppt_y</p:attrName>
                                        </p:attrNameLst>
                                      </p:cBhvr>
                                      <p:tavLst>
                                        <p:tav tm="0">
                                          <p:val>
                                            <p:strVal val="ppt_y"/>
                                          </p:val>
                                        </p:tav>
                                        <p:tav tm="100000">
                                          <p:val>
                                            <p:strVal val="ppt_y"/>
                                          </p:val>
                                        </p:tav>
                                      </p:tavLst>
                                    </p:anim>
                                    <p:set>
                                      <p:cBhvr>
                                        <p:cTn id="219" dur="1" fill="hold">
                                          <p:stCondLst>
                                            <p:cond delay="499"/>
                                          </p:stCondLst>
                                        </p:cTn>
                                        <p:tgtEl>
                                          <p:spTgt spid="35"/>
                                        </p:tgtEl>
                                        <p:attrNameLst>
                                          <p:attrName>style.visibility</p:attrName>
                                        </p:attrNameLst>
                                      </p:cBhvr>
                                      <p:to>
                                        <p:strVal val="hidden"/>
                                      </p:to>
                                    </p:set>
                                  </p:childTnLst>
                                </p:cTn>
                              </p:par>
                              <p:par>
                                <p:cTn id="220" presetID="10" presetClass="entr" presetSubtype="0" fill="hold" grpId="2" nodeType="withEffect">
                                  <p:stCondLst>
                                    <p:cond delay="0"/>
                                  </p:stCondLst>
                                  <p:childTnLst>
                                    <p:set>
                                      <p:cBhvr>
                                        <p:cTn id="221" dur="1" fill="hold">
                                          <p:stCondLst>
                                            <p:cond delay="0"/>
                                          </p:stCondLst>
                                        </p:cTn>
                                        <p:tgtEl>
                                          <p:spTgt spid="36">
                                            <p:txEl>
                                              <p:charRg st="4294967295" end="4294967295"/>
                                            </p:txEl>
                                          </p:spTgt>
                                        </p:tgtEl>
                                        <p:attrNameLst>
                                          <p:attrName>style.visibility</p:attrName>
                                        </p:attrNameLst>
                                      </p:cBhvr>
                                      <p:to>
                                        <p:strVal val="visible"/>
                                      </p:to>
                                    </p:set>
                                    <p:animEffect transition="in" filter="fade">
                                      <p:cBhvr>
                                        <p:cTn id="222" dur="500"/>
                                        <p:tgtEl>
                                          <p:spTgt spid="36">
                                            <p:txEl>
                                              <p:charRg st="4294967295" end="4294967295"/>
                                            </p:txEl>
                                          </p:spTgt>
                                        </p:tgtEl>
                                      </p:cBhvr>
                                    </p:animEffect>
                                  </p:childTnLst>
                                </p:cTn>
                              </p:par>
                            </p:childTnLst>
                          </p:cTn>
                        </p:par>
                      </p:childTnLst>
                    </p:cTn>
                  </p:par>
                </p:childTnLst>
              </p:cTn>
              <p:nextCondLst>
                <p:cond evt="onClick" delay="0">
                  <p:tgtEl>
                    <p:spTgt spid="35"/>
                  </p:tgtEl>
                </p:cond>
              </p:nextCondLst>
            </p:seq>
            <p:seq concurrent="1" nextAc="seek">
              <p:cTn id="223" restart="whenNotActive" fill="hold" evtFilter="cancelBubble" nodeType="interactiveSeq">
                <p:stCondLst>
                  <p:cond evt="onClick" delay="0">
                    <p:tgtEl>
                      <p:spTgt spid="36"/>
                    </p:tgtEl>
                  </p:cond>
                </p:stCondLst>
                <p:endSync evt="end" delay="0">
                  <p:rtn val="all"/>
                </p:endSync>
                <p:childTnLst>
                  <p:par>
                    <p:cTn id="224" fill="hold">
                      <p:stCondLst>
                        <p:cond delay="0"/>
                      </p:stCondLst>
                      <p:childTnLst>
                        <p:par>
                          <p:cTn id="225" fill="hold">
                            <p:stCondLst>
                              <p:cond delay="0"/>
                            </p:stCondLst>
                            <p:childTnLst>
                              <p:par>
                                <p:cTn id="226" presetID="2" presetClass="exit" presetSubtype="2" fill="hold" grpId="1" nodeType="clickEffect">
                                  <p:stCondLst>
                                    <p:cond delay="0"/>
                                  </p:stCondLst>
                                  <p:childTnLst>
                                    <p:anim calcmode="lin" valueType="num">
                                      <p:cBhvr additive="base">
                                        <p:cTn id="227" dur="500"/>
                                        <p:tgtEl>
                                          <p:spTgt spid="36"/>
                                        </p:tgtEl>
                                        <p:attrNameLst>
                                          <p:attrName>ppt_x</p:attrName>
                                        </p:attrNameLst>
                                      </p:cBhvr>
                                      <p:tavLst>
                                        <p:tav tm="0">
                                          <p:val>
                                            <p:strVal val="ppt_x"/>
                                          </p:val>
                                        </p:tav>
                                        <p:tav tm="100000">
                                          <p:val>
                                            <p:strVal val="1+ppt_w/2"/>
                                          </p:val>
                                        </p:tav>
                                      </p:tavLst>
                                    </p:anim>
                                    <p:anim calcmode="lin" valueType="num">
                                      <p:cBhvr additive="base">
                                        <p:cTn id="228" dur="500"/>
                                        <p:tgtEl>
                                          <p:spTgt spid="36"/>
                                        </p:tgtEl>
                                        <p:attrNameLst>
                                          <p:attrName>ppt_y</p:attrName>
                                        </p:attrNameLst>
                                      </p:cBhvr>
                                      <p:tavLst>
                                        <p:tav tm="0">
                                          <p:val>
                                            <p:strVal val="ppt_y"/>
                                          </p:val>
                                        </p:tav>
                                        <p:tav tm="100000">
                                          <p:val>
                                            <p:strVal val="ppt_y"/>
                                          </p:val>
                                        </p:tav>
                                      </p:tavLst>
                                    </p:anim>
                                    <p:set>
                                      <p:cBhvr>
                                        <p:cTn id="229" dur="1" fill="hold">
                                          <p:stCondLst>
                                            <p:cond delay="499"/>
                                          </p:stCondLst>
                                        </p:cTn>
                                        <p:tgtEl>
                                          <p:spTgt spid="36"/>
                                        </p:tgtEl>
                                        <p:attrNameLst>
                                          <p:attrName>style.visibility</p:attrName>
                                        </p:attrNameLst>
                                      </p:cBhvr>
                                      <p:to>
                                        <p:strVal val="hidden"/>
                                      </p:to>
                                    </p:set>
                                  </p:childTnLst>
                                </p:cTn>
                              </p:par>
                              <p:par>
                                <p:cTn id="230" presetID="10" presetClass="entr" presetSubtype="0" fill="hold" grpId="2" nodeType="withEffect">
                                  <p:stCondLst>
                                    <p:cond delay="0"/>
                                  </p:stCondLst>
                                  <p:childTnLst>
                                    <p:set>
                                      <p:cBhvr>
                                        <p:cTn id="231" dur="1" fill="hold">
                                          <p:stCondLst>
                                            <p:cond delay="0"/>
                                          </p:stCondLst>
                                        </p:cTn>
                                        <p:tgtEl>
                                          <p:spTgt spid="37">
                                            <p:txEl>
                                              <p:charRg st="4294967295" end="4294967295"/>
                                            </p:txEl>
                                          </p:spTgt>
                                        </p:tgtEl>
                                        <p:attrNameLst>
                                          <p:attrName>style.visibility</p:attrName>
                                        </p:attrNameLst>
                                      </p:cBhvr>
                                      <p:to>
                                        <p:strVal val="visible"/>
                                      </p:to>
                                    </p:set>
                                    <p:animEffect transition="in" filter="fade">
                                      <p:cBhvr>
                                        <p:cTn id="232" dur="500"/>
                                        <p:tgtEl>
                                          <p:spTgt spid="37">
                                            <p:txEl>
                                              <p:charRg st="4294967295" end="4294967295"/>
                                            </p:txEl>
                                          </p:spTgt>
                                        </p:tgtEl>
                                      </p:cBhvr>
                                    </p:animEffect>
                                  </p:childTnLst>
                                </p:cTn>
                              </p:par>
                            </p:childTnLst>
                          </p:cTn>
                        </p:par>
                      </p:childTnLst>
                    </p:cTn>
                  </p:par>
                </p:childTnLst>
              </p:cTn>
              <p:nextCondLst>
                <p:cond evt="onClick" delay="0">
                  <p:tgtEl>
                    <p:spTgt spid="36"/>
                  </p:tgtEl>
                </p:cond>
              </p:nextCondLst>
            </p:seq>
            <p:seq concurrent="1" nextAc="seek">
              <p:cTn id="233" restart="whenNotActive" fill="hold" evtFilter="cancelBubble" nodeType="interactiveSeq">
                <p:stCondLst>
                  <p:cond evt="onClick" delay="0">
                    <p:tgtEl>
                      <p:spTgt spid="37"/>
                    </p:tgtEl>
                  </p:cond>
                </p:stCondLst>
                <p:endSync evt="end" delay="0">
                  <p:rtn val="all"/>
                </p:endSync>
                <p:childTnLst>
                  <p:par>
                    <p:cTn id="234" fill="hold">
                      <p:stCondLst>
                        <p:cond delay="0"/>
                      </p:stCondLst>
                      <p:childTnLst>
                        <p:par>
                          <p:cTn id="235" fill="hold">
                            <p:stCondLst>
                              <p:cond delay="0"/>
                            </p:stCondLst>
                            <p:childTnLst>
                              <p:par>
                                <p:cTn id="236" presetID="2" presetClass="exit" presetSubtype="2" fill="hold" grpId="1" nodeType="clickEffect">
                                  <p:stCondLst>
                                    <p:cond delay="0"/>
                                  </p:stCondLst>
                                  <p:childTnLst>
                                    <p:anim calcmode="lin" valueType="num">
                                      <p:cBhvr additive="base">
                                        <p:cTn id="237" dur="500"/>
                                        <p:tgtEl>
                                          <p:spTgt spid="37"/>
                                        </p:tgtEl>
                                        <p:attrNameLst>
                                          <p:attrName>ppt_x</p:attrName>
                                        </p:attrNameLst>
                                      </p:cBhvr>
                                      <p:tavLst>
                                        <p:tav tm="0">
                                          <p:val>
                                            <p:strVal val="ppt_x"/>
                                          </p:val>
                                        </p:tav>
                                        <p:tav tm="100000">
                                          <p:val>
                                            <p:strVal val="1+ppt_w/2"/>
                                          </p:val>
                                        </p:tav>
                                      </p:tavLst>
                                    </p:anim>
                                    <p:anim calcmode="lin" valueType="num">
                                      <p:cBhvr additive="base">
                                        <p:cTn id="238" dur="500"/>
                                        <p:tgtEl>
                                          <p:spTgt spid="37"/>
                                        </p:tgtEl>
                                        <p:attrNameLst>
                                          <p:attrName>ppt_y</p:attrName>
                                        </p:attrNameLst>
                                      </p:cBhvr>
                                      <p:tavLst>
                                        <p:tav tm="0">
                                          <p:val>
                                            <p:strVal val="ppt_y"/>
                                          </p:val>
                                        </p:tav>
                                        <p:tav tm="100000">
                                          <p:val>
                                            <p:strVal val="ppt_y"/>
                                          </p:val>
                                        </p:tav>
                                      </p:tavLst>
                                    </p:anim>
                                    <p:set>
                                      <p:cBhvr>
                                        <p:cTn id="239" dur="1" fill="hold">
                                          <p:stCondLst>
                                            <p:cond delay="499"/>
                                          </p:stCondLst>
                                        </p:cTn>
                                        <p:tgtEl>
                                          <p:spTgt spid="37"/>
                                        </p:tgtEl>
                                        <p:attrNameLst>
                                          <p:attrName>style.visibility</p:attrName>
                                        </p:attrNameLst>
                                      </p:cBhvr>
                                      <p:to>
                                        <p:strVal val="hidden"/>
                                      </p:to>
                                    </p:set>
                                  </p:childTnLst>
                                </p:cTn>
                              </p:par>
                              <p:par>
                                <p:cTn id="240" presetID="10" presetClass="entr" presetSubtype="0" fill="hold" grpId="2" nodeType="withEffect">
                                  <p:stCondLst>
                                    <p:cond delay="0"/>
                                  </p:stCondLst>
                                  <p:childTnLst>
                                    <p:set>
                                      <p:cBhvr>
                                        <p:cTn id="241" dur="1" fill="hold">
                                          <p:stCondLst>
                                            <p:cond delay="0"/>
                                          </p:stCondLst>
                                        </p:cTn>
                                        <p:tgtEl>
                                          <p:spTgt spid="16">
                                            <p:txEl>
                                              <p:charRg st="4294967295" end="4294967295"/>
                                            </p:txEl>
                                          </p:spTgt>
                                        </p:tgtEl>
                                        <p:attrNameLst>
                                          <p:attrName>style.visibility</p:attrName>
                                        </p:attrNameLst>
                                      </p:cBhvr>
                                      <p:to>
                                        <p:strVal val="visible"/>
                                      </p:to>
                                    </p:set>
                                    <p:animEffect transition="in" filter="fade">
                                      <p:cBhvr>
                                        <p:cTn id="242" dur="500"/>
                                        <p:tgtEl>
                                          <p:spTgt spid="16">
                                            <p:txEl>
                                              <p:charRg st="4294967295" end="4294967295"/>
                                            </p:txEl>
                                          </p:spTgt>
                                        </p:tgtEl>
                                      </p:cBhvr>
                                    </p:animEffect>
                                  </p:childTnLst>
                                </p:cTn>
                              </p:par>
                            </p:childTnLst>
                          </p:cTn>
                        </p:par>
                      </p:childTnLst>
                    </p:cTn>
                  </p:par>
                </p:childTnLst>
              </p:cTn>
              <p:nextCondLst>
                <p:cond evt="onClick" delay="0">
                  <p:tgtEl>
                    <p:spTgt spid="37"/>
                  </p:tgtEl>
                </p:cond>
              </p:nextCondLst>
            </p:seq>
            <p:seq concurrent="1" nextAc="seek">
              <p:cTn id="243" restart="whenNotActive" fill="hold" evtFilter="cancelBubble" nodeType="interactiveSeq">
                <p:stCondLst>
                  <p:cond evt="onClick" delay="0">
                    <p:tgtEl>
                      <p:spTgt spid="16"/>
                    </p:tgtEl>
                  </p:cond>
                </p:stCondLst>
                <p:endSync evt="end" delay="0">
                  <p:rtn val="all"/>
                </p:endSync>
                <p:childTnLst>
                  <p:par>
                    <p:cTn id="244" fill="hold">
                      <p:stCondLst>
                        <p:cond delay="0"/>
                      </p:stCondLst>
                      <p:childTnLst>
                        <p:par>
                          <p:cTn id="245" fill="hold">
                            <p:stCondLst>
                              <p:cond delay="0"/>
                            </p:stCondLst>
                            <p:childTnLst>
                              <p:par>
                                <p:cTn id="246" presetID="2" presetClass="exit" presetSubtype="2" fill="hold" grpId="1" nodeType="clickEffect">
                                  <p:stCondLst>
                                    <p:cond delay="0"/>
                                  </p:stCondLst>
                                  <p:childTnLst>
                                    <p:anim calcmode="lin" valueType="num">
                                      <p:cBhvr additive="base">
                                        <p:cTn id="247" dur="500"/>
                                        <p:tgtEl>
                                          <p:spTgt spid="16"/>
                                        </p:tgtEl>
                                        <p:attrNameLst>
                                          <p:attrName>ppt_x</p:attrName>
                                        </p:attrNameLst>
                                      </p:cBhvr>
                                      <p:tavLst>
                                        <p:tav tm="0">
                                          <p:val>
                                            <p:strVal val="ppt_x"/>
                                          </p:val>
                                        </p:tav>
                                        <p:tav tm="100000">
                                          <p:val>
                                            <p:strVal val="1+ppt_w/2"/>
                                          </p:val>
                                        </p:tav>
                                      </p:tavLst>
                                    </p:anim>
                                    <p:anim calcmode="lin" valueType="num">
                                      <p:cBhvr additive="base">
                                        <p:cTn id="248" dur="500"/>
                                        <p:tgtEl>
                                          <p:spTgt spid="16"/>
                                        </p:tgtEl>
                                        <p:attrNameLst>
                                          <p:attrName>ppt_y</p:attrName>
                                        </p:attrNameLst>
                                      </p:cBhvr>
                                      <p:tavLst>
                                        <p:tav tm="0">
                                          <p:val>
                                            <p:strVal val="ppt_y"/>
                                          </p:val>
                                        </p:tav>
                                        <p:tav tm="100000">
                                          <p:val>
                                            <p:strVal val="ppt_y"/>
                                          </p:val>
                                        </p:tav>
                                      </p:tavLst>
                                    </p:anim>
                                    <p:set>
                                      <p:cBhvr>
                                        <p:cTn id="24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50" restart="whenNotActive" fill="hold" evtFilter="cancelBubble" nodeType="interactiveSeq">
                <p:stCondLst>
                  <p:cond evt="onClick" delay="0">
                    <p:tgtEl>
                      <p:spTgt spid="5"/>
                    </p:tgtEl>
                  </p:cond>
                </p:stCondLst>
                <p:endSync evt="end" delay="0">
                  <p:rtn val="all"/>
                </p:endSync>
                <p:childTnLst>
                  <p:par>
                    <p:cTn id="251" fill="hold">
                      <p:stCondLst>
                        <p:cond delay="0"/>
                      </p:stCondLst>
                      <p:childTnLst>
                        <p:par>
                          <p:cTn id="252" fill="hold">
                            <p:stCondLst>
                              <p:cond delay="0"/>
                            </p:stCondLst>
                            <p:childTnLst>
                              <p:par>
                                <p:cTn id="253" presetID="17" presetClass="entr" presetSubtype="10" fill="hold" grpId="2" nodeType="clickEffect">
                                  <p:stCondLst>
                                    <p:cond delay="0"/>
                                  </p:stCondLst>
                                  <p:childTnLst>
                                    <p:set>
                                      <p:cBhvr>
                                        <p:cTn id="254" dur="1" fill="hold">
                                          <p:stCondLst>
                                            <p:cond delay="0"/>
                                          </p:stCondLst>
                                        </p:cTn>
                                        <p:tgtEl>
                                          <p:spTgt spid="27"/>
                                        </p:tgtEl>
                                        <p:attrNameLst>
                                          <p:attrName>style.visibility</p:attrName>
                                        </p:attrNameLst>
                                      </p:cBhvr>
                                      <p:to>
                                        <p:strVal val="visible"/>
                                      </p:to>
                                    </p:set>
                                    <p:anim calcmode="lin" valueType="num">
                                      <p:cBhvr>
                                        <p:cTn id="255" dur="500" fill="hold"/>
                                        <p:tgtEl>
                                          <p:spTgt spid="27"/>
                                        </p:tgtEl>
                                        <p:attrNameLst>
                                          <p:attrName>ppt_w</p:attrName>
                                        </p:attrNameLst>
                                      </p:cBhvr>
                                      <p:tavLst>
                                        <p:tav tm="0">
                                          <p:val>
                                            <p:fltVal val="0"/>
                                          </p:val>
                                        </p:tav>
                                        <p:tav tm="100000">
                                          <p:val>
                                            <p:strVal val="#ppt_w"/>
                                          </p:val>
                                        </p:tav>
                                      </p:tavLst>
                                    </p:anim>
                                    <p:anim calcmode="lin" valueType="num">
                                      <p:cBhvr>
                                        <p:cTn id="256" dur="500" fill="hold"/>
                                        <p:tgtEl>
                                          <p:spTgt spid="27"/>
                                        </p:tgtEl>
                                        <p:attrNameLst>
                                          <p:attrName>ppt_h</p:attrName>
                                        </p:attrNameLst>
                                      </p:cBhvr>
                                      <p:tavLst>
                                        <p:tav tm="0">
                                          <p:val>
                                            <p:strVal val="#ppt_h"/>
                                          </p:val>
                                        </p:tav>
                                        <p:tav tm="100000">
                                          <p:val>
                                            <p:strVal val="#ppt_h"/>
                                          </p:val>
                                        </p:tav>
                                      </p:tavLst>
                                    </p:anim>
                                  </p:childTnLst>
                                </p:cTn>
                              </p:par>
                              <p:par>
                                <p:cTn id="257" presetID="17" presetClass="entr" presetSubtype="10" fill="hold" grpId="4" nodeType="withEffect">
                                  <p:stCondLst>
                                    <p:cond delay="0"/>
                                  </p:stCondLst>
                                  <p:childTnLst>
                                    <p:set>
                                      <p:cBhvr>
                                        <p:cTn id="258" dur="1" fill="hold">
                                          <p:stCondLst>
                                            <p:cond delay="0"/>
                                          </p:stCondLst>
                                        </p:cTn>
                                        <p:tgtEl>
                                          <p:spTgt spid="25"/>
                                        </p:tgtEl>
                                        <p:attrNameLst>
                                          <p:attrName>style.visibility</p:attrName>
                                        </p:attrNameLst>
                                      </p:cBhvr>
                                      <p:to>
                                        <p:strVal val="visible"/>
                                      </p:to>
                                    </p:set>
                                    <p:anim calcmode="lin" valueType="num">
                                      <p:cBhvr>
                                        <p:cTn id="259" dur="500" fill="hold"/>
                                        <p:tgtEl>
                                          <p:spTgt spid="25"/>
                                        </p:tgtEl>
                                        <p:attrNameLst>
                                          <p:attrName>ppt_w</p:attrName>
                                        </p:attrNameLst>
                                      </p:cBhvr>
                                      <p:tavLst>
                                        <p:tav tm="0">
                                          <p:val>
                                            <p:fltVal val="0"/>
                                          </p:val>
                                        </p:tav>
                                        <p:tav tm="100000">
                                          <p:val>
                                            <p:strVal val="#ppt_w"/>
                                          </p:val>
                                        </p:tav>
                                      </p:tavLst>
                                    </p:anim>
                                    <p:anim calcmode="lin" valueType="num">
                                      <p:cBhvr>
                                        <p:cTn id="260" dur="500" fill="hold"/>
                                        <p:tgtEl>
                                          <p:spTgt spid="25"/>
                                        </p:tgtEl>
                                        <p:attrNameLst>
                                          <p:attrName>ppt_h</p:attrName>
                                        </p:attrNameLst>
                                      </p:cBhvr>
                                      <p:tavLst>
                                        <p:tav tm="0">
                                          <p:val>
                                            <p:strVal val="#ppt_h"/>
                                          </p:val>
                                        </p:tav>
                                        <p:tav tm="100000">
                                          <p:val>
                                            <p:strVal val="#ppt_h"/>
                                          </p:val>
                                        </p:tav>
                                      </p:tavLst>
                                    </p:anim>
                                  </p:childTnLst>
                                </p:cTn>
                              </p:par>
                              <p:par>
                                <p:cTn id="261" presetID="17" presetClass="entr" presetSubtype="10" fill="hold" grpId="4" nodeType="withEffect">
                                  <p:stCondLst>
                                    <p:cond delay="0"/>
                                  </p:stCondLst>
                                  <p:childTnLst>
                                    <p:set>
                                      <p:cBhvr>
                                        <p:cTn id="262" dur="1" fill="hold">
                                          <p:stCondLst>
                                            <p:cond delay="0"/>
                                          </p:stCondLst>
                                        </p:cTn>
                                        <p:tgtEl>
                                          <p:spTgt spid="24"/>
                                        </p:tgtEl>
                                        <p:attrNameLst>
                                          <p:attrName>style.visibility</p:attrName>
                                        </p:attrNameLst>
                                      </p:cBhvr>
                                      <p:to>
                                        <p:strVal val="visible"/>
                                      </p:to>
                                    </p:set>
                                    <p:anim calcmode="lin" valueType="num">
                                      <p:cBhvr>
                                        <p:cTn id="263" dur="500" fill="hold"/>
                                        <p:tgtEl>
                                          <p:spTgt spid="24"/>
                                        </p:tgtEl>
                                        <p:attrNameLst>
                                          <p:attrName>ppt_w</p:attrName>
                                        </p:attrNameLst>
                                      </p:cBhvr>
                                      <p:tavLst>
                                        <p:tav tm="0">
                                          <p:val>
                                            <p:fltVal val="0"/>
                                          </p:val>
                                        </p:tav>
                                        <p:tav tm="100000">
                                          <p:val>
                                            <p:strVal val="#ppt_w"/>
                                          </p:val>
                                        </p:tav>
                                      </p:tavLst>
                                    </p:anim>
                                    <p:anim calcmode="lin" valueType="num">
                                      <p:cBhvr>
                                        <p:cTn id="264" dur="500" fill="hold"/>
                                        <p:tgtEl>
                                          <p:spTgt spid="24"/>
                                        </p:tgtEl>
                                        <p:attrNameLst>
                                          <p:attrName>ppt_h</p:attrName>
                                        </p:attrNameLst>
                                      </p:cBhvr>
                                      <p:tavLst>
                                        <p:tav tm="0">
                                          <p:val>
                                            <p:strVal val="#ppt_h"/>
                                          </p:val>
                                        </p:tav>
                                        <p:tav tm="100000">
                                          <p:val>
                                            <p:strVal val="#ppt_h"/>
                                          </p:val>
                                        </p:tav>
                                      </p:tavLst>
                                    </p:anim>
                                  </p:childTnLst>
                                </p:cTn>
                              </p:par>
                              <p:par>
                                <p:cTn id="265" presetID="17" presetClass="entr" presetSubtype="10" fill="hold" grpId="4" nodeType="withEffect">
                                  <p:stCondLst>
                                    <p:cond delay="0"/>
                                  </p:stCondLst>
                                  <p:childTnLst>
                                    <p:set>
                                      <p:cBhvr>
                                        <p:cTn id="266" dur="1" fill="hold">
                                          <p:stCondLst>
                                            <p:cond delay="0"/>
                                          </p:stCondLst>
                                        </p:cTn>
                                        <p:tgtEl>
                                          <p:spTgt spid="23"/>
                                        </p:tgtEl>
                                        <p:attrNameLst>
                                          <p:attrName>style.visibility</p:attrName>
                                        </p:attrNameLst>
                                      </p:cBhvr>
                                      <p:to>
                                        <p:strVal val="visible"/>
                                      </p:to>
                                    </p:set>
                                    <p:anim calcmode="lin" valueType="num">
                                      <p:cBhvr>
                                        <p:cTn id="267" dur="500" fill="hold"/>
                                        <p:tgtEl>
                                          <p:spTgt spid="23"/>
                                        </p:tgtEl>
                                        <p:attrNameLst>
                                          <p:attrName>ppt_w</p:attrName>
                                        </p:attrNameLst>
                                      </p:cBhvr>
                                      <p:tavLst>
                                        <p:tav tm="0">
                                          <p:val>
                                            <p:fltVal val="0"/>
                                          </p:val>
                                        </p:tav>
                                        <p:tav tm="100000">
                                          <p:val>
                                            <p:strVal val="#ppt_w"/>
                                          </p:val>
                                        </p:tav>
                                      </p:tavLst>
                                    </p:anim>
                                    <p:anim calcmode="lin" valueType="num">
                                      <p:cBhvr>
                                        <p:cTn id="268" dur="500" fill="hold"/>
                                        <p:tgtEl>
                                          <p:spTgt spid="23"/>
                                        </p:tgtEl>
                                        <p:attrNameLst>
                                          <p:attrName>ppt_h</p:attrName>
                                        </p:attrNameLst>
                                      </p:cBhvr>
                                      <p:tavLst>
                                        <p:tav tm="0">
                                          <p:val>
                                            <p:strVal val="#ppt_h"/>
                                          </p:val>
                                        </p:tav>
                                        <p:tav tm="100000">
                                          <p:val>
                                            <p:strVal val="#ppt_h"/>
                                          </p:val>
                                        </p:tav>
                                      </p:tavLst>
                                    </p:anim>
                                  </p:childTnLst>
                                </p:cTn>
                              </p:par>
                              <p:par>
                                <p:cTn id="269" presetID="17" presetClass="entr" presetSubtype="10" fill="hold" grpId="4" nodeType="withEffect">
                                  <p:stCondLst>
                                    <p:cond delay="0"/>
                                  </p:stCondLst>
                                  <p:childTnLst>
                                    <p:set>
                                      <p:cBhvr>
                                        <p:cTn id="270" dur="1" fill="hold">
                                          <p:stCondLst>
                                            <p:cond delay="0"/>
                                          </p:stCondLst>
                                        </p:cTn>
                                        <p:tgtEl>
                                          <p:spTgt spid="22"/>
                                        </p:tgtEl>
                                        <p:attrNameLst>
                                          <p:attrName>style.visibility</p:attrName>
                                        </p:attrNameLst>
                                      </p:cBhvr>
                                      <p:to>
                                        <p:strVal val="visible"/>
                                      </p:to>
                                    </p:set>
                                    <p:anim calcmode="lin" valueType="num">
                                      <p:cBhvr>
                                        <p:cTn id="271" dur="500" fill="hold"/>
                                        <p:tgtEl>
                                          <p:spTgt spid="22"/>
                                        </p:tgtEl>
                                        <p:attrNameLst>
                                          <p:attrName>ppt_w</p:attrName>
                                        </p:attrNameLst>
                                      </p:cBhvr>
                                      <p:tavLst>
                                        <p:tav tm="0">
                                          <p:val>
                                            <p:fltVal val="0"/>
                                          </p:val>
                                        </p:tav>
                                        <p:tav tm="100000">
                                          <p:val>
                                            <p:strVal val="#ppt_w"/>
                                          </p:val>
                                        </p:tav>
                                      </p:tavLst>
                                    </p:anim>
                                    <p:anim calcmode="lin" valueType="num">
                                      <p:cBhvr>
                                        <p:cTn id="272" dur="500" fill="hold"/>
                                        <p:tgtEl>
                                          <p:spTgt spid="22"/>
                                        </p:tgtEl>
                                        <p:attrNameLst>
                                          <p:attrName>ppt_h</p:attrName>
                                        </p:attrNameLst>
                                      </p:cBhvr>
                                      <p:tavLst>
                                        <p:tav tm="0">
                                          <p:val>
                                            <p:strVal val="#ppt_h"/>
                                          </p:val>
                                        </p:tav>
                                        <p:tav tm="100000">
                                          <p:val>
                                            <p:strVal val="#ppt_h"/>
                                          </p:val>
                                        </p:tav>
                                      </p:tavLst>
                                    </p:anim>
                                  </p:childTnLst>
                                </p:cTn>
                              </p:par>
                              <p:par>
                                <p:cTn id="273" presetID="17" presetClass="entr" presetSubtype="10" fill="hold" grpId="4" nodeType="withEffect">
                                  <p:stCondLst>
                                    <p:cond delay="0"/>
                                  </p:stCondLst>
                                  <p:childTnLst>
                                    <p:set>
                                      <p:cBhvr>
                                        <p:cTn id="274" dur="1" fill="hold">
                                          <p:stCondLst>
                                            <p:cond delay="0"/>
                                          </p:stCondLst>
                                        </p:cTn>
                                        <p:tgtEl>
                                          <p:spTgt spid="29"/>
                                        </p:tgtEl>
                                        <p:attrNameLst>
                                          <p:attrName>style.visibility</p:attrName>
                                        </p:attrNameLst>
                                      </p:cBhvr>
                                      <p:to>
                                        <p:strVal val="visible"/>
                                      </p:to>
                                    </p:set>
                                    <p:anim calcmode="lin" valueType="num">
                                      <p:cBhvr>
                                        <p:cTn id="275" dur="500" fill="hold"/>
                                        <p:tgtEl>
                                          <p:spTgt spid="29"/>
                                        </p:tgtEl>
                                        <p:attrNameLst>
                                          <p:attrName>ppt_w</p:attrName>
                                        </p:attrNameLst>
                                      </p:cBhvr>
                                      <p:tavLst>
                                        <p:tav tm="0">
                                          <p:val>
                                            <p:fltVal val="0"/>
                                          </p:val>
                                        </p:tav>
                                        <p:tav tm="100000">
                                          <p:val>
                                            <p:strVal val="#ppt_w"/>
                                          </p:val>
                                        </p:tav>
                                      </p:tavLst>
                                    </p:anim>
                                    <p:anim calcmode="lin" valueType="num">
                                      <p:cBhvr>
                                        <p:cTn id="276" dur="500" fill="hold"/>
                                        <p:tgtEl>
                                          <p:spTgt spid="29"/>
                                        </p:tgtEl>
                                        <p:attrNameLst>
                                          <p:attrName>ppt_h</p:attrName>
                                        </p:attrNameLst>
                                      </p:cBhvr>
                                      <p:tavLst>
                                        <p:tav tm="0">
                                          <p:val>
                                            <p:strVal val="#ppt_h"/>
                                          </p:val>
                                        </p:tav>
                                        <p:tav tm="100000">
                                          <p:val>
                                            <p:strVal val="#ppt_h"/>
                                          </p:val>
                                        </p:tav>
                                      </p:tavLst>
                                    </p:anim>
                                  </p:childTnLst>
                                </p:cTn>
                              </p:par>
                              <p:par>
                                <p:cTn id="277" presetID="17" presetClass="entr" presetSubtype="10" fill="hold" grpId="4" nodeType="withEffect">
                                  <p:stCondLst>
                                    <p:cond delay="0"/>
                                  </p:stCondLst>
                                  <p:childTnLst>
                                    <p:set>
                                      <p:cBhvr>
                                        <p:cTn id="278" dur="1" fill="hold">
                                          <p:stCondLst>
                                            <p:cond delay="0"/>
                                          </p:stCondLst>
                                        </p:cTn>
                                        <p:tgtEl>
                                          <p:spTgt spid="30"/>
                                        </p:tgtEl>
                                        <p:attrNameLst>
                                          <p:attrName>style.visibility</p:attrName>
                                        </p:attrNameLst>
                                      </p:cBhvr>
                                      <p:to>
                                        <p:strVal val="visible"/>
                                      </p:to>
                                    </p:set>
                                    <p:anim calcmode="lin" valueType="num">
                                      <p:cBhvr>
                                        <p:cTn id="279" dur="500" fill="hold"/>
                                        <p:tgtEl>
                                          <p:spTgt spid="30"/>
                                        </p:tgtEl>
                                        <p:attrNameLst>
                                          <p:attrName>ppt_w</p:attrName>
                                        </p:attrNameLst>
                                      </p:cBhvr>
                                      <p:tavLst>
                                        <p:tav tm="0">
                                          <p:val>
                                            <p:fltVal val="0"/>
                                          </p:val>
                                        </p:tav>
                                        <p:tav tm="100000">
                                          <p:val>
                                            <p:strVal val="#ppt_w"/>
                                          </p:val>
                                        </p:tav>
                                      </p:tavLst>
                                    </p:anim>
                                    <p:anim calcmode="lin" valueType="num">
                                      <p:cBhvr>
                                        <p:cTn id="280" dur="500" fill="hold"/>
                                        <p:tgtEl>
                                          <p:spTgt spid="30"/>
                                        </p:tgtEl>
                                        <p:attrNameLst>
                                          <p:attrName>ppt_h</p:attrName>
                                        </p:attrNameLst>
                                      </p:cBhvr>
                                      <p:tavLst>
                                        <p:tav tm="0">
                                          <p:val>
                                            <p:strVal val="#ppt_h"/>
                                          </p:val>
                                        </p:tav>
                                        <p:tav tm="100000">
                                          <p:val>
                                            <p:strVal val="#ppt_h"/>
                                          </p:val>
                                        </p:tav>
                                      </p:tavLst>
                                    </p:anim>
                                  </p:childTnLst>
                                </p:cTn>
                              </p:par>
                              <p:par>
                                <p:cTn id="281" presetID="17" presetClass="entr" presetSubtype="10" fill="hold" grpId="4" nodeType="withEffect">
                                  <p:stCondLst>
                                    <p:cond delay="0"/>
                                  </p:stCondLst>
                                  <p:childTnLst>
                                    <p:set>
                                      <p:cBhvr>
                                        <p:cTn id="282" dur="1" fill="hold">
                                          <p:stCondLst>
                                            <p:cond delay="0"/>
                                          </p:stCondLst>
                                        </p:cTn>
                                        <p:tgtEl>
                                          <p:spTgt spid="31"/>
                                        </p:tgtEl>
                                        <p:attrNameLst>
                                          <p:attrName>style.visibility</p:attrName>
                                        </p:attrNameLst>
                                      </p:cBhvr>
                                      <p:to>
                                        <p:strVal val="visible"/>
                                      </p:to>
                                    </p:set>
                                    <p:anim calcmode="lin" valueType="num">
                                      <p:cBhvr>
                                        <p:cTn id="283" dur="500" fill="hold"/>
                                        <p:tgtEl>
                                          <p:spTgt spid="31"/>
                                        </p:tgtEl>
                                        <p:attrNameLst>
                                          <p:attrName>ppt_w</p:attrName>
                                        </p:attrNameLst>
                                      </p:cBhvr>
                                      <p:tavLst>
                                        <p:tav tm="0">
                                          <p:val>
                                            <p:fltVal val="0"/>
                                          </p:val>
                                        </p:tav>
                                        <p:tav tm="100000">
                                          <p:val>
                                            <p:strVal val="#ppt_w"/>
                                          </p:val>
                                        </p:tav>
                                      </p:tavLst>
                                    </p:anim>
                                    <p:anim calcmode="lin" valueType="num">
                                      <p:cBhvr>
                                        <p:cTn id="284" dur="500" fill="hold"/>
                                        <p:tgtEl>
                                          <p:spTgt spid="31"/>
                                        </p:tgtEl>
                                        <p:attrNameLst>
                                          <p:attrName>ppt_h</p:attrName>
                                        </p:attrNameLst>
                                      </p:cBhvr>
                                      <p:tavLst>
                                        <p:tav tm="0">
                                          <p:val>
                                            <p:strVal val="#ppt_h"/>
                                          </p:val>
                                        </p:tav>
                                        <p:tav tm="100000">
                                          <p:val>
                                            <p:strVal val="#ppt_h"/>
                                          </p:val>
                                        </p:tav>
                                      </p:tavLst>
                                    </p:anim>
                                  </p:childTnLst>
                                </p:cTn>
                              </p:par>
                              <p:par>
                                <p:cTn id="285" presetID="17" presetClass="entr" presetSubtype="10" fill="hold" grpId="4" nodeType="withEffect">
                                  <p:stCondLst>
                                    <p:cond delay="0"/>
                                  </p:stCondLst>
                                  <p:childTnLst>
                                    <p:set>
                                      <p:cBhvr>
                                        <p:cTn id="286" dur="1" fill="hold">
                                          <p:stCondLst>
                                            <p:cond delay="0"/>
                                          </p:stCondLst>
                                        </p:cTn>
                                        <p:tgtEl>
                                          <p:spTgt spid="32"/>
                                        </p:tgtEl>
                                        <p:attrNameLst>
                                          <p:attrName>style.visibility</p:attrName>
                                        </p:attrNameLst>
                                      </p:cBhvr>
                                      <p:to>
                                        <p:strVal val="visible"/>
                                      </p:to>
                                    </p:set>
                                    <p:anim calcmode="lin" valueType="num">
                                      <p:cBhvr>
                                        <p:cTn id="287" dur="500" fill="hold"/>
                                        <p:tgtEl>
                                          <p:spTgt spid="32"/>
                                        </p:tgtEl>
                                        <p:attrNameLst>
                                          <p:attrName>ppt_w</p:attrName>
                                        </p:attrNameLst>
                                      </p:cBhvr>
                                      <p:tavLst>
                                        <p:tav tm="0">
                                          <p:val>
                                            <p:fltVal val="0"/>
                                          </p:val>
                                        </p:tav>
                                        <p:tav tm="100000">
                                          <p:val>
                                            <p:strVal val="#ppt_w"/>
                                          </p:val>
                                        </p:tav>
                                      </p:tavLst>
                                    </p:anim>
                                    <p:anim calcmode="lin" valueType="num">
                                      <p:cBhvr>
                                        <p:cTn id="288" dur="500" fill="hold"/>
                                        <p:tgtEl>
                                          <p:spTgt spid="32"/>
                                        </p:tgtEl>
                                        <p:attrNameLst>
                                          <p:attrName>ppt_h</p:attrName>
                                        </p:attrNameLst>
                                      </p:cBhvr>
                                      <p:tavLst>
                                        <p:tav tm="0">
                                          <p:val>
                                            <p:strVal val="#ppt_h"/>
                                          </p:val>
                                        </p:tav>
                                        <p:tav tm="100000">
                                          <p:val>
                                            <p:strVal val="#ppt_h"/>
                                          </p:val>
                                        </p:tav>
                                      </p:tavLst>
                                    </p:anim>
                                  </p:childTnLst>
                                </p:cTn>
                              </p:par>
                              <p:par>
                                <p:cTn id="289" presetID="17" presetClass="entr" presetSubtype="10" fill="hold" grpId="4" nodeType="withEffect">
                                  <p:stCondLst>
                                    <p:cond delay="0"/>
                                  </p:stCondLst>
                                  <p:childTnLst>
                                    <p:set>
                                      <p:cBhvr>
                                        <p:cTn id="290" dur="1" fill="hold">
                                          <p:stCondLst>
                                            <p:cond delay="0"/>
                                          </p:stCondLst>
                                        </p:cTn>
                                        <p:tgtEl>
                                          <p:spTgt spid="33"/>
                                        </p:tgtEl>
                                        <p:attrNameLst>
                                          <p:attrName>style.visibility</p:attrName>
                                        </p:attrNameLst>
                                      </p:cBhvr>
                                      <p:to>
                                        <p:strVal val="visible"/>
                                      </p:to>
                                    </p:set>
                                    <p:anim calcmode="lin" valueType="num">
                                      <p:cBhvr>
                                        <p:cTn id="291" dur="500" fill="hold"/>
                                        <p:tgtEl>
                                          <p:spTgt spid="33"/>
                                        </p:tgtEl>
                                        <p:attrNameLst>
                                          <p:attrName>ppt_w</p:attrName>
                                        </p:attrNameLst>
                                      </p:cBhvr>
                                      <p:tavLst>
                                        <p:tav tm="0">
                                          <p:val>
                                            <p:fltVal val="0"/>
                                          </p:val>
                                        </p:tav>
                                        <p:tav tm="100000">
                                          <p:val>
                                            <p:strVal val="#ppt_w"/>
                                          </p:val>
                                        </p:tav>
                                      </p:tavLst>
                                    </p:anim>
                                    <p:anim calcmode="lin" valueType="num">
                                      <p:cBhvr>
                                        <p:cTn id="292" dur="500" fill="hold"/>
                                        <p:tgtEl>
                                          <p:spTgt spid="33"/>
                                        </p:tgtEl>
                                        <p:attrNameLst>
                                          <p:attrName>ppt_h</p:attrName>
                                        </p:attrNameLst>
                                      </p:cBhvr>
                                      <p:tavLst>
                                        <p:tav tm="0">
                                          <p:val>
                                            <p:strVal val="#ppt_h"/>
                                          </p:val>
                                        </p:tav>
                                        <p:tav tm="100000">
                                          <p:val>
                                            <p:strVal val="#ppt_h"/>
                                          </p:val>
                                        </p:tav>
                                      </p:tavLst>
                                    </p:anim>
                                  </p:childTnLst>
                                </p:cTn>
                              </p:par>
                              <p:par>
                                <p:cTn id="293" presetID="17" presetClass="entr" presetSubtype="10" fill="hold" grpId="4" nodeType="withEffect">
                                  <p:stCondLst>
                                    <p:cond delay="0"/>
                                  </p:stCondLst>
                                  <p:childTnLst>
                                    <p:set>
                                      <p:cBhvr>
                                        <p:cTn id="294" dur="1" fill="hold">
                                          <p:stCondLst>
                                            <p:cond delay="0"/>
                                          </p:stCondLst>
                                        </p:cTn>
                                        <p:tgtEl>
                                          <p:spTgt spid="34"/>
                                        </p:tgtEl>
                                        <p:attrNameLst>
                                          <p:attrName>style.visibility</p:attrName>
                                        </p:attrNameLst>
                                      </p:cBhvr>
                                      <p:to>
                                        <p:strVal val="visible"/>
                                      </p:to>
                                    </p:set>
                                    <p:anim calcmode="lin" valueType="num">
                                      <p:cBhvr>
                                        <p:cTn id="295" dur="500" fill="hold"/>
                                        <p:tgtEl>
                                          <p:spTgt spid="34"/>
                                        </p:tgtEl>
                                        <p:attrNameLst>
                                          <p:attrName>ppt_w</p:attrName>
                                        </p:attrNameLst>
                                      </p:cBhvr>
                                      <p:tavLst>
                                        <p:tav tm="0">
                                          <p:val>
                                            <p:fltVal val="0"/>
                                          </p:val>
                                        </p:tav>
                                        <p:tav tm="100000">
                                          <p:val>
                                            <p:strVal val="#ppt_w"/>
                                          </p:val>
                                        </p:tav>
                                      </p:tavLst>
                                    </p:anim>
                                    <p:anim calcmode="lin" valueType="num">
                                      <p:cBhvr>
                                        <p:cTn id="296" dur="500" fill="hold"/>
                                        <p:tgtEl>
                                          <p:spTgt spid="34"/>
                                        </p:tgtEl>
                                        <p:attrNameLst>
                                          <p:attrName>ppt_h</p:attrName>
                                        </p:attrNameLst>
                                      </p:cBhvr>
                                      <p:tavLst>
                                        <p:tav tm="0">
                                          <p:val>
                                            <p:strVal val="#ppt_h"/>
                                          </p:val>
                                        </p:tav>
                                        <p:tav tm="100000">
                                          <p:val>
                                            <p:strVal val="#ppt_h"/>
                                          </p:val>
                                        </p:tav>
                                      </p:tavLst>
                                    </p:anim>
                                  </p:childTnLst>
                                </p:cTn>
                              </p:par>
                              <p:par>
                                <p:cTn id="297" presetID="17" presetClass="entr" presetSubtype="10" fill="hold" grpId="4" nodeType="withEffect">
                                  <p:stCondLst>
                                    <p:cond delay="0"/>
                                  </p:stCondLst>
                                  <p:childTnLst>
                                    <p:set>
                                      <p:cBhvr>
                                        <p:cTn id="298" dur="1" fill="hold">
                                          <p:stCondLst>
                                            <p:cond delay="0"/>
                                          </p:stCondLst>
                                        </p:cTn>
                                        <p:tgtEl>
                                          <p:spTgt spid="35"/>
                                        </p:tgtEl>
                                        <p:attrNameLst>
                                          <p:attrName>style.visibility</p:attrName>
                                        </p:attrNameLst>
                                      </p:cBhvr>
                                      <p:to>
                                        <p:strVal val="visible"/>
                                      </p:to>
                                    </p:set>
                                    <p:anim calcmode="lin" valueType="num">
                                      <p:cBhvr>
                                        <p:cTn id="299" dur="500" fill="hold"/>
                                        <p:tgtEl>
                                          <p:spTgt spid="35"/>
                                        </p:tgtEl>
                                        <p:attrNameLst>
                                          <p:attrName>ppt_w</p:attrName>
                                        </p:attrNameLst>
                                      </p:cBhvr>
                                      <p:tavLst>
                                        <p:tav tm="0">
                                          <p:val>
                                            <p:fltVal val="0"/>
                                          </p:val>
                                        </p:tav>
                                        <p:tav tm="100000">
                                          <p:val>
                                            <p:strVal val="#ppt_w"/>
                                          </p:val>
                                        </p:tav>
                                      </p:tavLst>
                                    </p:anim>
                                    <p:anim calcmode="lin" valueType="num">
                                      <p:cBhvr>
                                        <p:cTn id="300" dur="500" fill="hold"/>
                                        <p:tgtEl>
                                          <p:spTgt spid="35"/>
                                        </p:tgtEl>
                                        <p:attrNameLst>
                                          <p:attrName>ppt_h</p:attrName>
                                        </p:attrNameLst>
                                      </p:cBhvr>
                                      <p:tavLst>
                                        <p:tav tm="0">
                                          <p:val>
                                            <p:strVal val="#ppt_h"/>
                                          </p:val>
                                        </p:tav>
                                        <p:tav tm="100000">
                                          <p:val>
                                            <p:strVal val="#ppt_h"/>
                                          </p:val>
                                        </p:tav>
                                      </p:tavLst>
                                    </p:anim>
                                  </p:childTnLst>
                                </p:cTn>
                              </p:par>
                              <p:par>
                                <p:cTn id="301" presetID="17" presetClass="entr" presetSubtype="10" fill="hold" grpId="4" nodeType="withEffect">
                                  <p:stCondLst>
                                    <p:cond delay="0"/>
                                  </p:stCondLst>
                                  <p:childTnLst>
                                    <p:set>
                                      <p:cBhvr>
                                        <p:cTn id="302" dur="1" fill="hold">
                                          <p:stCondLst>
                                            <p:cond delay="0"/>
                                          </p:stCondLst>
                                        </p:cTn>
                                        <p:tgtEl>
                                          <p:spTgt spid="36"/>
                                        </p:tgtEl>
                                        <p:attrNameLst>
                                          <p:attrName>style.visibility</p:attrName>
                                        </p:attrNameLst>
                                      </p:cBhvr>
                                      <p:to>
                                        <p:strVal val="visible"/>
                                      </p:to>
                                    </p:set>
                                    <p:anim calcmode="lin" valueType="num">
                                      <p:cBhvr>
                                        <p:cTn id="303" dur="500" fill="hold"/>
                                        <p:tgtEl>
                                          <p:spTgt spid="36"/>
                                        </p:tgtEl>
                                        <p:attrNameLst>
                                          <p:attrName>ppt_w</p:attrName>
                                        </p:attrNameLst>
                                      </p:cBhvr>
                                      <p:tavLst>
                                        <p:tav tm="0">
                                          <p:val>
                                            <p:fltVal val="0"/>
                                          </p:val>
                                        </p:tav>
                                        <p:tav tm="100000">
                                          <p:val>
                                            <p:strVal val="#ppt_w"/>
                                          </p:val>
                                        </p:tav>
                                      </p:tavLst>
                                    </p:anim>
                                    <p:anim calcmode="lin" valueType="num">
                                      <p:cBhvr>
                                        <p:cTn id="304" dur="500" fill="hold"/>
                                        <p:tgtEl>
                                          <p:spTgt spid="36"/>
                                        </p:tgtEl>
                                        <p:attrNameLst>
                                          <p:attrName>ppt_h</p:attrName>
                                        </p:attrNameLst>
                                      </p:cBhvr>
                                      <p:tavLst>
                                        <p:tav tm="0">
                                          <p:val>
                                            <p:strVal val="#ppt_h"/>
                                          </p:val>
                                        </p:tav>
                                        <p:tav tm="100000">
                                          <p:val>
                                            <p:strVal val="#ppt_h"/>
                                          </p:val>
                                        </p:tav>
                                      </p:tavLst>
                                    </p:anim>
                                  </p:childTnLst>
                                </p:cTn>
                              </p:par>
                              <p:par>
                                <p:cTn id="305" presetID="17" presetClass="entr" presetSubtype="10" fill="hold" grpId="4" nodeType="withEffect">
                                  <p:stCondLst>
                                    <p:cond delay="0"/>
                                  </p:stCondLst>
                                  <p:childTnLst>
                                    <p:set>
                                      <p:cBhvr>
                                        <p:cTn id="306" dur="1" fill="hold">
                                          <p:stCondLst>
                                            <p:cond delay="0"/>
                                          </p:stCondLst>
                                        </p:cTn>
                                        <p:tgtEl>
                                          <p:spTgt spid="37"/>
                                        </p:tgtEl>
                                        <p:attrNameLst>
                                          <p:attrName>style.visibility</p:attrName>
                                        </p:attrNameLst>
                                      </p:cBhvr>
                                      <p:to>
                                        <p:strVal val="visible"/>
                                      </p:to>
                                    </p:set>
                                    <p:anim calcmode="lin" valueType="num">
                                      <p:cBhvr>
                                        <p:cTn id="307" dur="500" fill="hold"/>
                                        <p:tgtEl>
                                          <p:spTgt spid="37"/>
                                        </p:tgtEl>
                                        <p:attrNameLst>
                                          <p:attrName>ppt_w</p:attrName>
                                        </p:attrNameLst>
                                      </p:cBhvr>
                                      <p:tavLst>
                                        <p:tav tm="0">
                                          <p:val>
                                            <p:fltVal val="0"/>
                                          </p:val>
                                        </p:tav>
                                        <p:tav tm="100000">
                                          <p:val>
                                            <p:strVal val="#ppt_w"/>
                                          </p:val>
                                        </p:tav>
                                      </p:tavLst>
                                    </p:anim>
                                    <p:anim calcmode="lin" valueType="num">
                                      <p:cBhvr>
                                        <p:cTn id="308" dur="500" fill="hold"/>
                                        <p:tgtEl>
                                          <p:spTgt spid="37"/>
                                        </p:tgtEl>
                                        <p:attrNameLst>
                                          <p:attrName>ppt_h</p:attrName>
                                        </p:attrNameLst>
                                      </p:cBhvr>
                                      <p:tavLst>
                                        <p:tav tm="0">
                                          <p:val>
                                            <p:strVal val="#ppt_h"/>
                                          </p:val>
                                        </p:tav>
                                        <p:tav tm="100000">
                                          <p:val>
                                            <p:strVal val="#ppt_h"/>
                                          </p:val>
                                        </p:tav>
                                      </p:tavLst>
                                    </p:anim>
                                  </p:childTnLst>
                                </p:cTn>
                              </p:par>
                              <p:par>
                                <p:cTn id="309" presetID="17" presetClass="entr" presetSubtype="10" fill="hold" grpId="4" nodeType="withEffect">
                                  <p:stCondLst>
                                    <p:cond delay="0"/>
                                  </p:stCondLst>
                                  <p:childTnLst>
                                    <p:set>
                                      <p:cBhvr>
                                        <p:cTn id="310" dur="1" fill="hold">
                                          <p:stCondLst>
                                            <p:cond delay="0"/>
                                          </p:stCondLst>
                                        </p:cTn>
                                        <p:tgtEl>
                                          <p:spTgt spid="16"/>
                                        </p:tgtEl>
                                        <p:attrNameLst>
                                          <p:attrName>style.visibility</p:attrName>
                                        </p:attrNameLst>
                                      </p:cBhvr>
                                      <p:to>
                                        <p:strVal val="visible"/>
                                      </p:to>
                                    </p:set>
                                    <p:anim calcmode="lin" valueType="num">
                                      <p:cBhvr>
                                        <p:cTn id="311" dur="500" fill="hold"/>
                                        <p:tgtEl>
                                          <p:spTgt spid="16"/>
                                        </p:tgtEl>
                                        <p:attrNameLst>
                                          <p:attrName>ppt_w</p:attrName>
                                        </p:attrNameLst>
                                      </p:cBhvr>
                                      <p:tavLst>
                                        <p:tav tm="0">
                                          <p:val>
                                            <p:fltVal val="0"/>
                                          </p:val>
                                        </p:tav>
                                        <p:tav tm="100000">
                                          <p:val>
                                            <p:strVal val="#ppt_w"/>
                                          </p:val>
                                        </p:tav>
                                      </p:tavLst>
                                    </p:anim>
                                    <p:anim calcmode="lin" valueType="num">
                                      <p:cBhvr>
                                        <p:cTn id="312" dur="500" fill="hold"/>
                                        <p:tgtEl>
                                          <p:spTgt spid="16"/>
                                        </p:tgtEl>
                                        <p:attrNameLst>
                                          <p:attrName>ppt_h</p:attrName>
                                        </p:attrNameLst>
                                      </p:cBhvr>
                                      <p:tavLst>
                                        <p:tav tm="0">
                                          <p:val>
                                            <p:strVal val="#ppt_h"/>
                                          </p:val>
                                        </p:tav>
                                        <p:tav tm="100000">
                                          <p:val>
                                            <p:strVal val="#ppt_h"/>
                                          </p:val>
                                        </p:tav>
                                      </p:tavLst>
                                    </p:anim>
                                  </p:childTnLst>
                                </p:cTn>
                              </p:par>
                              <p:par>
                                <p:cTn id="313" presetID="1" presetClass="exit" presetSubtype="0" fill="hold" nodeType="withEffect">
                                  <p:stCondLst>
                                    <p:cond delay="0"/>
                                  </p:stCondLst>
                                  <p:childTnLst>
                                    <p:set>
                                      <p:cBhvr>
                                        <p:cTn id="314" dur="1" fill="hold">
                                          <p:stCondLst>
                                            <p:cond delay="0"/>
                                          </p:stCondLst>
                                        </p:cTn>
                                        <p:tgtEl>
                                          <p:spTgt spid="10"/>
                                        </p:tgtEl>
                                        <p:attrNameLst>
                                          <p:attrName>style.visibility</p:attrName>
                                        </p:attrNameLst>
                                      </p:cBhvr>
                                      <p:to>
                                        <p:strVal val="hidden"/>
                                      </p:to>
                                    </p:set>
                                  </p:childTnLst>
                                </p:cTn>
                              </p:par>
                              <p:par>
                                <p:cTn id="315" presetID="1" presetClass="exit" presetSubtype="0" fill="hold" nodeType="withEffect">
                                  <p:stCondLst>
                                    <p:cond delay="0"/>
                                  </p:stCondLst>
                                  <p:childTnLst>
                                    <p:set>
                                      <p:cBhvr>
                                        <p:cTn id="316" dur="1" fill="hold">
                                          <p:stCondLst>
                                            <p:cond delay="0"/>
                                          </p:stCondLst>
                                        </p:cTn>
                                        <p:tgtEl>
                                          <p:spTgt spid="38"/>
                                        </p:tgtEl>
                                        <p:attrNameLst>
                                          <p:attrName>style.visibility</p:attrName>
                                        </p:attrNameLst>
                                      </p:cBhvr>
                                      <p:to>
                                        <p:strVal val="hidden"/>
                                      </p:to>
                                    </p:set>
                                  </p:childTnLst>
                                </p:cTn>
                              </p:par>
                              <p:par>
                                <p:cTn id="317" presetID="1" presetClass="exit" presetSubtype="0" fill="hold" nodeType="withEffect">
                                  <p:stCondLst>
                                    <p:cond delay="0"/>
                                  </p:stCondLst>
                                  <p:childTnLst>
                                    <p:set>
                                      <p:cBhvr>
                                        <p:cTn id="318" dur="1" fill="hold">
                                          <p:stCondLst>
                                            <p:cond delay="0"/>
                                          </p:stCondLst>
                                        </p:cTn>
                                        <p:tgtEl>
                                          <p:spTgt spid="39"/>
                                        </p:tgtEl>
                                        <p:attrNameLst>
                                          <p:attrName>style.visibility</p:attrName>
                                        </p:attrNameLst>
                                      </p:cBhvr>
                                      <p:to>
                                        <p:strVal val="hidden"/>
                                      </p:to>
                                    </p:set>
                                  </p:childTnLst>
                                </p:cTn>
                              </p:par>
                              <p:par>
                                <p:cTn id="319" presetID="1" presetClass="exit" presetSubtype="0" fill="hold" grpId="5" nodeType="withEffect">
                                  <p:stCondLst>
                                    <p:cond delay="0"/>
                                  </p:stCondLst>
                                  <p:childTnLst>
                                    <p:set>
                                      <p:cBhvr>
                                        <p:cTn id="320" dur="1" fill="hold">
                                          <p:stCondLst>
                                            <p:cond delay="0"/>
                                          </p:stCondLst>
                                        </p:cTn>
                                        <p:tgtEl>
                                          <p:spTgt spid="25">
                                            <p:txEl>
                                              <p:charRg st="4294967295" end="4294967295"/>
                                            </p:txEl>
                                          </p:spTgt>
                                        </p:tgtEl>
                                        <p:attrNameLst>
                                          <p:attrName>style.visibility</p:attrName>
                                        </p:attrNameLst>
                                      </p:cBhvr>
                                      <p:to>
                                        <p:strVal val="hidden"/>
                                      </p:to>
                                    </p:set>
                                  </p:childTnLst>
                                </p:cTn>
                              </p:par>
                              <p:par>
                                <p:cTn id="321" presetID="1" presetClass="exit" presetSubtype="0" fill="hold" grpId="5" nodeType="withEffect">
                                  <p:stCondLst>
                                    <p:cond delay="0"/>
                                  </p:stCondLst>
                                  <p:childTnLst>
                                    <p:set>
                                      <p:cBhvr>
                                        <p:cTn id="322" dur="1" fill="hold">
                                          <p:stCondLst>
                                            <p:cond delay="0"/>
                                          </p:stCondLst>
                                        </p:cTn>
                                        <p:tgtEl>
                                          <p:spTgt spid="24">
                                            <p:txEl>
                                              <p:charRg st="4294967295" end="4294967295"/>
                                            </p:txEl>
                                          </p:spTgt>
                                        </p:tgtEl>
                                        <p:attrNameLst>
                                          <p:attrName>style.visibility</p:attrName>
                                        </p:attrNameLst>
                                      </p:cBhvr>
                                      <p:to>
                                        <p:strVal val="hidden"/>
                                      </p:to>
                                    </p:set>
                                  </p:childTnLst>
                                </p:cTn>
                              </p:par>
                              <p:par>
                                <p:cTn id="323" presetID="1" presetClass="exit" presetSubtype="0" fill="hold" grpId="5" nodeType="withEffect">
                                  <p:stCondLst>
                                    <p:cond delay="0"/>
                                  </p:stCondLst>
                                  <p:childTnLst>
                                    <p:set>
                                      <p:cBhvr>
                                        <p:cTn id="324" dur="1" fill="hold">
                                          <p:stCondLst>
                                            <p:cond delay="0"/>
                                          </p:stCondLst>
                                        </p:cTn>
                                        <p:tgtEl>
                                          <p:spTgt spid="23">
                                            <p:txEl>
                                              <p:charRg st="4294967295" end="4294967295"/>
                                            </p:txEl>
                                          </p:spTgt>
                                        </p:tgtEl>
                                        <p:attrNameLst>
                                          <p:attrName>style.visibility</p:attrName>
                                        </p:attrNameLst>
                                      </p:cBhvr>
                                      <p:to>
                                        <p:strVal val="hidden"/>
                                      </p:to>
                                    </p:set>
                                  </p:childTnLst>
                                </p:cTn>
                              </p:par>
                              <p:par>
                                <p:cTn id="325" presetID="1" presetClass="exit" presetSubtype="0" fill="hold" grpId="5" nodeType="withEffect">
                                  <p:stCondLst>
                                    <p:cond delay="0"/>
                                  </p:stCondLst>
                                  <p:childTnLst>
                                    <p:set>
                                      <p:cBhvr>
                                        <p:cTn id="326" dur="1" fill="hold">
                                          <p:stCondLst>
                                            <p:cond delay="0"/>
                                          </p:stCondLst>
                                        </p:cTn>
                                        <p:tgtEl>
                                          <p:spTgt spid="22">
                                            <p:txEl>
                                              <p:charRg st="4294967295" end="4294967295"/>
                                            </p:txEl>
                                          </p:spTgt>
                                        </p:tgtEl>
                                        <p:attrNameLst>
                                          <p:attrName>style.visibility</p:attrName>
                                        </p:attrNameLst>
                                      </p:cBhvr>
                                      <p:to>
                                        <p:strVal val="hidden"/>
                                      </p:to>
                                    </p:set>
                                  </p:childTnLst>
                                </p:cTn>
                              </p:par>
                              <p:par>
                                <p:cTn id="327" presetID="1" presetClass="exit" presetSubtype="0" fill="hold" grpId="5" nodeType="withEffect">
                                  <p:stCondLst>
                                    <p:cond delay="0"/>
                                  </p:stCondLst>
                                  <p:childTnLst>
                                    <p:set>
                                      <p:cBhvr>
                                        <p:cTn id="328" dur="1" fill="hold">
                                          <p:stCondLst>
                                            <p:cond delay="0"/>
                                          </p:stCondLst>
                                        </p:cTn>
                                        <p:tgtEl>
                                          <p:spTgt spid="29">
                                            <p:txEl>
                                              <p:charRg st="4294967295" end="4294967295"/>
                                            </p:txEl>
                                          </p:spTgt>
                                        </p:tgtEl>
                                        <p:attrNameLst>
                                          <p:attrName>style.visibility</p:attrName>
                                        </p:attrNameLst>
                                      </p:cBhvr>
                                      <p:to>
                                        <p:strVal val="hidden"/>
                                      </p:to>
                                    </p:set>
                                  </p:childTnLst>
                                </p:cTn>
                              </p:par>
                              <p:par>
                                <p:cTn id="329" presetID="1" presetClass="exit" presetSubtype="0" fill="hold" grpId="5" nodeType="withEffect">
                                  <p:stCondLst>
                                    <p:cond delay="0"/>
                                  </p:stCondLst>
                                  <p:childTnLst>
                                    <p:set>
                                      <p:cBhvr>
                                        <p:cTn id="330" dur="1" fill="hold">
                                          <p:stCondLst>
                                            <p:cond delay="0"/>
                                          </p:stCondLst>
                                        </p:cTn>
                                        <p:tgtEl>
                                          <p:spTgt spid="30">
                                            <p:txEl>
                                              <p:charRg st="4294967295" end="4294967295"/>
                                            </p:txEl>
                                          </p:spTgt>
                                        </p:tgtEl>
                                        <p:attrNameLst>
                                          <p:attrName>style.visibility</p:attrName>
                                        </p:attrNameLst>
                                      </p:cBhvr>
                                      <p:to>
                                        <p:strVal val="hidden"/>
                                      </p:to>
                                    </p:set>
                                  </p:childTnLst>
                                </p:cTn>
                              </p:par>
                              <p:par>
                                <p:cTn id="331" presetID="1" presetClass="exit" presetSubtype="0" fill="hold" grpId="5" nodeType="withEffect">
                                  <p:stCondLst>
                                    <p:cond delay="0"/>
                                  </p:stCondLst>
                                  <p:childTnLst>
                                    <p:set>
                                      <p:cBhvr>
                                        <p:cTn id="332" dur="1" fill="hold">
                                          <p:stCondLst>
                                            <p:cond delay="0"/>
                                          </p:stCondLst>
                                        </p:cTn>
                                        <p:tgtEl>
                                          <p:spTgt spid="31">
                                            <p:txEl>
                                              <p:charRg st="4294967295" end="4294967295"/>
                                            </p:txEl>
                                          </p:spTgt>
                                        </p:tgtEl>
                                        <p:attrNameLst>
                                          <p:attrName>style.visibility</p:attrName>
                                        </p:attrNameLst>
                                      </p:cBhvr>
                                      <p:to>
                                        <p:strVal val="hidden"/>
                                      </p:to>
                                    </p:set>
                                  </p:childTnLst>
                                </p:cTn>
                              </p:par>
                              <p:par>
                                <p:cTn id="333" presetID="1" presetClass="exit" presetSubtype="0" fill="hold" grpId="5" nodeType="withEffect">
                                  <p:stCondLst>
                                    <p:cond delay="0"/>
                                  </p:stCondLst>
                                  <p:childTnLst>
                                    <p:set>
                                      <p:cBhvr>
                                        <p:cTn id="334" dur="1" fill="hold">
                                          <p:stCondLst>
                                            <p:cond delay="0"/>
                                          </p:stCondLst>
                                        </p:cTn>
                                        <p:tgtEl>
                                          <p:spTgt spid="32">
                                            <p:txEl>
                                              <p:charRg st="4294967295" end="4294967295"/>
                                            </p:txEl>
                                          </p:spTgt>
                                        </p:tgtEl>
                                        <p:attrNameLst>
                                          <p:attrName>style.visibility</p:attrName>
                                        </p:attrNameLst>
                                      </p:cBhvr>
                                      <p:to>
                                        <p:strVal val="hidden"/>
                                      </p:to>
                                    </p:set>
                                  </p:childTnLst>
                                </p:cTn>
                              </p:par>
                              <p:par>
                                <p:cTn id="335" presetID="1" presetClass="exit" presetSubtype="0" fill="hold" grpId="5" nodeType="withEffect">
                                  <p:stCondLst>
                                    <p:cond delay="0"/>
                                  </p:stCondLst>
                                  <p:childTnLst>
                                    <p:set>
                                      <p:cBhvr>
                                        <p:cTn id="336" dur="1" fill="hold">
                                          <p:stCondLst>
                                            <p:cond delay="0"/>
                                          </p:stCondLst>
                                        </p:cTn>
                                        <p:tgtEl>
                                          <p:spTgt spid="33">
                                            <p:txEl>
                                              <p:charRg st="4294967295" end="4294967295"/>
                                            </p:txEl>
                                          </p:spTgt>
                                        </p:tgtEl>
                                        <p:attrNameLst>
                                          <p:attrName>style.visibility</p:attrName>
                                        </p:attrNameLst>
                                      </p:cBhvr>
                                      <p:to>
                                        <p:strVal val="hidden"/>
                                      </p:to>
                                    </p:set>
                                  </p:childTnLst>
                                </p:cTn>
                              </p:par>
                              <p:par>
                                <p:cTn id="337" presetID="1" presetClass="exit" presetSubtype="0" fill="hold" grpId="5" nodeType="withEffect">
                                  <p:stCondLst>
                                    <p:cond delay="0"/>
                                  </p:stCondLst>
                                  <p:childTnLst>
                                    <p:set>
                                      <p:cBhvr>
                                        <p:cTn id="338" dur="1" fill="hold">
                                          <p:stCondLst>
                                            <p:cond delay="0"/>
                                          </p:stCondLst>
                                        </p:cTn>
                                        <p:tgtEl>
                                          <p:spTgt spid="34">
                                            <p:txEl>
                                              <p:charRg st="4294967295" end="4294967295"/>
                                            </p:txEl>
                                          </p:spTgt>
                                        </p:tgtEl>
                                        <p:attrNameLst>
                                          <p:attrName>style.visibility</p:attrName>
                                        </p:attrNameLst>
                                      </p:cBhvr>
                                      <p:to>
                                        <p:strVal val="hidden"/>
                                      </p:to>
                                    </p:set>
                                  </p:childTnLst>
                                </p:cTn>
                              </p:par>
                              <p:par>
                                <p:cTn id="339" presetID="1" presetClass="exit" presetSubtype="0" fill="hold" grpId="5" nodeType="withEffect">
                                  <p:stCondLst>
                                    <p:cond delay="0"/>
                                  </p:stCondLst>
                                  <p:childTnLst>
                                    <p:set>
                                      <p:cBhvr>
                                        <p:cTn id="340" dur="1" fill="hold">
                                          <p:stCondLst>
                                            <p:cond delay="0"/>
                                          </p:stCondLst>
                                        </p:cTn>
                                        <p:tgtEl>
                                          <p:spTgt spid="35">
                                            <p:txEl>
                                              <p:charRg st="4294967295" end="4294967295"/>
                                            </p:txEl>
                                          </p:spTgt>
                                        </p:tgtEl>
                                        <p:attrNameLst>
                                          <p:attrName>style.visibility</p:attrName>
                                        </p:attrNameLst>
                                      </p:cBhvr>
                                      <p:to>
                                        <p:strVal val="hidden"/>
                                      </p:to>
                                    </p:set>
                                  </p:childTnLst>
                                </p:cTn>
                              </p:par>
                              <p:par>
                                <p:cTn id="341" presetID="1" presetClass="exit" presetSubtype="0" fill="hold" grpId="5" nodeType="withEffect">
                                  <p:stCondLst>
                                    <p:cond delay="0"/>
                                  </p:stCondLst>
                                  <p:childTnLst>
                                    <p:set>
                                      <p:cBhvr>
                                        <p:cTn id="342" dur="1" fill="hold">
                                          <p:stCondLst>
                                            <p:cond delay="0"/>
                                          </p:stCondLst>
                                        </p:cTn>
                                        <p:tgtEl>
                                          <p:spTgt spid="36">
                                            <p:txEl>
                                              <p:charRg st="4294967295" end="4294967295"/>
                                            </p:txEl>
                                          </p:spTgt>
                                        </p:tgtEl>
                                        <p:attrNameLst>
                                          <p:attrName>style.visibility</p:attrName>
                                        </p:attrNameLst>
                                      </p:cBhvr>
                                      <p:to>
                                        <p:strVal val="hidden"/>
                                      </p:to>
                                    </p:set>
                                  </p:childTnLst>
                                </p:cTn>
                              </p:par>
                              <p:par>
                                <p:cTn id="343" presetID="1" presetClass="exit" presetSubtype="0" fill="hold" grpId="5" nodeType="withEffect">
                                  <p:stCondLst>
                                    <p:cond delay="0"/>
                                  </p:stCondLst>
                                  <p:childTnLst>
                                    <p:set>
                                      <p:cBhvr>
                                        <p:cTn id="344" dur="1" fill="hold">
                                          <p:stCondLst>
                                            <p:cond delay="0"/>
                                          </p:stCondLst>
                                        </p:cTn>
                                        <p:tgtEl>
                                          <p:spTgt spid="37">
                                            <p:txEl>
                                              <p:charRg st="4294967295" end="4294967295"/>
                                            </p:txEl>
                                          </p:spTgt>
                                        </p:tgtEl>
                                        <p:attrNameLst>
                                          <p:attrName>style.visibility</p:attrName>
                                        </p:attrNameLst>
                                      </p:cBhvr>
                                      <p:to>
                                        <p:strVal val="hidden"/>
                                      </p:to>
                                    </p:set>
                                  </p:childTnLst>
                                </p:cTn>
                              </p:par>
                              <p:par>
                                <p:cTn id="345" presetID="1" presetClass="exit" presetSubtype="0" fill="hold" grpId="5" nodeType="withEffect">
                                  <p:stCondLst>
                                    <p:cond delay="0"/>
                                  </p:stCondLst>
                                  <p:childTnLst>
                                    <p:set>
                                      <p:cBhvr>
                                        <p:cTn id="346" dur="1" fill="hold">
                                          <p:stCondLst>
                                            <p:cond delay="0"/>
                                          </p:stCondLst>
                                        </p:cTn>
                                        <p:tgtEl>
                                          <p:spTgt spid="16">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47" restart="whenNotActive" fill="hold" evtFilter="cancelBubble" nodeType="interactiveSeq">
                <p:stCondLst>
                  <p:cond evt="onClick" delay="0">
                    <p:tgtEl>
                      <p:spTgt spid="6"/>
                    </p:tgtEl>
                  </p:cond>
                </p:stCondLst>
                <p:endSync evt="end" delay="0">
                  <p:rtn val="all"/>
                </p:endSync>
                <p:childTnLst>
                  <p:par>
                    <p:cTn id="348" fill="hold">
                      <p:stCondLst>
                        <p:cond delay="0"/>
                      </p:stCondLst>
                      <p:childTnLst>
                        <p:par>
                          <p:cTn id="349" fill="hold">
                            <p:stCondLst>
                              <p:cond delay="0"/>
                            </p:stCondLst>
                            <p:childTnLst>
                              <p:par>
                                <p:cTn id="350" presetID="17" presetClass="entr" presetSubtype="10" fill="hold" grpId="3" nodeType="clickEffect">
                                  <p:stCondLst>
                                    <p:cond delay="0"/>
                                  </p:stCondLst>
                                  <p:childTnLst>
                                    <p:set>
                                      <p:cBhvr>
                                        <p:cTn id="351" dur="1" fill="hold">
                                          <p:stCondLst>
                                            <p:cond delay="0"/>
                                          </p:stCondLst>
                                        </p:cTn>
                                        <p:tgtEl>
                                          <p:spTgt spid="27"/>
                                        </p:tgtEl>
                                        <p:attrNameLst>
                                          <p:attrName>style.visibility</p:attrName>
                                        </p:attrNameLst>
                                      </p:cBhvr>
                                      <p:to>
                                        <p:strVal val="visible"/>
                                      </p:to>
                                    </p:set>
                                    <p:anim calcmode="lin" valueType="num">
                                      <p:cBhvr>
                                        <p:cTn id="352" dur="500" fill="hold"/>
                                        <p:tgtEl>
                                          <p:spTgt spid="27"/>
                                        </p:tgtEl>
                                        <p:attrNameLst>
                                          <p:attrName>ppt_w</p:attrName>
                                        </p:attrNameLst>
                                      </p:cBhvr>
                                      <p:tavLst>
                                        <p:tav tm="0">
                                          <p:val>
                                            <p:fltVal val="0"/>
                                          </p:val>
                                        </p:tav>
                                        <p:tav tm="100000">
                                          <p:val>
                                            <p:strVal val="#ppt_w"/>
                                          </p:val>
                                        </p:tav>
                                      </p:tavLst>
                                    </p:anim>
                                    <p:anim calcmode="lin" valueType="num">
                                      <p:cBhvr>
                                        <p:cTn id="353" dur="500" fill="hold"/>
                                        <p:tgtEl>
                                          <p:spTgt spid="27"/>
                                        </p:tgtEl>
                                        <p:attrNameLst>
                                          <p:attrName>ppt_h</p:attrName>
                                        </p:attrNameLst>
                                      </p:cBhvr>
                                      <p:tavLst>
                                        <p:tav tm="0">
                                          <p:val>
                                            <p:strVal val="#ppt_h"/>
                                          </p:val>
                                        </p:tav>
                                        <p:tav tm="100000">
                                          <p:val>
                                            <p:strVal val="#ppt_h"/>
                                          </p:val>
                                        </p:tav>
                                      </p:tavLst>
                                    </p:anim>
                                  </p:childTnLst>
                                </p:cTn>
                              </p:par>
                              <p:par>
                                <p:cTn id="354" presetID="17" presetClass="entr" presetSubtype="10" fill="hold" grpId="6" nodeType="withEffect">
                                  <p:stCondLst>
                                    <p:cond delay="0"/>
                                  </p:stCondLst>
                                  <p:childTnLst>
                                    <p:set>
                                      <p:cBhvr>
                                        <p:cTn id="355" dur="1" fill="hold">
                                          <p:stCondLst>
                                            <p:cond delay="0"/>
                                          </p:stCondLst>
                                        </p:cTn>
                                        <p:tgtEl>
                                          <p:spTgt spid="25"/>
                                        </p:tgtEl>
                                        <p:attrNameLst>
                                          <p:attrName>style.visibility</p:attrName>
                                        </p:attrNameLst>
                                      </p:cBhvr>
                                      <p:to>
                                        <p:strVal val="visible"/>
                                      </p:to>
                                    </p:set>
                                    <p:anim calcmode="lin" valueType="num">
                                      <p:cBhvr>
                                        <p:cTn id="356" dur="500" fill="hold"/>
                                        <p:tgtEl>
                                          <p:spTgt spid="25"/>
                                        </p:tgtEl>
                                        <p:attrNameLst>
                                          <p:attrName>ppt_w</p:attrName>
                                        </p:attrNameLst>
                                      </p:cBhvr>
                                      <p:tavLst>
                                        <p:tav tm="0">
                                          <p:val>
                                            <p:fltVal val="0"/>
                                          </p:val>
                                        </p:tav>
                                        <p:tav tm="100000">
                                          <p:val>
                                            <p:strVal val="#ppt_w"/>
                                          </p:val>
                                        </p:tav>
                                      </p:tavLst>
                                    </p:anim>
                                    <p:anim calcmode="lin" valueType="num">
                                      <p:cBhvr>
                                        <p:cTn id="357" dur="500" fill="hold"/>
                                        <p:tgtEl>
                                          <p:spTgt spid="25"/>
                                        </p:tgtEl>
                                        <p:attrNameLst>
                                          <p:attrName>ppt_h</p:attrName>
                                        </p:attrNameLst>
                                      </p:cBhvr>
                                      <p:tavLst>
                                        <p:tav tm="0">
                                          <p:val>
                                            <p:strVal val="#ppt_h"/>
                                          </p:val>
                                        </p:tav>
                                        <p:tav tm="100000">
                                          <p:val>
                                            <p:strVal val="#ppt_h"/>
                                          </p:val>
                                        </p:tav>
                                      </p:tavLst>
                                    </p:anim>
                                  </p:childTnLst>
                                </p:cTn>
                              </p:par>
                              <p:par>
                                <p:cTn id="358" presetID="17" presetClass="entr" presetSubtype="10" fill="hold" grpId="6" nodeType="withEffect">
                                  <p:stCondLst>
                                    <p:cond delay="0"/>
                                  </p:stCondLst>
                                  <p:childTnLst>
                                    <p:set>
                                      <p:cBhvr>
                                        <p:cTn id="359" dur="1" fill="hold">
                                          <p:stCondLst>
                                            <p:cond delay="0"/>
                                          </p:stCondLst>
                                        </p:cTn>
                                        <p:tgtEl>
                                          <p:spTgt spid="24"/>
                                        </p:tgtEl>
                                        <p:attrNameLst>
                                          <p:attrName>style.visibility</p:attrName>
                                        </p:attrNameLst>
                                      </p:cBhvr>
                                      <p:to>
                                        <p:strVal val="visible"/>
                                      </p:to>
                                    </p:set>
                                    <p:anim calcmode="lin" valueType="num">
                                      <p:cBhvr>
                                        <p:cTn id="360" dur="500" fill="hold"/>
                                        <p:tgtEl>
                                          <p:spTgt spid="24"/>
                                        </p:tgtEl>
                                        <p:attrNameLst>
                                          <p:attrName>ppt_w</p:attrName>
                                        </p:attrNameLst>
                                      </p:cBhvr>
                                      <p:tavLst>
                                        <p:tav tm="0">
                                          <p:val>
                                            <p:fltVal val="0"/>
                                          </p:val>
                                        </p:tav>
                                        <p:tav tm="100000">
                                          <p:val>
                                            <p:strVal val="#ppt_w"/>
                                          </p:val>
                                        </p:tav>
                                      </p:tavLst>
                                    </p:anim>
                                    <p:anim calcmode="lin" valueType="num">
                                      <p:cBhvr>
                                        <p:cTn id="361" dur="500" fill="hold"/>
                                        <p:tgtEl>
                                          <p:spTgt spid="24"/>
                                        </p:tgtEl>
                                        <p:attrNameLst>
                                          <p:attrName>ppt_h</p:attrName>
                                        </p:attrNameLst>
                                      </p:cBhvr>
                                      <p:tavLst>
                                        <p:tav tm="0">
                                          <p:val>
                                            <p:strVal val="#ppt_h"/>
                                          </p:val>
                                        </p:tav>
                                        <p:tav tm="100000">
                                          <p:val>
                                            <p:strVal val="#ppt_h"/>
                                          </p:val>
                                        </p:tav>
                                      </p:tavLst>
                                    </p:anim>
                                  </p:childTnLst>
                                </p:cTn>
                              </p:par>
                              <p:par>
                                <p:cTn id="362" presetID="17" presetClass="entr" presetSubtype="10" fill="hold" grpId="6" nodeType="withEffect">
                                  <p:stCondLst>
                                    <p:cond delay="0"/>
                                  </p:stCondLst>
                                  <p:childTnLst>
                                    <p:set>
                                      <p:cBhvr>
                                        <p:cTn id="363" dur="1" fill="hold">
                                          <p:stCondLst>
                                            <p:cond delay="0"/>
                                          </p:stCondLst>
                                        </p:cTn>
                                        <p:tgtEl>
                                          <p:spTgt spid="23"/>
                                        </p:tgtEl>
                                        <p:attrNameLst>
                                          <p:attrName>style.visibility</p:attrName>
                                        </p:attrNameLst>
                                      </p:cBhvr>
                                      <p:to>
                                        <p:strVal val="visible"/>
                                      </p:to>
                                    </p:set>
                                    <p:anim calcmode="lin" valueType="num">
                                      <p:cBhvr>
                                        <p:cTn id="364" dur="500" fill="hold"/>
                                        <p:tgtEl>
                                          <p:spTgt spid="23"/>
                                        </p:tgtEl>
                                        <p:attrNameLst>
                                          <p:attrName>ppt_w</p:attrName>
                                        </p:attrNameLst>
                                      </p:cBhvr>
                                      <p:tavLst>
                                        <p:tav tm="0">
                                          <p:val>
                                            <p:fltVal val="0"/>
                                          </p:val>
                                        </p:tav>
                                        <p:tav tm="100000">
                                          <p:val>
                                            <p:strVal val="#ppt_w"/>
                                          </p:val>
                                        </p:tav>
                                      </p:tavLst>
                                    </p:anim>
                                    <p:anim calcmode="lin" valueType="num">
                                      <p:cBhvr>
                                        <p:cTn id="365" dur="500" fill="hold"/>
                                        <p:tgtEl>
                                          <p:spTgt spid="23"/>
                                        </p:tgtEl>
                                        <p:attrNameLst>
                                          <p:attrName>ppt_h</p:attrName>
                                        </p:attrNameLst>
                                      </p:cBhvr>
                                      <p:tavLst>
                                        <p:tav tm="0">
                                          <p:val>
                                            <p:strVal val="#ppt_h"/>
                                          </p:val>
                                        </p:tav>
                                        <p:tav tm="100000">
                                          <p:val>
                                            <p:strVal val="#ppt_h"/>
                                          </p:val>
                                        </p:tav>
                                      </p:tavLst>
                                    </p:anim>
                                  </p:childTnLst>
                                </p:cTn>
                              </p:par>
                              <p:par>
                                <p:cTn id="366" presetID="17" presetClass="entr" presetSubtype="10" fill="hold" grpId="6" nodeType="withEffect">
                                  <p:stCondLst>
                                    <p:cond delay="0"/>
                                  </p:stCondLst>
                                  <p:childTnLst>
                                    <p:set>
                                      <p:cBhvr>
                                        <p:cTn id="367" dur="1" fill="hold">
                                          <p:stCondLst>
                                            <p:cond delay="0"/>
                                          </p:stCondLst>
                                        </p:cTn>
                                        <p:tgtEl>
                                          <p:spTgt spid="22"/>
                                        </p:tgtEl>
                                        <p:attrNameLst>
                                          <p:attrName>style.visibility</p:attrName>
                                        </p:attrNameLst>
                                      </p:cBhvr>
                                      <p:to>
                                        <p:strVal val="visible"/>
                                      </p:to>
                                    </p:set>
                                    <p:anim calcmode="lin" valueType="num">
                                      <p:cBhvr>
                                        <p:cTn id="368" dur="500" fill="hold"/>
                                        <p:tgtEl>
                                          <p:spTgt spid="22"/>
                                        </p:tgtEl>
                                        <p:attrNameLst>
                                          <p:attrName>ppt_w</p:attrName>
                                        </p:attrNameLst>
                                      </p:cBhvr>
                                      <p:tavLst>
                                        <p:tav tm="0">
                                          <p:val>
                                            <p:fltVal val="0"/>
                                          </p:val>
                                        </p:tav>
                                        <p:tav tm="100000">
                                          <p:val>
                                            <p:strVal val="#ppt_w"/>
                                          </p:val>
                                        </p:tav>
                                      </p:tavLst>
                                    </p:anim>
                                    <p:anim calcmode="lin" valueType="num">
                                      <p:cBhvr>
                                        <p:cTn id="369" dur="500" fill="hold"/>
                                        <p:tgtEl>
                                          <p:spTgt spid="22"/>
                                        </p:tgtEl>
                                        <p:attrNameLst>
                                          <p:attrName>ppt_h</p:attrName>
                                        </p:attrNameLst>
                                      </p:cBhvr>
                                      <p:tavLst>
                                        <p:tav tm="0">
                                          <p:val>
                                            <p:strVal val="#ppt_h"/>
                                          </p:val>
                                        </p:tav>
                                        <p:tav tm="100000">
                                          <p:val>
                                            <p:strVal val="#ppt_h"/>
                                          </p:val>
                                        </p:tav>
                                      </p:tavLst>
                                    </p:anim>
                                  </p:childTnLst>
                                </p:cTn>
                              </p:par>
                              <p:par>
                                <p:cTn id="370" presetID="17" presetClass="entr" presetSubtype="10" fill="hold" grpId="6" nodeType="withEffect">
                                  <p:stCondLst>
                                    <p:cond delay="0"/>
                                  </p:stCondLst>
                                  <p:childTnLst>
                                    <p:set>
                                      <p:cBhvr>
                                        <p:cTn id="371" dur="1" fill="hold">
                                          <p:stCondLst>
                                            <p:cond delay="0"/>
                                          </p:stCondLst>
                                        </p:cTn>
                                        <p:tgtEl>
                                          <p:spTgt spid="29"/>
                                        </p:tgtEl>
                                        <p:attrNameLst>
                                          <p:attrName>style.visibility</p:attrName>
                                        </p:attrNameLst>
                                      </p:cBhvr>
                                      <p:to>
                                        <p:strVal val="visible"/>
                                      </p:to>
                                    </p:set>
                                    <p:anim calcmode="lin" valueType="num">
                                      <p:cBhvr>
                                        <p:cTn id="372" dur="500" fill="hold"/>
                                        <p:tgtEl>
                                          <p:spTgt spid="29"/>
                                        </p:tgtEl>
                                        <p:attrNameLst>
                                          <p:attrName>ppt_w</p:attrName>
                                        </p:attrNameLst>
                                      </p:cBhvr>
                                      <p:tavLst>
                                        <p:tav tm="0">
                                          <p:val>
                                            <p:fltVal val="0"/>
                                          </p:val>
                                        </p:tav>
                                        <p:tav tm="100000">
                                          <p:val>
                                            <p:strVal val="#ppt_w"/>
                                          </p:val>
                                        </p:tav>
                                      </p:tavLst>
                                    </p:anim>
                                    <p:anim calcmode="lin" valueType="num">
                                      <p:cBhvr>
                                        <p:cTn id="373" dur="500" fill="hold"/>
                                        <p:tgtEl>
                                          <p:spTgt spid="29"/>
                                        </p:tgtEl>
                                        <p:attrNameLst>
                                          <p:attrName>ppt_h</p:attrName>
                                        </p:attrNameLst>
                                      </p:cBhvr>
                                      <p:tavLst>
                                        <p:tav tm="0">
                                          <p:val>
                                            <p:strVal val="#ppt_h"/>
                                          </p:val>
                                        </p:tav>
                                        <p:tav tm="100000">
                                          <p:val>
                                            <p:strVal val="#ppt_h"/>
                                          </p:val>
                                        </p:tav>
                                      </p:tavLst>
                                    </p:anim>
                                  </p:childTnLst>
                                </p:cTn>
                              </p:par>
                              <p:par>
                                <p:cTn id="374" presetID="17" presetClass="entr" presetSubtype="10" fill="hold" grpId="6" nodeType="withEffect">
                                  <p:stCondLst>
                                    <p:cond delay="0"/>
                                  </p:stCondLst>
                                  <p:childTnLst>
                                    <p:set>
                                      <p:cBhvr>
                                        <p:cTn id="375" dur="1" fill="hold">
                                          <p:stCondLst>
                                            <p:cond delay="0"/>
                                          </p:stCondLst>
                                        </p:cTn>
                                        <p:tgtEl>
                                          <p:spTgt spid="30"/>
                                        </p:tgtEl>
                                        <p:attrNameLst>
                                          <p:attrName>style.visibility</p:attrName>
                                        </p:attrNameLst>
                                      </p:cBhvr>
                                      <p:to>
                                        <p:strVal val="visible"/>
                                      </p:to>
                                    </p:set>
                                    <p:anim calcmode="lin" valueType="num">
                                      <p:cBhvr>
                                        <p:cTn id="376" dur="500" fill="hold"/>
                                        <p:tgtEl>
                                          <p:spTgt spid="30"/>
                                        </p:tgtEl>
                                        <p:attrNameLst>
                                          <p:attrName>ppt_w</p:attrName>
                                        </p:attrNameLst>
                                      </p:cBhvr>
                                      <p:tavLst>
                                        <p:tav tm="0">
                                          <p:val>
                                            <p:fltVal val="0"/>
                                          </p:val>
                                        </p:tav>
                                        <p:tav tm="100000">
                                          <p:val>
                                            <p:strVal val="#ppt_w"/>
                                          </p:val>
                                        </p:tav>
                                      </p:tavLst>
                                    </p:anim>
                                    <p:anim calcmode="lin" valueType="num">
                                      <p:cBhvr>
                                        <p:cTn id="377" dur="500" fill="hold"/>
                                        <p:tgtEl>
                                          <p:spTgt spid="30"/>
                                        </p:tgtEl>
                                        <p:attrNameLst>
                                          <p:attrName>ppt_h</p:attrName>
                                        </p:attrNameLst>
                                      </p:cBhvr>
                                      <p:tavLst>
                                        <p:tav tm="0">
                                          <p:val>
                                            <p:strVal val="#ppt_h"/>
                                          </p:val>
                                        </p:tav>
                                        <p:tav tm="100000">
                                          <p:val>
                                            <p:strVal val="#ppt_h"/>
                                          </p:val>
                                        </p:tav>
                                      </p:tavLst>
                                    </p:anim>
                                  </p:childTnLst>
                                </p:cTn>
                              </p:par>
                              <p:par>
                                <p:cTn id="378" presetID="17" presetClass="entr" presetSubtype="10" fill="hold" grpId="6" nodeType="withEffect">
                                  <p:stCondLst>
                                    <p:cond delay="0"/>
                                  </p:stCondLst>
                                  <p:childTnLst>
                                    <p:set>
                                      <p:cBhvr>
                                        <p:cTn id="379" dur="1" fill="hold">
                                          <p:stCondLst>
                                            <p:cond delay="0"/>
                                          </p:stCondLst>
                                        </p:cTn>
                                        <p:tgtEl>
                                          <p:spTgt spid="31"/>
                                        </p:tgtEl>
                                        <p:attrNameLst>
                                          <p:attrName>style.visibility</p:attrName>
                                        </p:attrNameLst>
                                      </p:cBhvr>
                                      <p:to>
                                        <p:strVal val="visible"/>
                                      </p:to>
                                    </p:set>
                                    <p:anim calcmode="lin" valueType="num">
                                      <p:cBhvr>
                                        <p:cTn id="380" dur="500" fill="hold"/>
                                        <p:tgtEl>
                                          <p:spTgt spid="31"/>
                                        </p:tgtEl>
                                        <p:attrNameLst>
                                          <p:attrName>ppt_w</p:attrName>
                                        </p:attrNameLst>
                                      </p:cBhvr>
                                      <p:tavLst>
                                        <p:tav tm="0">
                                          <p:val>
                                            <p:fltVal val="0"/>
                                          </p:val>
                                        </p:tav>
                                        <p:tav tm="100000">
                                          <p:val>
                                            <p:strVal val="#ppt_w"/>
                                          </p:val>
                                        </p:tav>
                                      </p:tavLst>
                                    </p:anim>
                                    <p:anim calcmode="lin" valueType="num">
                                      <p:cBhvr>
                                        <p:cTn id="381" dur="500" fill="hold"/>
                                        <p:tgtEl>
                                          <p:spTgt spid="31"/>
                                        </p:tgtEl>
                                        <p:attrNameLst>
                                          <p:attrName>ppt_h</p:attrName>
                                        </p:attrNameLst>
                                      </p:cBhvr>
                                      <p:tavLst>
                                        <p:tav tm="0">
                                          <p:val>
                                            <p:strVal val="#ppt_h"/>
                                          </p:val>
                                        </p:tav>
                                        <p:tav tm="100000">
                                          <p:val>
                                            <p:strVal val="#ppt_h"/>
                                          </p:val>
                                        </p:tav>
                                      </p:tavLst>
                                    </p:anim>
                                  </p:childTnLst>
                                </p:cTn>
                              </p:par>
                              <p:par>
                                <p:cTn id="382" presetID="17" presetClass="entr" presetSubtype="10" fill="hold" grpId="6" nodeType="withEffect">
                                  <p:stCondLst>
                                    <p:cond delay="0"/>
                                  </p:stCondLst>
                                  <p:childTnLst>
                                    <p:set>
                                      <p:cBhvr>
                                        <p:cTn id="383" dur="1" fill="hold">
                                          <p:stCondLst>
                                            <p:cond delay="0"/>
                                          </p:stCondLst>
                                        </p:cTn>
                                        <p:tgtEl>
                                          <p:spTgt spid="32"/>
                                        </p:tgtEl>
                                        <p:attrNameLst>
                                          <p:attrName>style.visibility</p:attrName>
                                        </p:attrNameLst>
                                      </p:cBhvr>
                                      <p:to>
                                        <p:strVal val="visible"/>
                                      </p:to>
                                    </p:set>
                                    <p:anim calcmode="lin" valueType="num">
                                      <p:cBhvr>
                                        <p:cTn id="384" dur="500" fill="hold"/>
                                        <p:tgtEl>
                                          <p:spTgt spid="32"/>
                                        </p:tgtEl>
                                        <p:attrNameLst>
                                          <p:attrName>ppt_w</p:attrName>
                                        </p:attrNameLst>
                                      </p:cBhvr>
                                      <p:tavLst>
                                        <p:tav tm="0">
                                          <p:val>
                                            <p:fltVal val="0"/>
                                          </p:val>
                                        </p:tav>
                                        <p:tav tm="100000">
                                          <p:val>
                                            <p:strVal val="#ppt_w"/>
                                          </p:val>
                                        </p:tav>
                                      </p:tavLst>
                                    </p:anim>
                                    <p:anim calcmode="lin" valueType="num">
                                      <p:cBhvr>
                                        <p:cTn id="385" dur="500" fill="hold"/>
                                        <p:tgtEl>
                                          <p:spTgt spid="32"/>
                                        </p:tgtEl>
                                        <p:attrNameLst>
                                          <p:attrName>ppt_h</p:attrName>
                                        </p:attrNameLst>
                                      </p:cBhvr>
                                      <p:tavLst>
                                        <p:tav tm="0">
                                          <p:val>
                                            <p:strVal val="#ppt_h"/>
                                          </p:val>
                                        </p:tav>
                                        <p:tav tm="100000">
                                          <p:val>
                                            <p:strVal val="#ppt_h"/>
                                          </p:val>
                                        </p:tav>
                                      </p:tavLst>
                                    </p:anim>
                                  </p:childTnLst>
                                </p:cTn>
                              </p:par>
                              <p:par>
                                <p:cTn id="386" presetID="17" presetClass="entr" presetSubtype="10" fill="hold" grpId="6" nodeType="withEffect">
                                  <p:stCondLst>
                                    <p:cond delay="0"/>
                                  </p:stCondLst>
                                  <p:childTnLst>
                                    <p:set>
                                      <p:cBhvr>
                                        <p:cTn id="387" dur="1" fill="hold">
                                          <p:stCondLst>
                                            <p:cond delay="0"/>
                                          </p:stCondLst>
                                        </p:cTn>
                                        <p:tgtEl>
                                          <p:spTgt spid="33"/>
                                        </p:tgtEl>
                                        <p:attrNameLst>
                                          <p:attrName>style.visibility</p:attrName>
                                        </p:attrNameLst>
                                      </p:cBhvr>
                                      <p:to>
                                        <p:strVal val="visible"/>
                                      </p:to>
                                    </p:set>
                                    <p:anim calcmode="lin" valueType="num">
                                      <p:cBhvr>
                                        <p:cTn id="388" dur="500" fill="hold"/>
                                        <p:tgtEl>
                                          <p:spTgt spid="33"/>
                                        </p:tgtEl>
                                        <p:attrNameLst>
                                          <p:attrName>ppt_w</p:attrName>
                                        </p:attrNameLst>
                                      </p:cBhvr>
                                      <p:tavLst>
                                        <p:tav tm="0">
                                          <p:val>
                                            <p:fltVal val="0"/>
                                          </p:val>
                                        </p:tav>
                                        <p:tav tm="100000">
                                          <p:val>
                                            <p:strVal val="#ppt_w"/>
                                          </p:val>
                                        </p:tav>
                                      </p:tavLst>
                                    </p:anim>
                                    <p:anim calcmode="lin" valueType="num">
                                      <p:cBhvr>
                                        <p:cTn id="389" dur="500" fill="hold"/>
                                        <p:tgtEl>
                                          <p:spTgt spid="33"/>
                                        </p:tgtEl>
                                        <p:attrNameLst>
                                          <p:attrName>ppt_h</p:attrName>
                                        </p:attrNameLst>
                                      </p:cBhvr>
                                      <p:tavLst>
                                        <p:tav tm="0">
                                          <p:val>
                                            <p:strVal val="#ppt_h"/>
                                          </p:val>
                                        </p:tav>
                                        <p:tav tm="100000">
                                          <p:val>
                                            <p:strVal val="#ppt_h"/>
                                          </p:val>
                                        </p:tav>
                                      </p:tavLst>
                                    </p:anim>
                                  </p:childTnLst>
                                </p:cTn>
                              </p:par>
                              <p:par>
                                <p:cTn id="390" presetID="17" presetClass="entr" presetSubtype="10" fill="hold" grpId="6" nodeType="withEffect">
                                  <p:stCondLst>
                                    <p:cond delay="0"/>
                                  </p:stCondLst>
                                  <p:childTnLst>
                                    <p:set>
                                      <p:cBhvr>
                                        <p:cTn id="391" dur="1" fill="hold">
                                          <p:stCondLst>
                                            <p:cond delay="0"/>
                                          </p:stCondLst>
                                        </p:cTn>
                                        <p:tgtEl>
                                          <p:spTgt spid="34"/>
                                        </p:tgtEl>
                                        <p:attrNameLst>
                                          <p:attrName>style.visibility</p:attrName>
                                        </p:attrNameLst>
                                      </p:cBhvr>
                                      <p:to>
                                        <p:strVal val="visible"/>
                                      </p:to>
                                    </p:set>
                                    <p:anim calcmode="lin" valueType="num">
                                      <p:cBhvr>
                                        <p:cTn id="392" dur="500" fill="hold"/>
                                        <p:tgtEl>
                                          <p:spTgt spid="34"/>
                                        </p:tgtEl>
                                        <p:attrNameLst>
                                          <p:attrName>ppt_w</p:attrName>
                                        </p:attrNameLst>
                                      </p:cBhvr>
                                      <p:tavLst>
                                        <p:tav tm="0">
                                          <p:val>
                                            <p:fltVal val="0"/>
                                          </p:val>
                                        </p:tav>
                                        <p:tav tm="100000">
                                          <p:val>
                                            <p:strVal val="#ppt_w"/>
                                          </p:val>
                                        </p:tav>
                                      </p:tavLst>
                                    </p:anim>
                                    <p:anim calcmode="lin" valueType="num">
                                      <p:cBhvr>
                                        <p:cTn id="393" dur="500" fill="hold"/>
                                        <p:tgtEl>
                                          <p:spTgt spid="34"/>
                                        </p:tgtEl>
                                        <p:attrNameLst>
                                          <p:attrName>ppt_h</p:attrName>
                                        </p:attrNameLst>
                                      </p:cBhvr>
                                      <p:tavLst>
                                        <p:tav tm="0">
                                          <p:val>
                                            <p:strVal val="#ppt_h"/>
                                          </p:val>
                                        </p:tav>
                                        <p:tav tm="100000">
                                          <p:val>
                                            <p:strVal val="#ppt_h"/>
                                          </p:val>
                                        </p:tav>
                                      </p:tavLst>
                                    </p:anim>
                                  </p:childTnLst>
                                </p:cTn>
                              </p:par>
                              <p:par>
                                <p:cTn id="394" presetID="17" presetClass="entr" presetSubtype="10" fill="hold" grpId="6" nodeType="withEffect">
                                  <p:stCondLst>
                                    <p:cond delay="0"/>
                                  </p:stCondLst>
                                  <p:childTnLst>
                                    <p:set>
                                      <p:cBhvr>
                                        <p:cTn id="395" dur="1" fill="hold">
                                          <p:stCondLst>
                                            <p:cond delay="0"/>
                                          </p:stCondLst>
                                        </p:cTn>
                                        <p:tgtEl>
                                          <p:spTgt spid="35"/>
                                        </p:tgtEl>
                                        <p:attrNameLst>
                                          <p:attrName>style.visibility</p:attrName>
                                        </p:attrNameLst>
                                      </p:cBhvr>
                                      <p:to>
                                        <p:strVal val="visible"/>
                                      </p:to>
                                    </p:set>
                                    <p:anim calcmode="lin" valueType="num">
                                      <p:cBhvr>
                                        <p:cTn id="396" dur="500" fill="hold"/>
                                        <p:tgtEl>
                                          <p:spTgt spid="35"/>
                                        </p:tgtEl>
                                        <p:attrNameLst>
                                          <p:attrName>ppt_w</p:attrName>
                                        </p:attrNameLst>
                                      </p:cBhvr>
                                      <p:tavLst>
                                        <p:tav tm="0">
                                          <p:val>
                                            <p:fltVal val="0"/>
                                          </p:val>
                                        </p:tav>
                                        <p:tav tm="100000">
                                          <p:val>
                                            <p:strVal val="#ppt_w"/>
                                          </p:val>
                                        </p:tav>
                                      </p:tavLst>
                                    </p:anim>
                                    <p:anim calcmode="lin" valueType="num">
                                      <p:cBhvr>
                                        <p:cTn id="397" dur="500" fill="hold"/>
                                        <p:tgtEl>
                                          <p:spTgt spid="35"/>
                                        </p:tgtEl>
                                        <p:attrNameLst>
                                          <p:attrName>ppt_h</p:attrName>
                                        </p:attrNameLst>
                                      </p:cBhvr>
                                      <p:tavLst>
                                        <p:tav tm="0">
                                          <p:val>
                                            <p:strVal val="#ppt_h"/>
                                          </p:val>
                                        </p:tav>
                                        <p:tav tm="100000">
                                          <p:val>
                                            <p:strVal val="#ppt_h"/>
                                          </p:val>
                                        </p:tav>
                                      </p:tavLst>
                                    </p:anim>
                                  </p:childTnLst>
                                </p:cTn>
                              </p:par>
                              <p:par>
                                <p:cTn id="398" presetID="17" presetClass="entr" presetSubtype="10" fill="hold" grpId="6" nodeType="withEffect">
                                  <p:stCondLst>
                                    <p:cond delay="0"/>
                                  </p:stCondLst>
                                  <p:childTnLst>
                                    <p:set>
                                      <p:cBhvr>
                                        <p:cTn id="399" dur="1" fill="hold">
                                          <p:stCondLst>
                                            <p:cond delay="0"/>
                                          </p:stCondLst>
                                        </p:cTn>
                                        <p:tgtEl>
                                          <p:spTgt spid="36"/>
                                        </p:tgtEl>
                                        <p:attrNameLst>
                                          <p:attrName>style.visibility</p:attrName>
                                        </p:attrNameLst>
                                      </p:cBhvr>
                                      <p:to>
                                        <p:strVal val="visible"/>
                                      </p:to>
                                    </p:set>
                                    <p:anim calcmode="lin" valueType="num">
                                      <p:cBhvr>
                                        <p:cTn id="400" dur="500" fill="hold"/>
                                        <p:tgtEl>
                                          <p:spTgt spid="36"/>
                                        </p:tgtEl>
                                        <p:attrNameLst>
                                          <p:attrName>ppt_w</p:attrName>
                                        </p:attrNameLst>
                                      </p:cBhvr>
                                      <p:tavLst>
                                        <p:tav tm="0">
                                          <p:val>
                                            <p:fltVal val="0"/>
                                          </p:val>
                                        </p:tav>
                                        <p:tav tm="100000">
                                          <p:val>
                                            <p:strVal val="#ppt_w"/>
                                          </p:val>
                                        </p:tav>
                                      </p:tavLst>
                                    </p:anim>
                                    <p:anim calcmode="lin" valueType="num">
                                      <p:cBhvr>
                                        <p:cTn id="401" dur="500" fill="hold"/>
                                        <p:tgtEl>
                                          <p:spTgt spid="36"/>
                                        </p:tgtEl>
                                        <p:attrNameLst>
                                          <p:attrName>ppt_h</p:attrName>
                                        </p:attrNameLst>
                                      </p:cBhvr>
                                      <p:tavLst>
                                        <p:tav tm="0">
                                          <p:val>
                                            <p:strVal val="#ppt_h"/>
                                          </p:val>
                                        </p:tav>
                                        <p:tav tm="100000">
                                          <p:val>
                                            <p:strVal val="#ppt_h"/>
                                          </p:val>
                                        </p:tav>
                                      </p:tavLst>
                                    </p:anim>
                                  </p:childTnLst>
                                </p:cTn>
                              </p:par>
                              <p:par>
                                <p:cTn id="402" presetID="17" presetClass="entr" presetSubtype="10" fill="hold" grpId="6" nodeType="withEffect">
                                  <p:stCondLst>
                                    <p:cond delay="0"/>
                                  </p:stCondLst>
                                  <p:childTnLst>
                                    <p:set>
                                      <p:cBhvr>
                                        <p:cTn id="403" dur="1" fill="hold">
                                          <p:stCondLst>
                                            <p:cond delay="0"/>
                                          </p:stCondLst>
                                        </p:cTn>
                                        <p:tgtEl>
                                          <p:spTgt spid="37"/>
                                        </p:tgtEl>
                                        <p:attrNameLst>
                                          <p:attrName>style.visibility</p:attrName>
                                        </p:attrNameLst>
                                      </p:cBhvr>
                                      <p:to>
                                        <p:strVal val="visible"/>
                                      </p:to>
                                    </p:set>
                                    <p:anim calcmode="lin" valueType="num">
                                      <p:cBhvr>
                                        <p:cTn id="404" dur="500" fill="hold"/>
                                        <p:tgtEl>
                                          <p:spTgt spid="37"/>
                                        </p:tgtEl>
                                        <p:attrNameLst>
                                          <p:attrName>ppt_w</p:attrName>
                                        </p:attrNameLst>
                                      </p:cBhvr>
                                      <p:tavLst>
                                        <p:tav tm="0">
                                          <p:val>
                                            <p:fltVal val="0"/>
                                          </p:val>
                                        </p:tav>
                                        <p:tav tm="100000">
                                          <p:val>
                                            <p:strVal val="#ppt_w"/>
                                          </p:val>
                                        </p:tav>
                                      </p:tavLst>
                                    </p:anim>
                                    <p:anim calcmode="lin" valueType="num">
                                      <p:cBhvr>
                                        <p:cTn id="405" dur="500" fill="hold"/>
                                        <p:tgtEl>
                                          <p:spTgt spid="37"/>
                                        </p:tgtEl>
                                        <p:attrNameLst>
                                          <p:attrName>ppt_h</p:attrName>
                                        </p:attrNameLst>
                                      </p:cBhvr>
                                      <p:tavLst>
                                        <p:tav tm="0">
                                          <p:val>
                                            <p:strVal val="#ppt_h"/>
                                          </p:val>
                                        </p:tav>
                                        <p:tav tm="100000">
                                          <p:val>
                                            <p:strVal val="#ppt_h"/>
                                          </p:val>
                                        </p:tav>
                                      </p:tavLst>
                                    </p:anim>
                                  </p:childTnLst>
                                </p:cTn>
                              </p:par>
                              <p:par>
                                <p:cTn id="406" presetID="17" presetClass="entr" presetSubtype="10" fill="hold" grpId="6" nodeType="withEffect">
                                  <p:stCondLst>
                                    <p:cond delay="0"/>
                                  </p:stCondLst>
                                  <p:childTnLst>
                                    <p:set>
                                      <p:cBhvr>
                                        <p:cTn id="407" dur="1" fill="hold">
                                          <p:stCondLst>
                                            <p:cond delay="0"/>
                                          </p:stCondLst>
                                        </p:cTn>
                                        <p:tgtEl>
                                          <p:spTgt spid="16"/>
                                        </p:tgtEl>
                                        <p:attrNameLst>
                                          <p:attrName>style.visibility</p:attrName>
                                        </p:attrNameLst>
                                      </p:cBhvr>
                                      <p:to>
                                        <p:strVal val="visible"/>
                                      </p:to>
                                    </p:set>
                                    <p:anim calcmode="lin" valueType="num">
                                      <p:cBhvr>
                                        <p:cTn id="408" dur="500" fill="hold"/>
                                        <p:tgtEl>
                                          <p:spTgt spid="16"/>
                                        </p:tgtEl>
                                        <p:attrNameLst>
                                          <p:attrName>ppt_w</p:attrName>
                                        </p:attrNameLst>
                                      </p:cBhvr>
                                      <p:tavLst>
                                        <p:tav tm="0">
                                          <p:val>
                                            <p:fltVal val="0"/>
                                          </p:val>
                                        </p:tav>
                                        <p:tav tm="100000">
                                          <p:val>
                                            <p:strVal val="#ppt_w"/>
                                          </p:val>
                                        </p:tav>
                                      </p:tavLst>
                                    </p:anim>
                                    <p:anim calcmode="lin" valueType="num">
                                      <p:cBhvr>
                                        <p:cTn id="409" dur="500" fill="hold"/>
                                        <p:tgtEl>
                                          <p:spTgt spid="16"/>
                                        </p:tgtEl>
                                        <p:attrNameLst>
                                          <p:attrName>ppt_h</p:attrName>
                                        </p:attrNameLst>
                                      </p:cBhvr>
                                      <p:tavLst>
                                        <p:tav tm="0">
                                          <p:val>
                                            <p:strVal val="#ppt_h"/>
                                          </p:val>
                                        </p:tav>
                                        <p:tav tm="100000">
                                          <p:val>
                                            <p:strVal val="#ppt_h"/>
                                          </p:val>
                                        </p:tav>
                                      </p:tavLst>
                                    </p:anim>
                                  </p:childTnLst>
                                </p:cTn>
                              </p:par>
                              <p:par>
                                <p:cTn id="410" presetID="1" presetClass="exit" presetSubtype="0" fill="hold" nodeType="withEffect">
                                  <p:stCondLst>
                                    <p:cond delay="0"/>
                                  </p:stCondLst>
                                  <p:childTnLst>
                                    <p:set>
                                      <p:cBhvr>
                                        <p:cTn id="411" dur="1" fill="hold">
                                          <p:stCondLst>
                                            <p:cond delay="0"/>
                                          </p:stCondLst>
                                        </p:cTn>
                                        <p:tgtEl>
                                          <p:spTgt spid="10"/>
                                        </p:tgtEl>
                                        <p:attrNameLst>
                                          <p:attrName>style.visibility</p:attrName>
                                        </p:attrNameLst>
                                      </p:cBhvr>
                                      <p:to>
                                        <p:strVal val="hidden"/>
                                      </p:to>
                                    </p:set>
                                  </p:childTnLst>
                                </p:cTn>
                              </p:par>
                              <p:par>
                                <p:cTn id="412" presetID="1" presetClass="exit" presetSubtype="0" fill="hold" nodeType="withEffect">
                                  <p:stCondLst>
                                    <p:cond delay="0"/>
                                  </p:stCondLst>
                                  <p:childTnLst>
                                    <p:set>
                                      <p:cBhvr>
                                        <p:cTn id="413" dur="1" fill="hold">
                                          <p:stCondLst>
                                            <p:cond delay="0"/>
                                          </p:stCondLst>
                                        </p:cTn>
                                        <p:tgtEl>
                                          <p:spTgt spid="38"/>
                                        </p:tgtEl>
                                        <p:attrNameLst>
                                          <p:attrName>style.visibility</p:attrName>
                                        </p:attrNameLst>
                                      </p:cBhvr>
                                      <p:to>
                                        <p:strVal val="hidden"/>
                                      </p:to>
                                    </p:set>
                                  </p:childTnLst>
                                </p:cTn>
                              </p:par>
                              <p:par>
                                <p:cTn id="414" presetID="1" presetClass="exit" presetSubtype="0" fill="hold" nodeType="withEffect">
                                  <p:stCondLst>
                                    <p:cond delay="0"/>
                                  </p:stCondLst>
                                  <p:childTnLst>
                                    <p:set>
                                      <p:cBhvr>
                                        <p:cTn id="415" dur="1" fill="hold">
                                          <p:stCondLst>
                                            <p:cond delay="0"/>
                                          </p:stCondLst>
                                        </p:cTn>
                                        <p:tgtEl>
                                          <p:spTgt spid="39"/>
                                        </p:tgtEl>
                                        <p:attrNameLst>
                                          <p:attrName>style.visibility</p:attrName>
                                        </p:attrNameLst>
                                      </p:cBhvr>
                                      <p:to>
                                        <p:strVal val="hidden"/>
                                      </p:to>
                                    </p:set>
                                  </p:childTnLst>
                                </p:cTn>
                              </p:par>
                              <p:par>
                                <p:cTn id="416" presetID="1" presetClass="exit" presetSubtype="0" fill="hold" grpId="7" nodeType="withEffect">
                                  <p:stCondLst>
                                    <p:cond delay="0"/>
                                  </p:stCondLst>
                                  <p:childTnLst>
                                    <p:set>
                                      <p:cBhvr>
                                        <p:cTn id="417" dur="1" fill="hold">
                                          <p:stCondLst>
                                            <p:cond delay="0"/>
                                          </p:stCondLst>
                                        </p:cTn>
                                        <p:tgtEl>
                                          <p:spTgt spid="25">
                                            <p:txEl>
                                              <p:charRg st="4294967295" end="4294967295"/>
                                            </p:txEl>
                                          </p:spTgt>
                                        </p:tgtEl>
                                        <p:attrNameLst>
                                          <p:attrName>style.visibility</p:attrName>
                                        </p:attrNameLst>
                                      </p:cBhvr>
                                      <p:to>
                                        <p:strVal val="hidden"/>
                                      </p:to>
                                    </p:set>
                                  </p:childTnLst>
                                </p:cTn>
                              </p:par>
                              <p:par>
                                <p:cTn id="418" presetID="1" presetClass="exit" presetSubtype="0" fill="hold" grpId="7" nodeType="withEffect">
                                  <p:stCondLst>
                                    <p:cond delay="0"/>
                                  </p:stCondLst>
                                  <p:childTnLst>
                                    <p:set>
                                      <p:cBhvr>
                                        <p:cTn id="419" dur="1" fill="hold">
                                          <p:stCondLst>
                                            <p:cond delay="0"/>
                                          </p:stCondLst>
                                        </p:cTn>
                                        <p:tgtEl>
                                          <p:spTgt spid="24">
                                            <p:txEl>
                                              <p:charRg st="4294967295" end="4294967295"/>
                                            </p:txEl>
                                          </p:spTgt>
                                        </p:tgtEl>
                                        <p:attrNameLst>
                                          <p:attrName>style.visibility</p:attrName>
                                        </p:attrNameLst>
                                      </p:cBhvr>
                                      <p:to>
                                        <p:strVal val="hidden"/>
                                      </p:to>
                                    </p:set>
                                  </p:childTnLst>
                                </p:cTn>
                              </p:par>
                              <p:par>
                                <p:cTn id="420" presetID="1" presetClass="exit" presetSubtype="0" fill="hold" grpId="7" nodeType="withEffect">
                                  <p:stCondLst>
                                    <p:cond delay="0"/>
                                  </p:stCondLst>
                                  <p:childTnLst>
                                    <p:set>
                                      <p:cBhvr>
                                        <p:cTn id="421" dur="1" fill="hold">
                                          <p:stCondLst>
                                            <p:cond delay="0"/>
                                          </p:stCondLst>
                                        </p:cTn>
                                        <p:tgtEl>
                                          <p:spTgt spid="23">
                                            <p:txEl>
                                              <p:charRg st="4294967295" end="4294967295"/>
                                            </p:txEl>
                                          </p:spTgt>
                                        </p:tgtEl>
                                        <p:attrNameLst>
                                          <p:attrName>style.visibility</p:attrName>
                                        </p:attrNameLst>
                                      </p:cBhvr>
                                      <p:to>
                                        <p:strVal val="hidden"/>
                                      </p:to>
                                    </p:set>
                                  </p:childTnLst>
                                </p:cTn>
                              </p:par>
                              <p:par>
                                <p:cTn id="422" presetID="1" presetClass="exit" presetSubtype="0" fill="hold" grpId="7" nodeType="withEffect">
                                  <p:stCondLst>
                                    <p:cond delay="0"/>
                                  </p:stCondLst>
                                  <p:childTnLst>
                                    <p:set>
                                      <p:cBhvr>
                                        <p:cTn id="423" dur="1" fill="hold">
                                          <p:stCondLst>
                                            <p:cond delay="0"/>
                                          </p:stCondLst>
                                        </p:cTn>
                                        <p:tgtEl>
                                          <p:spTgt spid="22">
                                            <p:txEl>
                                              <p:charRg st="4294967295" end="4294967295"/>
                                            </p:txEl>
                                          </p:spTgt>
                                        </p:tgtEl>
                                        <p:attrNameLst>
                                          <p:attrName>style.visibility</p:attrName>
                                        </p:attrNameLst>
                                      </p:cBhvr>
                                      <p:to>
                                        <p:strVal val="hidden"/>
                                      </p:to>
                                    </p:set>
                                  </p:childTnLst>
                                </p:cTn>
                              </p:par>
                              <p:par>
                                <p:cTn id="424" presetID="1" presetClass="exit" presetSubtype="0" fill="hold" grpId="7" nodeType="withEffect">
                                  <p:stCondLst>
                                    <p:cond delay="0"/>
                                  </p:stCondLst>
                                  <p:childTnLst>
                                    <p:set>
                                      <p:cBhvr>
                                        <p:cTn id="425" dur="1" fill="hold">
                                          <p:stCondLst>
                                            <p:cond delay="0"/>
                                          </p:stCondLst>
                                        </p:cTn>
                                        <p:tgtEl>
                                          <p:spTgt spid="29">
                                            <p:txEl>
                                              <p:charRg st="4294967295" end="4294967295"/>
                                            </p:txEl>
                                          </p:spTgt>
                                        </p:tgtEl>
                                        <p:attrNameLst>
                                          <p:attrName>style.visibility</p:attrName>
                                        </p:attrNameLst>
                                      </p:cBhvr>
                                      <p:to>
                                        <p:strVal val="hidden"/>
                                      </p:to>
                                    </p:set>
                                  </p:childTnLst>
                                </p:cTn>
                              </p:par>
                              <p:par>
                                <p:cTn id="426" presetID="1" presetClass="exit" presetSubtype="0" fill="hold" grpId="7" nodeType="withEffect">
                                  <p:stCondLst>
                                    <p:cond delay="0"/>
                                  </p:stCondLst>
                                  <p:childTnLst>
                                    <p:set>
                                      <p:cBhvr>
                                        <p:cTn id="427" dur="1" fill="hold">
                                          <p:stCondLst>
                                            <p:cond delay="0"/>
                                          </p:stCondLst>
                                        </p:cTn>
                                        <p:tgtEl>
                                          <p:spTgt spid="30">
                                            <p:txEl>
                                              <p:charRg st="4294967295" end="4294967295"/>
                                            </p:txEl>
                                          </p:spTgt>
                                        </p:tgtEl>
                                        <p:attrNameLst>
                                          <p:attrName>style.visibility</p:attrName>
                                        </p:attrNameLst>
                                      </p:cBhvr>
                                      <p:to>
                                        <p:strVal val="hidden"/>
                                      </p:to>
                                    </p:set>
                                  </p:childTnLst>
                                </p:cTn>
                              </p:par>
                              <p:par>
                                <p:cTn id="428" presetID="1" presetClass="exit" presetSubtype="0" fill="hold" grpId="7" nodeType="withEffect">
                                  <p:stCondLst>
                                    <p:cond delay="0"/>
                                  </p:stCondLst>
                                  <p:childTnLst>
                                    <p:set>
                                      <p:cBhvr>
                                        <p:cTn id="429" dur="1" fill="hold">
                                          <p:stCondLst>
                                            <p:cond delay="0"/>
                                          </p:stCondLst>
                                        </p:cTn>
                                        <p:tgtEl>
                                          <p:spTgt spid="31">
                                            <p:txEl>
                                              <p:charRg st="4294967295" end="4294967295"/>
                                            </p:txEl>
                                          </p:spTgt>
                                        </p:tgtEl>
                                        <p:attrNameLst>
                                          <p:attrName>style.visibility</p:attrName>
                                        </p:attrNameLst>
                                      </p:cBhvr>
                                      <p:to>
                                        <p:strVal val="hidden"/>
                                      </p:to>
                                    </p:set>
                                  </p:childTnLst>
                                </p:cTn>
                              </p:par>
                              <p:par>
                                <p:cTn id="430" presetID="1" presetClass="exit" presetSubtype="0" fill="hold" grpId="7" nodeType="withEffect">
                                  <p:stCondLst>
                                    <p:cond delay="0"/>
                                  </p:stCondLst>
                                  <p:childTnLst>
                                    <p:set>
                                      <p:cBhvr>
                                        <p:cTn id="431" dur="1" fill="hold">
                                          <p:stCondLst>
                                            <p:cond delay="0"/>
                                          </p:stCondLst>
                                        </p:cTn>
                                        <p:tgtEl>
                                          <p:spTgt spid="32">
                                            <p:txEl>
                                              <p:charRg st="4294967295" end="4294967295"/>
                                            </p:txEl>
                                          </p:spTgt>
                                        </p:tgtEl>
                                        <p:attrNameLst>
                                          <p:attrName>style.visibility</p:attrName>
                                        </p:attrNameLst>
                                      </p:cBhvr>
                                      <p:to>
                                        <p:strVal val="hidden"/>
                                      </p:to>
                                    </p:set>
                                  </p:childTnLst>
                                </p:cTn>
                              </p:par>
                              <p:par>
                                <p:cTn id="432" presetID="1" presetClass="exit" presetSubtype="0" fill="hold" grpId="7" nodeType="withEffect">
                                  <p:stCondLst>
                                    <p:cond delay="0"/>
                                  </p:stCondLst>
                                  <p:childTnLst>
                                    <p:set>
                                      <p:cBhvr>
                                        <p:cTn id="433" dur="1" fill="hold">
                                          <p:stCondLst>
                                            <p:cond delay="0"/>
                                          </p:stCondLst>
                                        </p:cTn>
                                        <p:tgtEl>
                                          <p:spTgt spid="33">
                                            <p:txEl>
                                              <p:charRg st="4294967295" end="4294967295"/>
                                            </p:txEl>
                                          </p:spTgt>
                                        </p:tgtEl>
                                        <p:attrNameLst>
                                          <p:attrName>style.visibility</p:attrName>
                                        </p:attrNameLst>
                                      </p:cBhvr>
                                      <p:to>
                                        <p:strVal val="hidden"/>
                                      </p:to>
                                    </p:set>
                                  </p:childTnLst>
                                </p:cTn>
                              </p:par>
                              <p:par>
                                <p:cTn id="434" presetID="1" presetClass="exit" presetSubtype="0" fill="hold" grpId="7" nodeType="withEffect">
                                  <p:stCondLst>
                                    <p:cond delay="0"/>
                                  </p:stCondLst>
                                  <p:childTnLst>
                                    <p:set>
                                      <p:cBhvr>
                                        <p:cTn id="435" dur="1" fill="hold">
                                          <p:stCondLst>
                                            <p:cond delay="0"/>
                                          </p:stCondLst>
                                        </p:cTn>
                                        <p:tgtEl>
                                          <p:spTgt spid="34">
                                            <p:txEl>
                                              <p:charRg st="4294967295" end="4294967295"/>
                                            </p:txEl>
                                          </p:spTgt>
                                        </p:tgtEl>
                                        <p:attrNameLst>
                                          <p:attrName>style.visibility</p:attrName>
                                        </p:attrNameLst>
                                      </p:cBhvr>
                                      <p:to>
                                        <p:strVal val="hidden"/>
                                      </p:to>
                                    </p:set>
                                  </p:childTnLst>
                                </p:cTn>
                              </p:par>
                              <p:par>
                                <p:cTn id="436" presetID="1" presetClass="exit" presetSubtype="0" fill="hold" grpId="7" nodeType="withEffect">
                                  <p:stCondLst>
                                    <p:cond delay="0"/>
                                  </p:stCondLst>
                                  <p:childTnLst>
                                    <p:set>
                                      <p:cBhvr>
                                        <p:cTn id="437" dur="1" fill="hold">
                                          <p:stCondLst>
                                            <p:cond delay="0"/>
                                          </p:stCondLst>
                                        </p:cTn>
                                        <p:tgtEl>
                                          <p:spTgt spid="35">
                                            <p:txEl>
                                              <p:charRg st="4294967295" end="4294967295"/>
                                            </p:txEl>
                                          </p:spTgt>
                                        </p:tgtEl>
                                        <p:attrNameLst>
                                          <p:attrName>style.visibility</p:attrName>
                                        </p:attrNameLst>
                                      </p:cBhvr>
                                      <p:to>
                                        <p:strVal val="hidden"/>
                                      </p:to>
                                    </p:set>
                                  </p:childTnLst>
                                </p:cTn>
                              </p:par>
                              <p:par>
                                <p:cTn id="438" presetID="1" presetClass="exit" presetSubtype="0" fill="hold" grpId="7" nodeType="withEffect">
                                  <p:stCondLst>
                                    <p:cond delay="0"/>
                                  </p:stCondLst>
                                  <p:childTnLst>
                                    <p:set>
                                      <p:cBhvr>
                                        <p:cTn id="439" dur="1" fill="hold">
                                          <p:stCondLst>
                                            <p:cond delay="0"/>
                                          </p:stCondLst>
                                        </p:cTn>
                                        <p:tgtEl>
                                          <p:spTgt spid="36">
                                            <p:txEl>
                                              <p:charRg st="4294967295" end="4294967295"/>
                                            </p:txEl>
                                          </p:spTgt>
                                        </p:tgtEl>
                                        <p:attrNameLst>
                                          <p:attrName>style.visibility</p:attrName>
                                        </p:attrNameLst>
                                      </p:cBhvr>
                                      <p:to>
                                        <p:strVal val="hidden"/>
                                      </p:to>
                                    </p:set>
                                  </p:childTnLst>
                                </p:cTn>
                              </p:par>
                              <p:par>
                                <p:cTn id="440" presetID="1" presetClass="exit" presetSubtype="0" fill="hold" grpId="7" nodeType="withEffect">
                                  <p:stCondLst>
                                    <p:cond delay="0"/>
                                  </p:stCondLst>
                                  <p:childTnLst>
                                    <p:set>
                                      <p:cBhvr>
                                        <p:cTn id="441" dur="1" fill="hold">
                                          <p:stCondLst>
                                            <p:cond delay="0"/>
                                          </p:stCondLst>
                                        </p:cTn>
                                        <p:tgtEl>
                                          <p:spTgt spid="37">
                                            <p:txEl>
                                              <p:charRg st="4294967295" end="4294967295"/>
                                            </p:txEl>
                                          </p:spTgt>
                                        </p:tgtEl>
                                        <p:attrNameLst>
                                          <p:attrName>style.visibility</p:attrName>
                                        </p:attrNameLst>
                                      </p:cBhvr>
                                      <p:to>
                                        <p:strVal val="hidden"/>
                                      </p:to>
                                    </p:set>
                                  </p:childTnLst>
                                </p:cTn>
                              </p:par>
                              <p:par>
                                <p:cTn id="442" presetID="1" presetClass="exit" presetSubtype="0" fill="hold" grpId="7" nodeType="withEffect">
                                  <p:stCondLst>
                                    <p:cond delay="0"/>
                                  </p:stCondLst>
                                  <p:childTnLst>
                                    <p:set>
                                      <p:cBhvr>
                                        <p:cTn id="443" dur="1" fill="hold">
                                          <p:stCondLst>
                                            <p:cond delay="0"/>
                                          </p:stCondLst>
                                        </p:cTn>
                                        <p:tgtEl>
                                          <p:spTgt spid="16">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6" grpId="0" animBg="1"/>
      <p:bldP spid="16" grpId="1" animBg="1"/>
      <p:bldP spid="16" grpId="2" autoUpdateAnimBg="0"/>
      <p:bldP spid="16" grpId="3" autoUpdateAnimBg="0"/>
      <p:bldP spid="16" grpId="4" animBg="1"/>
      <p:bldP spid="16" grpId="5" autoUpdateAnimBg="0"/>
      <p:bldP spid="16" grpId="6" animBg="1"/>
      <p:bldP spid="16" grpId="7" autoUpdateAnimBg="0"/>
      <p:bldP spid="37" grpId="0" animBg="1"/>
      <p:bldP spid="37" grpId="1" animBg="1"/>
      <p:bldP spid="37" grpId="2" autoUpdateAnimBg="0"/>
      <p:bldP spid="37" grpId="3" autoUpdateAnimBg="0"/>
      <p:bldP spid="37" grpId="4" animBg="1"/>
      <p:bldP spid="37" grpId="5" autoUpdateAnimBg="0"/>
      <p:bldP spid="37" grpId="6" animBg="1"/>
      <p:bldP spid="37" grpId="7" autoUpdateAnimBg="0"/>
      <p:bldP spid="36" grpId="0" animBg="1"/>
      <p:bldP spid="36" grpId="1" animBg="1"/>
      <p:bldP spid="36" grpId="2" autoUpdateAnimBg="0"/>
      <p:bldP spid="36" grpId="3" autoUpdateAnimBg="0"/>
      <p:bldP spid="36" grpId="4" animBg="1"/>
      <p:bldP spid="36" grpId="5" autoUpdateAnimBg="0"/>
      <p:bldP spid="36" grpId="6" animBg="1"/>
      <p:bldP spid="36" grpId="7" autoUpdateAnimBg="0"/>
      <p:bldP spid="35" grpId="0" animBg="1"/>
      <p:bldP spid="35" grpId="1" animBg="1"/>
      <p:bldP spid="35" grpId="2" autoUpdateAnimBg="0"/>
      <p:bldP spid="35" grpId="3" autoUpdateAnimBg="0"/>
      <p:bldP spid="35" grpId="4" animBg="1"/>
      <p:bldP spid="35" grpId="5" autoUpdateAnimBg="0"/>
      <p:bldP spid="35" grpId="6" animBg="1"/>
      <p:bldP spid="35" grpId="7" autoUpdateAnimBg="0"/>
      <p:bldP spid="34" grpId="0" animBg="1"/>
      <p:bldP spid="34" grpId="1" animBg="1"/>
      <p:bldP spid="34" grpId="2" autoUpdateAnimBg="0"/>
      <p:bldP spid="34" grpId="3" autoUpdateAnimBg="0"/>
      <p:bldP spid="34" grpId="4" animBg="1"/>
      <p:bldP spid="34" grpId="5" autoUpdateAnimBg="0"/>
      <p:bldP spid="34" grpId="6" animBg="1"/>
      <p:bldP spid="34" grpId="7" autoUpdateAnimBg="0"/>
      <p:bldP spid="33" grpId="0" animBg="1"/>
      <p:bldP spid="33" grpId="1" animBg="1"/>
      <p:bldP spid="33" grpId="2" autoUpdateAnimBg="0"/>
      <p:bldP spid="33" grpId="3" autoUpdateAnimBg="0"/>
      <p:bldP spid="33" grpId="4" animBg="1"/>
      <p:bldP spid="33" grpId="5" autoUpdateAnimBg="0"/>
      <p:bldP spid="33" grpId="6" animBg="1"/>
      <p:bldP spid="33" grpId="7" autoUpdateAnimBg="0"/>
      <p:bldP spid="32" grpId="0" animBg="1"/>
      <p:bldP spid="32" grpId="1" animBg="1"/>
      <p:bldP spid="32" grpId="2" autoUpdateAnimBg="0"/>
      <p:bldP spid="32" grpId="3" autoUpdateAnimBg="0"/>
      <p:bldP spid="32" grpId="4" animBg="1"/>
      <p:bldP spid="32" grpId="5" autoUpdateAnimBg="0"/>
      <p:bldP spid="32" grpId="6" animBg="1"/>
      <p:bldP spid="32" grpId="7" autoUpdateAnimBg="0"/>
      <p:bldP spid="31" grpId="0" animBg="1"/>
      <p:bldP spid="31" grpId="1" animBg="1"/>
      <p:bldP spid="31" grpId="2" autoUpdateAnimBg="0"/>
      <p:bldP spid="31" grpId="3" autoUpdateAnimBg="0"/>
      <p:bldP spid="31" grpId="4" animBg="1"/>
      <p:bldP spid="31" grpId="5" autoUpdateAnimBg="0"/>
      <p:bldP spid="31" grpId="6" animBg="1"/>
      <p:bldP spid="31" grpId="7" autoUpdateAnimBg="0"/>
      <p:bldP spid="30" grpId="0" animBg="1"/>
      <p:bldP spid="30" grpId="1" animBg="1"/>
      <p:bldP spid="30" grpId="2" autoUpdateAnimBg="0"/>
      <p:bldP spid="30" grpId="3" autoUpdateAnimBg="0"/>
      <p:bldP spid="30" grpId="4" animBg="1"/>
      <p:bldP spid="30" grpId="5" autoUpdateAnimBg="0"/>
      <p:bldP spid="30" grpId="6" animBg="1"/>
      <p:bldP spid="30" grpId="7" autoUpdateAnimBg="0"/>
      <p:bldP spid="29" grpId="0" animBg="1"/>
      <p:bldP spid="29" grpId="1" animBg="1"/>
      <p:bldP spid="29" grpId="2" autoUpdateAnimBg="0"/>
      <p:bldP spid="29" grpId="3" autoUpdateAnimBg="0"/>
      <p:bldP spid="29" grpId="4" animBg="1"/>
      <p:bldP spid="29" grpId="5" autoUpdateAnimBg="0"/>
      <p:bldP spid="29" grpId="6" animBg="1"/>
      <p:bldP spid="29" grpId="7" autoUpdateAnimBg="0"/>
      <p:bldP spid="22" grpId="0" animBg="1"/>
      <p:bldP spid="22" grpId="1" animBg="1"/>
      <p:bldP spid="22" grpId="2" autoUpdateAnimBg="0"/>
      <p:bldP spid="22" grpId="3" autoUpdateAnimBg="0"/>
      <p:bldP spid="22" grpId="4" animBg="1"/>
      <p:bldP spid="22" grpId="5" autoUpdateAnimBg="0"/>
      <p:bldP spid="22" grpId="6" animBg="1"/>
      <p:bldP spid="22" grpId="7" autoUpdateAnimBg="0"/>
      <p:bldP spid="23" grpId="0" animBg="1"/>
      <p:bldP spid="23" grpId="1" animBg="1"/>
      <p:bldP spid="23" grpId="2" autoUpdateAnimBg="0"/>
      <p:bldP spid="23" grpId="3" autoUpdateAnimBg="0"/>
      <p:bldP spid="23" grpId="4" animBg="1"/>
      <p:bldP spid="23" grpId="5" autoUpdateAnimBg="0"/>
      <p:bldP spid="23" grpId="6" animBg="1"/>
      <p:bldP spid="23" grpId="7" autoUpdateAnimBg="0"/>
      <p:bldP spid="24" grpId="0" animBg="1"/>
      <p:bldP spid="24" grpId="1" animBg="1"/>
      <p:bldP spid="24" grpId="2" autoUpdateAnimBg="0"/>
      <p:bldP spid="24" grpId="3" autoUpdateAnimBg="0"/>
      <p:bldP spid="24" grpId="4" animBg="1"/>
      <p:bldP spid="24" grpId="5" autoUpdateAnimBg="0"/>
      <p:bldP spid="24" grpId="6" animBg="1"/>
      <p:bldP spid="24" grpId="7" autoUpdateAnimBg="0"/>
      <p:bldP spid="25" grpId="0" animBg="1"/>
      <p:bldP spid="25" grpId="1" animBg="1"/>
      <p:bldP spid="25" grpId="2" autoUpdateAnimBg="0"/>
      <p:bldP spid="25" grpId="3" autoUpdateAnimBg="0"/>
      <p:bldP spid="25" grpId="4" animBg="1"/>
      <p:bldP spid="25" grpId="5" autoUpdateAnimBg="0"/>
      <p:bldP spid="25" grpId="6" animBg="1"/>
      <p:bldP spid="25" grpId="7" autoUpdateAnimBg="0"/>
      <p:bldP spid="27" grpId="0" animBg="1"/>
      <p:bldP spid="27" grpId="1" animBg="1"/>
      <p:bldP spid="27" grpId="2" animBg="1"/>
      <p:bldP spid="27"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 y="0"/>
            <a:ext cx="9144000" cy="5143500"/>
          </a:xfrm>
          <a:prstGeom prst="rect">
            <a:avLst/>
          </a:prstGeom>
        </p:spPr>
      </p:pic>
      <p:pic>
        <p:nvPicPr>
          <p:cNvPr id="3" name="Picture"/>
          <p:cNvPicPr>
            <a:picLocks noChangeAspect="1"/>
          </p:cNvPicPr>
          <p:nvPr/>
        </p:nvPicPr>
        <p:blipFill>
          <a:blip r:embed="rId4"/>
          <a:stretch>
            <a:fillRect/>
          </a:stretch>
        </p:blipFill>
        <p:spPr>
          <a:xfrm>
            <a:off x="2265332" y="1513284"/>
            <a:ext cx="4310721" cy="2475055"/>
          </a:xfrm>
          <a:prstGeom prst="rect">
            <a:avLst/>
          </a:prstGeom>
        </p:spPr>
      </p:pic>
      <p:pic>
        <p:nvPicPr>
          <p:cNvPr id="22"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714378" y="2306033"/>
            <a:ext cx="3363445" cy="26148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Line 4"/>
          <p:cNvSpPr txBox="1"/>
          <p:nvPr/>
        </p:nvSpPr>
        <p:spPr>
          <a:xfrm rot="21027989">
            <a:off x="5948717" y="2737140"/>
            <a:ext cx="2665779" cy="1938992"/>
          </a:xfrm>
          <a:prstGeom prst="rect">
            <a:avLst/>
          </a:prstGeom>
          <a:noFill/>
        </p:spPr>
        <p:txBody>
          <a:bodyPr wrap="square" rtlCol="0">
            <a:spAutoFit/>
          </a:bodyPr>
          <a:lstStyle/>
          <a:p>
            <a:r>
              <a:rPr lang="en-NZ" sz="1000" dirty="0">
                <a:latin typeface="Adobe Hebrew" panose="02040503050201020203" pitchFamily="18" charset="-79"/>
                <a:ea typeface="Adobe Gothic Std B" panose="020B0800000000000000" pitchFamily="34" charset="-128"/>
                <a:cs typeface="Adobe Hebrew" panose="02040503050201020203" pitchFamily="18" charset="-79"/>
              </a:rPr>
              <a:t>The journey with Jesus through Holy Week is an outward one as Christians take part in the liturgies in their community. It is also an inward one as each person listens, watches, gets drawn into, takes part in and feels close to Jesus, sharing his pain and humiliation and being mindful that he did this because he loves each one of </a:t>
            </a:r>
            <a:r>
              <a:rPr lang="en-NZ" sz="1000" dirty="0" smtClean="0">
                <a:latin typeface="Adobe Hebrew" panose="02040503050201020203" pitchFamily="18" charset="-79"/>
                <a:ea typeface="Adobe Gothic Std B" panose="020B0800000000000000" pitchFamily="34" charset="-128"/>
                <a:cs typeface="Adobe Hebrew" panose="02040503050201020203" pitchFamily="18" charset="-79"/>
              </a:rPr>
              <a:t>us.</a:t>
            </a:r>
            <a:br>
              <a:rPr lang="en-NZ" sz="1000" dirty="0" smtClean="0">
                <a:latin typeface="Adobe Hebrew" panose="02040503050201020203" pitchFamily="18" charset="-79"/>
                <a:ea typeface="Adobe Gothic Std B" panose="020B0800000000000000" pitchFamily="34" charset="-128"/>
                <a:cs typeface="Adobe Hebrew" panose="02040503050201020203" pitchFamily="18" charset="-79"/>
              </a:rPr>
            </a:br>
            <a: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Can </a:t>
            </a:r>
            <a:r>
              <a:rPr lang="en-NZ" sz="1000" dirty="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you reflect on your journey through Holy Week with Jesus and how </a:t>
            </a:r>
            <a: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you</a:t>
            </a:r>
            <a:b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br>
            <a: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could </a:t>
            </a:r>
            <a:r>
              <a:rPr lang="en-NZ" sz="1000" dirty="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make it a meaningful </a:t>
            </a:r>
            <a: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time</a:t>
            </a:r>
            <a:b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br>
            <a: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in your spiritual </a:t>
            </a:r>
            <a:r>
              <a:rPr lang="en-NZ" sz="1000" dirty="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life?</a:t>
            </a:r>
            <a:endParaRPr lang="en-GB" sz="1000" dirty="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endParaRPr>
          </a:p>
        </p:txBody>
      </p:sp>
      <p:pic>
        <p:nvPicPr>
          <p:cNvPr id="24"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978903" y="247168"/>
            <a:ext cx="2680001" cy="21709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Line 3"/>
          <p:cNvSpPr txBox="1"/>
          <p:nvPr/>
        </p:nvSpPr>
        <p:spPr>
          <a:xfrm rot="20948926">
            <a:off x="6205680" y="672063"/>
            <a:ext cx="2107422" cy="1477328"/>
          </a:xfrm>
          <a:prstGeom prst="rect">
            <a:avLst/>
          </a:prstGeom>
          <a:noFill/>
        </p:spPr>
        <p:txBody>
          <a:bodyPr wrap="square" rtlCol="0">
            <a:spAutoFit/>
          </a:bodyPr>
          <a:lstStyle/>
          <a:p>
            <a:r>
              <a:rPr lang="en-NZ" sz="1000" dirty="0">
                <a:latin typeface="Adobe Hebrew" panose="02040503050201020203" pitchFamily="18" charset="-79"/>
                <a:ea typeface="Adobe Gothic Std B" panose="020B0800000000000000" pitchFamily="34" charset="-128"/>
                <a:cs typeface="Adobe Hebrew" panose="02040503050201020203" pitchFamily="18" charset="-79"/>
              </a:rPr>
              <a:t>The action or rituals of the liturgies make the actual events present to the people gathered so they can participate in a real way as they gather as disciples today with Jesus and his first apostles. </a:t>
            </a:r>
            <a:r>
              <a:rPr lang="en-NZ" sz="1000" dirty="0" smtClean="0">
                <a:latin typeface="Adobe Hebrew" panose="02040503050201020203" pitchFamily="18" charset="-79"/>
                <a:ea typeface="Adobe Gothic Std B" panose="020B0800000000000000" pitchFamily="34" charset="-128"/>
                <a:cs typeface="Adobe Hebrew" panose="02040503050201020203" pitchFamily="18" charset="-79"/>
              </a:rPr>
              <a:t/>
            </a:r>
            <a:br>
              <a:rPr lang="en-NZ" sz="1000" dirty="0" smtClean="0">
                <a:latin typeface="Adobe Hebrew" panose="02040503050201020203" pitchFamily="18" charset="-79"/>
                <a:ea typeface="Adobe Gothic Std B" panose="020B0800000000000000" pitchFamily="34" charset="-128"/>
                <a:cs typeface="Adobe Hebrew" panose="02040503050201020203" pitchFamily="18" charset="-79"/>
              </a:rPr>
            </a:br>
            <a: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Can </a:t>
            </a:r>
            <a:r>
              <a:rPr lang="en-NZ" sz="1000" dirty="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you describe an experience of this you have heard of </a:t>
            </a:r>
            <a: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or</a:t>
            </a:r>
            <a:b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br>
            <a: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been </a:t>
            </a:r>
            <a:r>
              <a:rPr lang="en-NZ" sz="1000" dirty="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present at?</a:t>
            </a:r>
          </a:p>
        </p:txBody>
      </p:sp>
      <p:pic>
        <p:nvPicPr>
          <p:cNvPr id="26"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89530" y="2866460"/>
            <a:ext cx="2531135" cy="227703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2"/>
          <p:cNvSpPr txBox="1"/>
          <p:nvPr/>
        </p:nvSpPr>
        <p:spPr>
          <a:xfrm rot="20948926">
            <a:off x="391454" y="3254522"/>
            <a:ext cx="2037507" cy="1477328"/>
          </a:xfrm>
          <a:prstGeom prst="rect">
            <a:avLst/>
          </a:prstGeom>
          <a:noFill/>
        </p:spPr>
        <p:txBody>
          <a:bodyPr wrap="square" rtlCol="0">
            <a:spAutoFit/>
          </a:bodyPr>
          <a:lstStyle/>
          <a:p>
            <a:r>
              <a:rPr lang="en-NZ" sz="1000" dirty="0">
                <a:latin typeface="Adobe Hebrew" panose="02040503050201020203" pitchFamily="18" charset="-79"/>
                <a:ea typeface="Adobe Gothic Std B" panose="020B0800000000000000" pitchFamily="34" charset="-128"/>
                <a:cs typeface="Adobe Hebrew" panose="02040503050201020203" pitchFamily="18" charset="-79"/>
              </a:rPr>
              <a:t>The Readings in the Liturgies come from the first source of information about the events – the Scriptures. The readings are enhanced by hymns, symbols and colours that reflect the themes of the </a:t>
            </a:r>
            <a:r>
              <a:rPr lang="en-NZ" sz="1000" dirty="0" smtClean="0">
                <a:latin typeface="Adobe Hebrew" panose="02040503050201020203" pitchFamily="18" charset="-79"/>
                <a:ea typeface="Adobe Gothic Std B" panose="020B0800000000000000" pitchFamily="34" charset="-128"/>
                <a:cs typeface="Adobe Hebrew" panose="02040503050201020203" pitchFamily="18" charset="-79"/>
              </a:rPr>
              <a:t>event.</a:t>
            </a:r>
            <a:br>
              <a:rPr lang="en-NZ" sz="1000" dirty="0" smtClean="0">
                <a:latin typeface="Adobe Hebrew" panose="02040503050201020203" pitchFamily="18" charset="-79"/>
                <a:ea typeface="Adobe Gothic Std B" panose="020B0800000000000000" pitchFamily="34" charset="-128"/>
                <a:cs typeface="Adobe Hebrew" panose="02040503050201020203" pitchFamily="18" charset="-79"/>
              </a:rPr>
            </a:br>
            <a: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Can </a:t>
            </a:r>
            <a:r>
              <a:rPr lang="en-NZ" sz="1000" dirty="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you name </a:t>
            </a:r>
            <a: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some examples of </a:t>
            </a:r>
            <a:r>
              <a:rPr lang="en-NZ" sz="1000" dirty="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these?</a:t>
            </a:r>
            <a:endParaRPr lang="en-GB" sz="1000" dirty="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endParaRPr>
          </a:p>
        </p:txBody>
      </p:sp>
      <p:pic>
        <p:nvPicPr>
          <p:cNvPr id="28"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1514" y="422030"/>
            <a:ext cx="2841254" cy="229905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1"/>
          <p:cNvSpPr txBox="1"/>
          <p:nvPr/>
        </p:nvSpPr>
        <p:spPr>
          <a:xfrm rot="20948926">
            <a:off x="156388" y="878877"/>
            <a:ext cx="2207260" cy="1477328"/>
          </a:xfrm>
          <a:prstGeom prst="rect">
            <a:avLst/>
          </a:prstGeom>
          <a:noFill/>
        </p:spPr>
        <p:txBody>
          <a:bodyPr wrap="square" rtlCol="0">
            <a:spAutoFit/>
          </a:bodyPr>
          <a:lstStyle/>
          <a:p>
            <a:r>
              <a:rPr lang="en-NZ" sz="1000" dirty="0">
                <a:latin typeface="Adobe Hebrew" panose="02040503050201020203" pitchFamily="18" charset="-79"/>
                <a:ea typeface="Adobe Gothic Std B" panose="020B0800000000000000" pitchFamily="34" charset="-128"/>
                <a:cs typeface="Adobe Hebrew" panose="02040503050201020203" pitchFamily="18" charset="-79"/>
              </a:rPr>
              <a:t>Christians all over the world each year, journey closely with Jesus through the last week of his life as his community of </a:t>
            </a:r>
            <a:r>
              <a:rPr lang="en-NZ" sz="1000" dirty="0" smtClean="0">
                <a:latin typeface="Adobe Hebrew" panose="02040503050201020203" pitchFamily="18" charset="-79"/>
                <a:ea typeface="Adobe Gothic Std B" panose="020B0800000000000000" pitchFamily="34" charset="-128"/>
                <a:cs typeface="Adobe Hebrew" panose="02040503050201020203" pitchFamily="18" charset="-79"/>
              </a:rPr>
              <a:t>disciples</a:t>
            </a:r>
            <a:r>
              <a:rPr lang="en-NZ" sz="1000" dirty="0">
                <a:latin typeface="Adobe Hebrew" panose="02040503050201020203" pitchFamily="18" charset="-79"/>
                <a:ea typeface="Adobe Gothic Std B" panose="020B0800000000000000" pitchFamily="34" charset="-128"/>
                <a:cs typeface="Adobe Hebrew" panose="02040503050201020203" pitchFamily="18" charset="-79"/>
              </a:rPr>
              <a:t>, as if they were present with him. This happens at the liturgies </a:t>
            </a:r>
            <a:r>
              <a:rPr lang="en-NZ" sz="1000" dirty="0" smtClean="0">
                <a:latin typeface="Adobe Hebrew" panose="02040503050201020203" pitchFamily="18" charset="-79"/>
                <a:ea typeface="Adobe Gothic Std B" panose="020B0800000000000000" pitchFamily="34" charset="-128"/>
                <a:cs typeface="Adobe Hebrew" panose="02040503050201020203" pitchFamily="18" charset="-79"/>
              </a:rPr>
              <a:t>during </a:t>
            </a:r>
            <a:r>
              <a:rPr lang="en-NZ" sz="1000" dirty="0">
                <a:latin typeface="Adobe Hebrew" panose="02040503050201020203" pitchFamily="18" charset="-79"/>
                <a:ea typeface="Adobe Gothic Std B" panose="020B0800000000000000" pitchFamily="34" charset="-128"/>
                <a:cs typeface="Adobe Hebrew" panose="02040503050201020203" pitchFamily="18" charset="-79"/>
              </a:rPr>
              <a:t>Holy </a:t>
            </a:r>
            <a:r>
              <a:rPr lang="en-NZ" sz="1000" dirty="0" smtClean="0">
                <a:latin typeface="Adobe Hebrew" panose="02040503050201020203" pitchFamily="18" charset="-79"/>
                <a:ea typeface="Adobe Gothic Std B" panose="020B0800000000000000" pitchFamily="34" charset="-128"/>
                <a:cs typeface="Adobe Hebrew" panose="02040503050201020203" pitchFamily="18" charset="-79"/>
              </a:rPr>
              <a:t>Week.</a:t>
            </a:r>
            <a:br>
              <a:rPr lang="en-NZ" sz="1000" dirty="0" smtClean="0">
                <a:latin typeface="Adobe Hebrew" panose="02040503050201020203" pitchFamily="18" charset="-79"/>
                <a:ea typeface="Adobe Gothic Std B" panose="020B0800000000000000" pitchFamily="34" charset="-128"/>
                <a:cs typeface="Adobe Hebrew" panose="02040503050201020203" pitchFamily="18" charset="-79"/>
              </a:rPr>
            </a:br>
            <a: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Can </a:t>
            </a:r>
            <a:r>
              <a:rPr lang="en-NZ" sz="1000" dirty="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you name some of the liturgies and how they </a:t>
            </a:r>
            <a: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make the </a:t>
            </a:r>
            <a:r>
              <a:rPr lang="en-NZ" sz="1000" dirty="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stories </a:t>
            </a:r>
            <a:r>
              <a:rPr lang="en-NZ" sz="1000" dirty="0" smtClean="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come alive </a:t>
            </a:r>
            <a:r>
              <a:rPr lang="en-NZ" sz="1000" dirty="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rPr>
              <a:t>again?</a:t>
            </a:r>
            <a:endParaRPr lang="en-GB" sz="1000" dirty="0">
              <a:solidFill>
                <a:srgbClr val="FE0002"/>
              </a:solidFill>
              <a:latin typeface="Adobe Hebrew" panose="02040503050201020203" pitchFamily="18" charset="-79"/>
              <a:ea typeface="Adobe Gothic Std B" panose="020B0800000000000000" pitchFamily="34" charset="-128"/>
              <a:cs typeface="Adobe Hebrew" panose="02040503050201020203" pitchFamily="18" charset="-79"/>
            </a:endParaRPr>
          </a:p>
        </p:txBody>
      </p:sp>
      <p:pic>
        <p:nvPicPr>
          <p:cNvPr id="31"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2"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3"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4"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56342"/>
            <a:ext cx="9144000" cy="900000"/>
          </a:xfrm>
        </p:spPr>
        <p:txBody>
          <a:bodyPr>
            <a:noAutofit/>
          </a:bodyPr>
          <a:lstStyle/>
          <a:p>
            <a:r>
              <a:rPr lang="en-NZ" sz="2400" dirty="0" smtClean="0">
                <a:solidFill>
                  <a:schemeClr val="tx2">
                    <a:lumMod val="50000"/>
                  </a:schemeClr>
                </a:solidFill>
                <a:latin typeface="Adobe Gothic Std B" panose="020B0800000000000000" pitchFamily="34" charset="-128"/>
                <a:ea typeface="Adobe Gothic Std B" panose="020B0800000000000000" pitchFamily="34" charset="-128"/>
                <a:cs typeface="+mn-cs"/>
              </a:rPr>
              <a:t>How the Church remembers Jesus</a:t>
            </a:r>
            <a:r>
              <a:rPr lang="en-NZ" sz="2400" spc="-1200" dirty="0" smtClean="0">
                <a:solidFill>
                  <a:schemeClr val="tx2">
                    <a:lumMod val="50000"/>
                  </a:schemeClr>
                </a:solidFill>
                <a:latin typeface="Adobe Gothic Std B" panose="020B0800000000000000" pitchFamily="34" charset="-128"/>
                <a:ea typeface="Adobe Gothic Std B" panose="020B0800000000000000" pitchFamily="34" charset="-128"/>
                <a:cs typeface="+mn-cs"/>
              </a:rPr>
              <a:t>’            </a:t>
            </a:r>
            <a:r>
              <a:rPr lang="en-NZ" sz="2400" dirty="0" smtClean="0">
                <a:solidFill>
                  <a:schemeClr val="tx2">
                    <a:lumMod val="50000"/>
                  </a:schemeClr>
                </a:solidFill>
                <a:latin typeface="Adobe Gothic Std B" panose="020B0800000000000000" pitchFamily="34" charset="-128"/>
                <a:ea typeface="Adobe Gothic Std B" panose="020B0800000000000000" pitchFamily="34" charset="-128"/>
                <a:cs typeface="+mn-cs"/>
              </a:rPr>
              <a:t> life and death in</a:t>
            </a:r>
            <a:br>
              <a:rPr lang="en-NZ" sz="2400" dirty="0" smtClean="0">
                <a:solidFill>
                  <a:schemeClr val="tx2">
                    <a:lumMod val="50000"/>
                  </a:schemeClr>
                </a:solidFill>
                <a:latin typeface="Adobe Gothic Std B" panose="020B0800000000000000" pitchFamily="34" charset="-128"/>
                <a:ea typeface="Adobe Gothic Std B" panose="020B0800000000000000" pitchFamily="34" charset="-128"/>
                <a:cs typeface="+mn-cs"/>
              </a:rPr>
            </a:br>
            <a:r>
              <a:rPr lang="en-NZ" sz="2400" dirty="0" smtClean="0">
                <a:solidFill>
                  <a:schemeClr val="tx2">
                    <a:lumMod val="50000"/>
                  </a:schemeClr>
                </a:solidFill>
                <a:latin typeface="Adobe Gothic Std B" panose="020B0800000000000000" pitchFamily="34" charset="-128"/>
                <a:ea typeface="Adobe Gothic Std B" panose="020B0800000000000000" pitchFamily="34" charset="-128"/>
                <a:cs typeface="+mn-cs"/>
              </a:rPr>
              <a:t>the </a:t>
            </a:r>
            <a:r>
              <a:rPr lang="en-NZ" sz="2400" dirty="0">
                <a:solidFill>
                  <a:schemeClr val="tx2">
                    <a:lumMod val="50000"/>
                  </a:schemeClr>
                </a:solidFill>
                <a:latin typeface="Adobe Gothic Std B" panose="020B0800000000000000" pitchFamily="34" charset="-128"/>
                <a:ea typeface="Adobe Gothic Std B" panose="020B0800000000000000" pitchFamily="34" charset="-128"/>
                <a:cs typeface="+mn-cs"/>
              </a:rPr>
              <a:t>Holy Week </a:t>
            </a:r>
            <a:r>
              <a:rPr lang="en-NZ" sz="2400" dirty="0" smtClean="0">
                <a:solidFill>
                  <a:schemeClr val="tx2">
                    <a:lumMod val="50000"/>
                  </a:schemeClr>
                </a:solidFill>
                <a:latin typeface="Adobe Gothic Std B" panose="020B0800000000000000" pitchFamily="34" charset="-128"/>
                <a:ea typeface="Adobe Gothic Std B" panose="020B0800000000000000" pitchFamily="34" charset="-128"/>
                <a:cs typeface="+mn-cs"/>
              </a:rPr>
              <a:t>Liturgies</a:t>
            </a:r>
            <a:endParaRPr lang="en-NZ" sz="2400" dirty="0">
              <a:solidFill>
                <a:schemeClr val="tx2">
                  <a:lumMod val="50000"/>
                </a:schemeClr>
              </a:solidFill>
              <a:latin typeface="Adobe Gothic Std B" panose="020B0800000000000000" pitchFamily="34" charset="-128"/>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ction Button: Video">
            <a:hlinkClick r:id="rId8"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Tool instructions"/>
          <p:cNvSpPr txBox="1"/>
          <p:nvPr/>
        </p:nvSpPr>
        <p:spPr>
          <a:xfrm>
            <a:off x="2055139" y="4774168"/>
            <a:ext cx="5033750" cy="369332"/>
          </a:xfrm>
          <a:prstGeom prst="rect">
            <a:avLst/>
          </a:prstGeom>
          <a:noFill/>
        </p:spPr>
        <p:txBody>
          <a:bodyPr wrap="none" rtlCol="0">
            <a:spAutoFit/>
          </a:bodyPr>
          <a:lstStyle/>
          <a:p>
            <a:pPr algn="ctr"/>
            <a:r>
              <a:rPr lang="en-GB" sz="900" dirty="0" smtClean="0">
                <a:latin typeface="Adobe Gothic Std B" panose="020B0800000000000000" pitchFamily="34" charset="-128"/>
                <a:ea typeface="Adobe Gothic Std B" panose="020B0800000000000000" pitchFamily="34" charset="-128"/>
                <a:cs typeface="Arial" pitchFamily="34" charset="0"/>
              </a:rPr>
              <a:t>Click the pins on the right to reveal post-it notes.</a:t>
            </a:r>
          </a:p>
          <a:p>
            <a:pPr algn="ctr"/>
            <a:r>
              <a:rPr lang="en-GB" sz="900" dirty="0" smtClean="0">
                <a:latin typeface="Adobe Gothic Std B" panose="020B0800000000000000" pitchFamily="34" charset="-128"/>
                <a:ea typeface="Adobe Gothic Std B" panose="020B0800000000000000" pitchFamily="34" charset="-128"/>
                <a:cs typeface="Arial" pitchFamily="34" charset="0"/>
              </a:rPr>
              <a:t>Click the video button to watch “Pope Francis</a:t>
            </a:r>
            <a:r>
              <a:rPr lang="en-GB" sz="900" spc="-900" dirty="0" smtClean="0">
                <a:latin typeface="Adobe Gothic Std B" panose="020B0800000000000000" pitchFamily="34" charset="-128"/>
                <a:ea typeface="Adobe Gothic Std B" panose="020B0800000000000000" pitchFamily="34" charset="-128"/>
                <a:cs typeface="Arial" pitchFamily="34" charset="0"/>
              </a:rPr>
              <a:t>’</a:t>
            </a:r>
            <a:r>
              <a:rPr lang="en-GB" sz="900" dirty="0" smtClean="0">
                <a:latin typeface="Adobe Gothic Std B" panose="020B0800000000000000" pitchFamily="34" charset="-128"/>
                <a:ea typeface="Adobe Gothic Std B" panose="020B0800000000000000" pitchFamily="34" charset="-128"/>
                <a:cs typeface="Arial" pitchFamily="34" charset="0"/>
              </a:rPr>
              <a:t>  most important message during Holy Week</a:t>
            </a:r>
            <a:r>
              <a:rPr lang="en-GB" sz="900" spc="-900" dirty="0" smtClean="0">
                <a:latin typeface="Adobe Gothic Std B" panose="020B0800000000000000" pitchFamily="34" charset="-128"/>
                <a:ea typeface="Adobe Gothic Std B" panose="020B0800000000000000" pitchFamily="34" charset="-128"/>
                <a:cs typeface="Arial" pitchFamily="34" charset="0"/>
              </a:rPr>
              <a:t>”</a:t>
            </a:r>
            <a:r>
              <a:rPr lang="en-GB" sz="900" dirty="0" smtClean="0">
                <a:latin typeface="Adobe Gothic Std B" panose="020B0800000000000000" pitchFamily="34" charset="-128"/>
                <a:ea typeface="Adobe Gothic Std B" panose="020B0800000000000000" pitchFamily="34" charset="-128"/>
                <a:cs typeface="Arial" pitchFamily="34" charset="0"/>
              </a:rPr>
              <a:t>.</a:t>
            </a:r>
            <a:endParaRPr lang="en-GB" sz="900" dirty="0">
              <a:latin typeface="Adobe Gothic Std B" panose="020B0800000000000000" pitchFamily="34" charset="-128"/>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3603581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900" decel="100000" fill="hold"/>
                                        <p:tgtEl>
                                          <p:spTgt spid="2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34"/>
                                        </p:tgtEl>
                                      </p:cBhvr>
                                    </p:animEffect>
                                    <p:set>
                                      <p:cBhvr>
                                        <p:cTn id="1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9" restart="whenNotActive" fill="hold" evtFilter="cancelBubble" nodeType="interactiveSeq">
                <p:stCondLst>
                  <p:cond evt="onClick" delay="0">
                    <p:tgtEl>
                      <p:spTgt spid="33"/>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900" decel="100000" fill="hold"/>
                                        <p:tgtEl>
                                          <p:spTgt spid="2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33"/>
                                        </p:tgtEl>
                                      </p:cBhvr>
                                    </p:animEffect>
                                    <p:set>
                                      <p:cBhvr>
                                        <p:cTn id="3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6" restart="whenNotActive" fill="hold" evtFilter="cancelBubble" nodeType="interactiveSeq">
                <p:stCondLst>
                  <p:cond evt="onClick" delay="0">
                    <p:tgtEl>
                      <p:spTgt spid="32"/>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900" decel="100000" fill="hold"/>
                                        <p:tgtEl>
                                          <p:spTgt spid="2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32"/>
                                        </p:tgtEl>
                                      </p:cBhvr>
                                    </p:animEffect>
                                    <p:set>
                                      <p:cBhvr>
                                        <p:cTn id="52"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3" restart="whenNotActive" fill="hold" evtFilter="cancelBubble" nodeType="interactiveSeq">
                <p:stCondLst>
                  <p:cond evt="onClick" delay="0">
                    <p:tgtEl>
                      <p:spTgt spid="31"/>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900" decel="100000" fill="hold"/>
                                        <p:tgtEl>
                                          <p:spTgt spid="2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up)">
                                      <p:cBhvr>
                                        <p:cTn id="65" dur="500"/>
                                        <p:tgtEl>
                                          <p:spTgt spid="23"/>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0" restart="whenNotActive" fill="hold" evtFilter="cancelBubble" nodeType="interactiveSeq">
                <p:stCondLst>
                  <p:cond evt="onClick" delay="0">
                    <p:tgtEl>
                      <p:spTgt spid="5"/>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28"/>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29"/>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6"/>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7"/>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4"/>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2"/>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7" restart="whenNotActive" fill="hold" evtFilter="cancelBubble" nodeType="interactiveSeq">
                <p:stCondLst>
                  <p:cond evt="onClick" delay="0">
                    <p:tgtEl>
                      <p:spTgt spid="6"/>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32"/>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31"/>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28"/>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29"/>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6"/>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7"/>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5"/>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2"/>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3" grpId="0"/>
      <p:bldP spid="23" grpId="1"/>
      <p:bldP spid="23" grpId="2"/>
      <p:bldP spid="25" grpId="0"/>
      <p:bldP spid="25" grpId="1"/>
      <p:bldP spid="25" grpId="2"/>
      <p:bldP spid="27" grpId="0"/>
      <p:bldP spid="27" grpId="1"/>
      <p:bldP spid="27" grpId="2"/>
      <p:bldP spid="29" grpId="0"/>
      <p:bldP spid="29" grpId="1"/>
      <p:bldP spid="29"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 y="0"/>
            <a:ext cx="9144000" cy="5143500"/>
          </a:xfrm>
          <a:prstGeom prst="rect">
            <a:avLst/>
          </a:prstGeom>
        </p:spPr>
      </p:pic>
      <p:pic>
        <p:nvPicPr>
          <p:cNvPr id="8" name="Picture Main"/>
          <p:cNvPicPr>
            <a:picLocks noChangeAspect="1"/>
          </p:cNvPicPr>
          <p:nvPr/>
        </p:nvPicPr>
        <p:blipFill>
          <a:blip r:embed="rId4"/>
          <a:stretch>
            <a:fillRect/>
          </a:stretch>
        </p:blipFill>
        <p:spPr>
          <a:xfrm>
            <a:off x="4566635" y="643626"/>
            <a:ext cx="4465335" cy="1980000"/>
          </a:xfrm>
          <a:prstGeom prst="rect">
            <a:avLst/>
          </a:prstGeom>
        </p:spPr>
      </p:pic>
      <p:sp>
        <p:nvSpPr>
          <p:cNvPr id="11" name="Cover 5"/>
          <p:cNvSpPr/>
          <p:nvPr/>
        </p:nvSpPr>
        <p:spPr>
          <a:xfrm>
            <a:off x="4563394" y="646395"/>
            <a:ext cx="4482000" cy="3960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 name="Cover 4"/>
          <p:cNvSpPr/>
          <p:nvPr/>
        </p:nvSpPr>
        <p:spPr>
          <a:xfrm>
            <a:off x="4563394" y="1041491"/>
            <a:ext cx="4482000" cy="3960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Cover 3"/>
          <p:cNvSpPr/>
          <p:nvPr/>
        </p:nvSpPr>
        <p:spPr>
          <a:xfrm>
            <a:off x="4563394" y="1437497"/>
            <a:ext cx="4482000" cy="3960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Cover 2"/>
          <p:cNvSpPr/>
          <p:nvPr/>
        </p:nvSpPr>
        <p:spPr>
          <a:xfrm>
            <a:off x="4563394" y="1833856"/>
            <a:ext cx="4482000" cy="3960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Cover 1"/>
          <p:cNvSpPr/>
          <p:nvPr/>
        </p:nvSpPr>
        <p:spPr>
          <a:xfrm>
            <a:off x="4563394" y="2227896"/>
            <a:ext cx="4482000" cy="3960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Answer 5"/>
          <p:cNvSpPr txBox="1"/>
          <p:nvPr/>
        </p:nvSpPr>
        <p:spPr>
          <a:xfrm>
            <a:off x="611549" y="4109227"/>
            <a:ext cx="7203048" cy="600164"/>
          </a:xfrm>
          <a:prstGeom prst="rect">
            <a:avLst/>
          </a:prstGeom>
          <a:noFill/>
        </p:spPr>
        <p:txBody>
          <a:bodyPr wrap="square" lIns="0" rIns="0" rtlCol="0">
            <a:spAutoFit/>
          </a:bodyPr>
          <a:lstStyle/>
          <a:p>
            <a:r>
              <a:rPr lang="en-US" sz="1100" i="1" dirty="0">
                <a:solidFill>
                  <a:srgbClr val="4F341F"/>
                </a:solidFill>
                <a:latin typeface="Adobe Gothic Std B" panose="020B0800000000000000" pitchFamily="34" charset="-128"/>
                <a:ea typeface="Adobe Gothic Std B" panose="020B0800000000000000" pitchFamily="34" charset="-128"/>
              </a:rPr>
              <a:t>Jesus came to earth to bring </a:t>
            </a:r>
            <a:r>
              <a:rPr lang="en-US" sz="1100" i="1" dirty="0" smtClean="0">
                <a:solidFill>
                  <a:srgbClr val="4F341F"/>
                </a:solidFill>
                <a:latin typeface="Adobe Gothic Std B" panose="020B0800000000000000" pitchFamily="34" charset="-128"/>
                <a:ea typeface="Adobe Gothic Std B" panose="020B0800000000000000" pitchFamily="34" charset="-128"/>
              </a:rPr>
              <a:t>good </a:t>
            </a:r>
            <a:r>
              <a:rPr lang="en-US" sz="1100" i="1" dirty="0">
                <a:solidFill>
                  <a:srgbClr val="4F341F"/>
                </a:solidFill>
                <a:latin typeface="Adobe Gothic Std B" panose="020B0800000000000000" pitchFamily="34" charset="-128"/>
                <a:ea typeface="Adobe Gothic Std B" panose="020B0800000000000000" pitchFamily="34" charset="-128"/>
              </a:rPr>
              <a:t>news to the poor… liberty to captives and recovery of sight to the blind, to let the oppressed go free… (Luke 4: 1</a:t>
            </a:r>
            <a:r>
              <a:rPr lang="en-US" sz="1100" i="1" dirty="0" smtClean="0">
                <a:solidFill>
                  <a:srgbClr val="4F341F"/>
                </a:solidFill>
                <a:latin typeface="Adobe Gothic Std B" panose="020B0800000000000000" pitchFamily="34" charset="-128"/>
                <a:ea typeface="Adobe Gothic Std B" panose="020B0800000000000000" pitchFamily="34" charset="-128"/>
              </a:rPr>
              <a:t>8-19).</a:t>
            </a:r>
            <a:br>
              <a:rPr lang="en-US" sz="1100" i="1" dirty="0" smtClean="0">
                <a:solidFill>
                  <a:srgbClr val="4F341F"/>
                </a:solidFill>
                <a:latin typeface="Adobe Gothic Std B" panose="020B0800000000000000" pitchFamily="34" charset="-128"/>
                <a:ea typeface="Adobe Gothic Std B" panose="020B0800000000000000" pitchFamily="34" charset="-128"/>
              </a:rPr>
            </a:br>
            <a:r>
              <a:rPr lang="en-US" sz="1100" i="1" dirty="0" smtClean="0">
                <a:solidFill>
                  <a:srgbClr val="4F341F"/>
                </a:solidFill>
                <a:latin typeface="Adobe Gothic Std B" panose="020B0800000000000000" pitchFamily="34" charset="-128"/>
                <a:ea typeface="Adobe Gothic Std B" panose="020B0800000000000000" pitchFamily="34" charset="-128"/>
              </a:rPr>
              <a:t>His </a:t>
            </a:r>
            <a:r>
              <a:rPr lang="en-US" sz="1100" i="1" dirty="0">
                <a:solidFill>
                  <a:srgbClr val="4F341F"/>
                </a:solidFill>
                <a:latin typeface="Adobe Gothic Std B" panose="020B0800000000000000" pitchFamily="34" charset="-128"/>
                <a:ea typeface="Adobe Gothic Std B" panose="020B0800000000000000" pitchFamily="34" charset="-128"/>
              </a:rPr>
              <a:t>mission was not about dying but about forgiveness, healing, freeing and living life to the full.</a:t>
            </a:r>
            <a:endParaRPr lang="en-NZ" sz="1100" i="1" dirty="0">
              <a:solidFill>
                <a:srgbClr val="4F341F"/>
              </a:solidFill>
              <a:latin typeface="Adobe Gothic Std B" panose="020B0800000000000000" pitchFamily="34" charset="-128"/>
              <a:ea typeface="Adobe Gothic Std B" panose="020B0800000000000000" pitchFamily="34" charset="-128"/>
            </a:endParaRPr>
          </a:p>
        </p:txBody>
      </p:sp>
      <p:sp>
        <p:nvSpPr>
          <p:cNvPr id="46" name="Question 5"/>
          <p:cNvSpPr txBox="1"/>
          <p:nvPr/>
        </p:nvSpPr>
        <p:spPr>
          <a:xfrm>
            <a:off x="611549" y="3895505"/>
            <a:ext cx="2777110" cy="276999"/>
          </a:xfrm>
          <a:prstGeom prst="rect">
            <a:avLst/>
          </a:prstGeom>
          <a:noFill/>
        </p:spPr>
        <p:txBody>
          <a:bodyPr wrap="square" lIns="0" rIns="0" rtlCol="0">
            <a:spAutoFit/>
          </a:bodyPr>
          <a:lstStyle/>
          <a:p>
            <a:r>
              <a:rPr lang="en-US" sz="1200" dirty="0" smtClean="0">
                <a:latin typeface="Adobe Gothic Std B" panose="020B0800000000000000" pitchFamily="34" charset="-128"/>
                <a:ea typeface="Adobe Gothic Std B" panose="020B0800000000000000" pitchFamily="34" charset="-128"/>
              </a:rPr>
              <a:t>5. What </a:t>
            </a:r>
            <a:r>
              <a:rPr lang="en-US" sz="1200" dirty="0">
                <a:latin typeface="Adobe Gothic Std B" panose="020B0800000000000000" pitchFamily="34" charset="-128"/>
                <a:ea typeface="Adobe Gothic Std B" panose="020B0800000000000000" pitchFamily="34" charset="-128"/>
              </a:rPr>
              <a:t>did Jesus come to earth to do?</a:t>
            </a:r>
            <a:endParaRPr lang="en-NZ" sz="1200" dirty="0">
              <a:latin typeface="Adobe Gothic Std B" panose="020B0800000000000000" pitchFamily="34" charset="-128"/>
              <a:ea typeface="Adobe Gothic Std B" panose="020B0800000000000000" pitchFamily="34" charset="-128"/>
            </a:endParaRPr>
          </a:p>
        </p:txBody>
      </p:sp>
      <p:pic>
        <p:nvPicPr>
          <p:cNvPr id="47" name="Icon 5"/>
          <p:cNvPicPr>
            <a:picLocks noChangeAspect="1"/>
          </p:cNvPicPr>
          <p:nvPr/>
        </p:nvPicPr>
        <p:blipFill>
          <a:blip r:embed="rId5"/>
          <a:stretch>
            <a:fillRect/>
          </a:stretch>
        </p:blipFill>
        <p:spPr>
          <a:xfrm>
            <a:off x="60629" y="3845218"/>
            <a:ext cx="499915" cy="658425"/>
          </a:xfrm>
          <a:prstGeom prst="rect">
            <a:avLst/>
          </a:prstGeom>
        </p:spPr>
      </p:pic>
      <p:sp>
        <p:nvSpPr>
          <p:cNvPr id="42" name="Answer 4"/>
          <p:cNvSpPr txBox="1"/>
          <p:nvPr/>
        </p:nvSpPr>
        <p:spPr>
          <a:xfrm>
            <a:off x="5527728" y="3163562"/>
            <a:ext cx="3472272" cy="600164"/>
          </a:xfrm>
          <a:prstGeom prst="rect">
            <a:avLst/>
          </a:prstGeom>
          <a:noFill/>
        </p:spPr>
        <p:txBody>
          <a:bodyPr wrap="square" lIns="0" rIns="0" rtlCol="0">
            <a:spAutoFit/>
          </a:bodyPr>
          <a:lstStyle/>
          <a:p>
            <a:r>
              <a:rPr lang="en-US" sz="1100" i="1" dirty="0">
                <a:solidFill>
                  <a:srgbClr val="4F341F"/>
                </a:solidFill>
                <a:latin typeface="Adobe Gothic Std B" panose="020B0800000000000000" pitchFamily="34" charset="-128"/>
                <a:ea typeface="Adobe Gothic Std B" panose="020B0800000000000000" pitchFamily="34" charset="-128"/>
              </a:rPr>
              <a:t>God</a:t>
            </a:r>
            <a:r>
              <a:rPr lang="en-US" sz="1100" i="1" spc="-1200" dirty="0" smtClean="0">
                <a:solidFill>
                  <a:srgbClr val="4F341F"/>
                </a:solidFill>
                <a:latin typeface="Adobe Gothic Std B" panose="020B0800000000000000" pitchFamily="34" charset="-128"/>
                <a:ea typeface="Adobe Gothic Std B" panose="020B0800000000000000" pitchFamily="34" charset="-128"/>
              </a:rPr>
              <a:t>’</a:t>
            </a:r>
            <a:r>
              <a:rPr lang="en-US" sz="1100" i="1" dirty="0" smtClean="0">
                <a:solidFill>
                  <a:srgbClr val="4F341F"/>
                </a:solidFill>
                <a:latin typeface="Adobe Gothic Std B" panose="020B0800000000000000" pitchFamily="34" charset="-128"/>
                <a:ea typeface="Adobe Gothic Std B" panose="020B0800000000000000" pitchFamily="34" charset="-128"/>
              </a:rPr>
              <a:t> s </a:t>
            </a:r>
            <a:r>
              <a:rPr lang="en-US" sz="1100" i="1" dirty="0">
                <a:solidFill>
                  <a:srgbClr val="4F341F"/>
                </a:solidFill>
                <a:latin typeface="Adobe Gothic Std B" panose="020B0800000000000000" pitchFamily="34" charset="-128"/>
                <a:ea typeface="Adobe Gothic Std B" panose="020B0800000000000000" pitchFamily="34" charset="-128"/>
              </a:rPr>
              <a:t>saving plan was brought about by his </a:t>
            </a:r>
            <a:r>
              <a:rPr lang="en-US" sz="1100" i="1" dirty="0" smtClean="0">
                <a:solidFill>
                  <a:srgbClr val="4F341F"/>
                </a:solidFill>
                <a:latin typeface="Adobe Gothic Std B" panose="020B0800000000000000" pitchFamily="34" charset="-128"/>
                <a:ea typeface="Adobe Gothic Std B" panose="020B0800000000000000" pitchFamily="34" charset="-128"/>
              </a:rPr>
              <a:t>son, </a:t>
            </a:r>
            <a:r>
              <a:rPr lang="en-US" sz="1100" i="1" dirty="0">
                <a:solidFill>
                  <a:srgbClr val="4F341F"/>
                </a:solidFill>
                <a:latin typeface="Adobe Gothic Std B" panose="020B0800000000000000" pitchFamily="34" charset="-128"/>
                <a:ea typeface="Adobe Gothic Std B" panose="020B0800000000000000" pitchFamily="34" charset="-128"/>
              </a:rPr>
              <a:t>Jesus freely offering to sacrifice himself </a:t>
            </a:r>
            <a:r>
              <a:rPr lang="en-US" sz="1100" i="1" dirty="0" smtClean="0">
                <a:solidFill>
                  <a:srgbClr val="4F341F"/>
                </a:solidFill>
                <a:latin typeface="Adobe Gothic Std B" panose="020B0800000000000000" pitchFamily="34" charset="-128"/>
                <a:ea typeface="Adobe Gothic Std B" panose="020B0800000000000000" pitchFamily="34" charset="-128"/>
              </a:rPr>
              <a:t>to </a:t>
            </a:r>
            <a:r>
              <a:rPr lang="en-US" sz="1100" i="1" dirty="0">
                <a:solidFill>
                  <a:srgbClr val="4F341F"/>
                </a:solidFill>
                <a:latin typeface="Adobe Gothic Std B" panose="020B0800000000000000" pitchFamily="34" charset="-128"/>
                <a:ea typeface="Adobe Gothic Std B" panose="020B0800000000000000" pitchFamily="34" charset="-128"/>
              </a:rPr>
              <a:t>restore the loving </a:t>
            </a:r>
            <a:r>
              <a:rPr lang="en-US" sz="1100" i="1" dirty="0" smtClean="0">
                <a:solidFill>
                  <a:srgbClr val="4F341F"/>
                </a:solidFill>
                <a:latin typeface="Adobe Gothic Std B" panose="020B0800000000000000" pitchFamily="34" charset="-128"/>
                <a:ea typeface="Adobe Gothic Std B" panose="020B0800000000000000" pitchFamily="34" charset="-128"/>
              </a:rPr>
              <a:t>friendship between </a:t>
            </a:r>
            <a:r>
              <a:rPr lang="en-US" sz="1100" i="1" dirty="0">
                <a:solidFill>
                  <a:srgbClr val="4F341F"/>
                </a:solidFill>
                <a:latin typeface="Adobe Gothic Std B" panose="020B0800000000000000" pitchFamily="34" charset="-128"/>
                <a:ea typeface="Adobe Gothic Std B" panose="020B0800000000000000" pitchFamily="34" charset="-128"/>
              </a:rPr>
              <a:t>God, people and creation. </a:t>
            </a:r>
            <a:endParaRPr lang="en-NZ" sz="1100" i="1" dirty="0">
              <a:solidFill>
                <a:srgbClr val="4F341F"/>
              </a:solidFill>
              <a:latin typeface="Adobe Gothic Std B" panose="020B0800000000000000" pitchFamily="34" charset="-128"/>
              <a:ea typeface="Adobe Gothic Std B" panose="020B0800000000000000" pitchFamily="34" charset="-128"/>
            </a:endParaRPr>
          </a:p>
        </p:txBody>
      </p:sp>
      <p:sp>
        <p:nvSpPr>
          <p:cNvPr id="43" name="Question 4"/>
          <p:cNvSpPr txBox="1"/>
          <p:nvPr/>
        </p:nvSpPr>
        <p:spPr>
          <a:xfrm>
            <a:off x="5527727" y="2964125"/>
            <a:ext cx="3092251" cy="276999"/>
          </a:xfrm>
          <a:prstGeom prst="rect">
            <a:avLst/>
          </a:prstGeom>
          <a:noFill/>
        </p:spPr>
        <p:txBody>
          <a:bodyPr wrap="square" lIns="0" rIns="0" rtlCol="0">
            <a:spAutoFit/>
          </a:bodyPr>
          <a:lstStyle/>
          <a:p>
            <a:r>
              <a:rPr lang="en-US" sz="1200" dirty="0" smtClean="0">
                <a:latin typeface="Adobe Gothic Std B" panose="020B0800000000000000" pitchFamily="34" charset="-128"/>
                <a:ea typeface="Adobe Gothic Std B" panose="020B0800000000000000" pitchFamily="34" charset="-128"/>
              </a:rPr>
              <a:t>4. How </a:t>
            </a:r>
            <a:r>
              <a:rPr lang="en-US" sz="1200" dirty="0">
                <a:latin typeface="Adobe Gothic Std B" panose="020B0800000000000000" pitchFamily="34" charset="-128"/>
                <a:ea typeface="Adobe Gothic Std B" panose="020B0800000000000000" pitchFamily="34" charset="-128"/>
              </a:rPr>
              <a:t>was Jesus part of God</a:t>
            </a:r>
            <a:r>
              <a:rPr lang="en-US" sz="1200" spc="-1200" dirty="0" smtClean="0">
                <a:latin typeface="Adobe Gothic Std B" panose="020B0800000000000000" pitchFamily="34" charset="-128"/>
                <a:ea typeface="Adobe Gothic Std B" panose="020B0800000000000000" pitchFamily="34" charset="-128"/>
              </a:rPr>
              <a:t>’</a:t>
            </a:r>
            <a:r>
              <a:rPr lang="en-US" sz="1200" dirty="0" smtClean="0">
                <a:latin typeface="Adobe Gothic Std B" panose="020B0800000000000000" pitchFamily="34" charset="-128"/>
                <a:ea typeface="Adobe Gothic Std B" panose="020B0800000000000000" pitchFamily="34" charset="-128"/>
              </a:rPr>
              <a:t> s </a:t>
            </a:r>
            <a:r>
              <a:rPr lang="en-US" sz="1200" dirty="0">
                <a:latin typeface="Adobe Gothic Std B" panose="020B0800000000000000" pitchFamily="34" charset="-128"/>
                <a:ea typeface="Adobe Gothic Std B" panose="020B0800000000000000" pitchFamily="34" charset="-128"/>
              </a:rPr>
              <a:t>saving plan?</a:t>
            </a:r>
            <a:endParaRPr lang="en-NZ" sz="1200" dirty="0">
              <a:latin typeface="Adobe Gothic Std B" panose="020B0800000000000000" pitchFamily="34" charset="-128"/>
              <a:ea typeface="Adobe Gothic Std B" panose="020B0800000000000000" pitchFamily="34" charset="-128"/>
            </a:endParaRPr>
          </a:p>
        </p:txBody>
      </p:sp>
      <p:pic>
        <p:nvPicPr>
          <p:cNvPr id="44" name="Icon 4"/>
          <p:cNvPicPr>
            <a:picLocks noChangeAspect="1"/>
          </p:cNvPicPr>
          <p:nvPr/>
        </p:nvPicPr>
        <p:blipFill>
          <a:blip r:embed="rId5"/>
          <a:stretch>
            <a:fillRect/>
          </a:stretch>
        </p:blipFill>
        <p:spPr>
          <a:xfrm>
            <a:off x="4986818" y="2905817"/>
            <a:ext cx="499915" cy="658425"/>
          </a:xfrm>
          <a:prstGeom prst="rect">
            <a:avLst/>
          </a:prstGeom>
        </p:spPr>
      </p:pic>
      <p:sp>
        <p:nvSpPr>
          <p:cNvPr id="39" name="Answer 3"/>
          <p:cNvSpPr txBox="1"/>
          <p:nvPr/>
        </p:nvSpPr>
        <p:spPr>
          <a:xfrm>
            <a:off x="611549" y="3163562"/>
            <a:ext cx="4201906" cy="600164"/>
          </a:xfrm>
          <a:prstGeom prst="rect">
            <a:avLst/>
          </a:prstGeom>
          <a:noFill/>
        </p:spPr>
        <p:txBody>
          <a:bodyPr wrap="square" lIns="0" rIns="0" rtlCol="0">
            <a:spAutoFit/>
          </a:bodyPr>
          <a:lstStyle/>
          <a:p>
            <a:r>
              <a:rPr lang="en-US" sz="1100" i="1" dirty="0">
                <a:solidFill>
                  <a:srgbClr val="4F341F"/>
                </a:solidFill>
                <a:latin typeface="Adobe Gothic Std B" panose="020B0800000000000000" pitchFamily="34" charset="-128"/>
                <a:ea typeface="Adobe Gothic Std B" panose="020B0800000000000000" pitchFamily="34" charset="-128"/>
              </a:rPr>
              <a:t>But God could not abandon his people and the creation he loved so much. God devised a saving plan so that he could be reconciled with his people once and for all.</a:t>
            </a:r>
            <a:endParaRPr lang="en-NZ" sz="1100" i="1" dirty="0">
              <a:solidFill>
                <a:srgbClr val="4F341F"/>
              </a:solidFill>
              <a:latin typeface="Adobe Gothic Std B" panose="020B0800000000000000" pitchFamily="34" charset="-128"/>
              <a:ea typeface="Adobe Gothic Std B" panose="020B0800000000000000" pitchFamily="34" charset="-128"/>
            </a:endParaRPr>
          </a:p>
        </p:txBody>
      </p:sp>
      <p:sp>
        <p:nvSpPr>
          <p:cNvPr id="40" name="Question 3"/>
          <p:cNvSpPr txBox="1"/>
          <p:nvPr/>
        </p:nvSpPr>
        <p:spPr>
          <a:xfrm>
            <a:off x="611549" y="2964125"/>
            <a:ext cx="4349905" cy="276999"/>
          </a:xfrm>
          <a:prstGeom prst="rect">
            <a:avLst/>
          </a:prstGeom>
          <a:noFill/>
        </p:spPr>
        <p:txBody>
          <a:bodyPr wrap="square" lIns="0" rIns="0" rtlCol="0">
            <a:spAutoFit/>
          </a:bodyPr>
          <a:lstStyle/>
          <a:p>
            <a:r>
              <a:rPr lang="en-US" sz="1200" dirty="0" smtClean="0">
                <a:latin typeface="Adobe Gothic Std B" panose="020B0800000000000000" pitchFamily="34" charset="-128"/>
                <a:ea typeface="Adobe Gothic Std B" panose="020B0800000000000000" pitchFamily="34" charset="-128"/>
              </a:rPr>
              <a:t>3. What </a:t>
            </a:r>
            <a:r>
              <a:rPr lang="en-US" sz="1200" dirty="0">
                <a:latin typeface="Adobe Gothic Std B" panose="020B0800000000000000" pitchFamily="34" charset="-128"/>
                <a:ea typeface="Adobe Gothic Std B" panose="020B0800000000000000" pitchFamily="34" charset="-128"/>
              </a:rPr>
              <a:t>was God</a:t>
            </a:r>
            <a:r>
              <a:rPr lang="en-US" sz="1200" spc="-1200" dirty="0" smtClean="0">
                <a:latin typeface="Adobe Gothic Std B" panose="020B0800000000000000" pitchFamily="34" charset="-128"/>
                <a:ea typeface="Adobe Gothic Std B" panose="020B0800000000000000" pitchFamily="34" charset="-128"/>
              </a:rPr>
              <a:t>’</a:t>
            </a:r>
            <a:r>
              <a:rPr lang="en-US" sz="1200" dirty="0" smtClean="0">
                <a:latin typeface="Adobe Gothic Std B" panose="020B0800000000000000" pitchFamily="34" charset="-128"/>
                <a:ea typeface="Adobe Gothic Std B" panose="020B0800000000000000" pitchFamily="34" charset="-128"/>
              </a:rPr>
              <a:t> s </a:t>
            </a:r>
            <a:r>
              <a:rPr lang="en-US" sz="1200" dirty="0">
                <a:latin typeface="Adobe Gothic Std B" panose="020B0800000000000000" pitchFamily="34" charset="-128"/>
                <a:ea typeface="Adobe Gothic Std B" panose="020B0800000000000000" pitchFamily="34" charset="-128"/>
              </a:rPr>
              <a:t>plan to restore his friendship with people?</a:t>
            </a:r>
            <a:endParaRPr lang="en-NZ" sz="1200" dirty="0">
              <a:latin typeface="Adobe Gothic Std B" panose="020B0800000000000000" pitchFamily="34" charset="-128"/>
              <a:ea typeface="Adobe Gothic Std B" panose="020B0800000000000000" pitchFamily="34" charset="-128"/>
            </a:endParaRPr>
          </a:p>
        </p:txBody>
      </p:sp>
      <p:pic>
        <p:nvPicPr>
          <p:cNvPr id="41" name="Icon 3"/>
          <p:cNvPicPr>
            <a:picLocks noChangeAspect="1"/>
          </p:cNvPicPr>
          <p:nvPr/>
        </p:nvPicPr>
        <p:blipFill>
          <a:blip r:embed="rId5"/>
          <a:stretch>
            <a:fillRect/>
          </a:stretch>
        </p:blipFill>
        <p:spPr>
          <a:xfrm>
            <a:off x="60629" y="2905817"/>
            <a:ext cx="499915" cy="658425"/>
          </a:xfrm>
          <a:prstGeom prst="rect">
            <a:avLst/>
          </a:prstGeom>
        </p:spPr>
      </p:pic>
      <p:sp>
        <p:nvSpPr>
          <p:cNvPr id="30" name="Answer 2"/>
          <p:cNvSpPr txBox="1"/>
          <p:nvPr/>
        </p:nvSpPr>
        <p:spPr>
          <a:xfrm>
            <a:off x="611549" y="1944228"/>
            <a:ext cx="4489369" cy="938719"/>
          </a:xfrm>
          <a:prstGeom prst="rect">
            <a:avLst/>
          </a:prstGeom>
          <a:noFill/>
        </p:spPr>
        <p:txBody>
          <a:bodyPr wrap="square" lIns="0" rIns="0" rtlCol="0">
            <a:spAutoFit/>
          </a:bodyPr>
          <a:lstStyle/>
          <a:p>
            <a:r>
              <a:rPr lang="en-US" sz="1100" i="1" dirty="0">
                <a:solidFill>
                  <a:srgbClr val="4F341F"/>
                </a:solidFill>
                <a:latin typeface="Adobe Gothic Std B" panose="020B0800000000000000" pitchFamily="34" charset="-128"/>
                <a:ea typeface="Adobe Gothic Std B" panose="020B0800000000000000" pitchFamily="34" charset="-128"/>
              </a:rPr>
              <a:t>The first people damaged their loving relationship </a:t>
            </a:r>
            <a:r>
              <a:rPr lang="en-US" sz="1100" i="1" dirty="0" smtClean="0">
                <a:solidFill>
                  <a:srgbClr val="4F341F"/>
                </a:solidFill>
                <a:latin typeface="Adobe Gothic Std B" panose="020B0800000000000000" pitchFamily="34" charset="-128"/>
                <a:ea typeface="Adobe Gothic Std B" panose="020B0800000000000000" pitchFamily="34" charset="-128"/>
              </a:rPr>
              <a:t>with</a:t>
            </a:r>
            <a:br>
              <a:rPr lang="en-US" sz="1100" i="1" dirty="0" smtClean="0">
                <a:solidFill>
                  <a:srgbClr val="4F341F"/>
                </a:solidFill>
                <a:latin typeface="Adobe Gothic Std B" panose="020B0800000000000000" pitchFamily="34" charset="-128"/>
                <a:ea typeface="Adobe Gothic Std B" panose="020B0800000000000000" pitchFamily="34" charset="-128"/>
              </a:rPr>
            </a:br>
            <a:r>
              <a:rPr lang="en-US" sz="1100" i="1" dirty="0" smtClean="0">
                <a:solidFill>
                  <a:srgbClr val="4F341F"/>
                </a:solidFill>
                <a:latin typeface="Adobe Gothic Std B" panose="020B0800000000000000" pitchFamily="34" charset="-128"/>
                <a:ea typeface="Adobe Gothic Std B" panose="020B0800000000000000" pitchFamily="34" charset="-128"/>
              </a:rPr>
              <a:t>God </a:t>
            </a:r>
            <a:r>
              <a:rPr lang="en-US" sz="1100" i="1" dirty="0">
                <a:solidFill>
                  <a:srgbClr val="4F341F"/>
                </a:solidFill>
                <a:latin typeface="Adobe Gothic Std B" panose="020B0800000000000000" pitchFamily="34" charset="-128"/>
                <a:ea typeface="Adobe Gothic Std B" panose="020B0800000000000000" pitchFamily="34" charset="-128"/>
              </a:rPr>
              <a:t>through </a:t>
            </a:r>
            <a:r>
              <a:rPr lang="en-US" sz="1100" i="1" dirty="0" smtClean="0">
                <a:solidFill>
                  <a:srgbClr val="4F341F"/>
                </a:solidFill>
                <a:latin typeface="Adobe Gothic Std B" panose="020B0800000000000000" pitchFamily="34" charset="-128"/>
                <a:ea typeface="Adobe Gothic Std B" panose="020B0800000000000000" pitchFamily="34" charset="-128"/>
              </a:rPr>
              <a:t>disobedience, </a:t>
            </a:r>
            <a:r>
              <a:rPr lang="en-US" sz="1100" i="1" dirty="0">
                <a:solidFill>
                  <a:srgbClr val="4F341F"/>
                </a:solidFill>
                <a:latin typeface="Adobe Gothic Std B" panose="020B0800000000000000" pitchFamily="34" charset="-128"/>
                <a:ea typeface="Adobe Gothic Std B" panose="020B0800000000000000" pitchFamily="34" charset="-128"/>
              </a:rPr>
              <a:t>th</a:t>
            </a:r>
            <a:r>
              <a:rPr lang="en-US" sz="1100" i="1" spc="-1200" dirty="0">
                <a:solidFill>
                  <a:srgbClr val="4F341F"/>
                </a:solidFill>
                <a:latin typeface="Adobe Gothic Std B" panose="020B0800000000000000" pitchFamily="34" charset="-128"/>
                <a:ea typeface="Adobe Gothic Std B" panose="020B0800000000000000" pitchFamily="34" charset="-128"/>
              </a:rPr>
              <a:t>e </a:t>
            </a:r>
            <a:r>
              <a:rPr lang="en-US" sz="1100" i="1" dirty="0">
                <a:solidFill>
                  <a:srgbClr val="4F341F"/>
                </a:solidFill>
                <a:latin typeface="Adobe Gothic Std B" panose="020B0800000000000000" pitchFamily="34" charset="-128"/>
                <a:ea typeface="Adobe Gothic Std B" panose="020B0800000000000000" pitchFamily="34" charset="-128"/>
              </a:rPr>
              <a:t>‘original</a:t>
            </a:r>
            <a:r>
              <a:rPr lang="en-US" sz="1100" i="1" spc="-1200" dirty="0">
                <a:solidFill>
                  <a:srgbClr val="4F341F"/>
                </a:solidFill>
                <a:latin typeface="Adobe Gothic Std B" panose="020B0800000000000000" pitchFamily="34" charset="-128"/>
                <a:ea typeface="Adobe Gothic Std B" panose="020B0800000000000000" pitchFamily="34" charset="-128"/>
              </a:rPr>
              <a:t>’</a:t>
            </a:r>
            <a:r>
              <a:rPr lang="en-US" sz="1100" i="1" dirty="0">
                <a:solidFill>
                  <a:srgbClr val="4F341F"/>
                </a:solidFill>
                <a:latin typeface="Adobe Gothic Std B" panose="020B0800000000000000" pitchFamily="34" charset="-128"/>
                <a:ea typeface="Adobe Gothic Std B" panose="020B0800000000000000" pitchFamily="34" charset="-128"/>
              </a:rPr>
              <a:t> </a:t>
            </a:r>
            <a:r>
              <a:rPr lang="en-US" sz="1100" i="1" dirty="0" smtClean="0">
                <a:solidFill>
                  <a:srgbClr val="4F341F"/>
                </a:solidFill>
                <a:latin typeface="Adobe Gothic Std B" panose="020B0800000000000000" pitchFamily="34" charset="-128"/>
                <a:ea typeface="Adobe Gothic Std B" panose="020B0800000000000000" pitchFamily="34" charset="-128"/>
              </a:rPr>
              <a:t> sin </a:t>
            </a:r>
            <a:r>
              <a:rPr lang="en-US" sz="1100" i="1" dirty="0">
                <a:solidFill>
                  <a:srgbClr val="4F341F"/>
                </a:solidFill>
                <a:latin typeface="Adobe Gothic Std B" panose="020B0800000000000000" pitchFamily="34" charset="-128"/>
                <a:ea typeface="Adobe Gothic Std B" panose="020B0800000000000000" pitchFamily="34" charset="-128"/>
              </a:rPr>
              <a:t>and everything </a:t>
            </a:r>
            <a:r>
              <a:rPr lang="en-US" sz="1100" i="1" dirty="0" smtClean="0">
                <a:solidFill>
                  <a:srgbClr val="4F341F"/>
                </a:solidFill>
                <a:latin typeface="Adobe Gothic Std B" panose="020B0800000000000000" pitchFamily="34" charset="-128"/>
                <a:ea typeface="Adobe Gothic Std B" panose="020B0800000000000000" pitchFamily="34" charset="-128"/>
              </a:rPr>
              <a:t/>
            </a:r>
            <a:br>
              <a:rPr lang="en-US" sz="1100" i="1" dirty="0" smtClean="0">
                <a:solidFill>
                  <a:srgbClr val="4F341F"/>
                </a:solidFill>
                <a:latin typeface="Adobe Gothic Std B" panose="020B0800000000000000" pitchFamily="34" charset="-128"/>
                <a:ea typeface="Adobe Gothic Std B" panose="020B0800000000000000" pitchFamily="34" charset="-128"/>
              </a:rPr>
            </a:br>
            <a:r>
              <a:rPr lang="en-US" sz="1100" i="1" dirty="0" smtClean="0">
                <a:solidFill>
                  <a:srgbClr val="4F341F"/>
                </a:solidFill>
                <a:latin typeface="Adobe Gothic Std B" panose="020B0800000000000000" pitchFamily="34" charset="-128"/>
                <a:ea typeface="Adobe Gothic Std B" panose="020B0800000000000000" pitchFamily="34" charset="-128"/>
              </a:rPr>
              <a:t>changed</a:t>
            </a:r>
            <a:r>
              <a:rPr lang="en-US" sz="1100" i="1" dirty="0">
                <a:solidFill>
                  <a:srgbClr val="4F341F"/>
                </a:solidFill>
                <a:latin typeface="Adobe Gothic Std B" panose="020B0800000000000000" pitchFamily="34" charset="-128"/>
                <a:ea typeface="Adobe Gothic Std B" panose="020B0800000000000000" pitchFamily="34" charset="-128"/>
              </a:rPr>
              <a:t>. God hated injustice and sin. It interrupted </a:t>
            </a:r>
            <a:r>
              <a:rPr lang="en-US" sz="1100" i="1" dirty="0" smtClean="0">
                <a:solidFill>
                  <a:srgbClr val="4F341F"/>
                </a:solidFill>
                <a:latin typeface="Adobe Gothic Std B" panose="020B0800000000000000" pitchFamily="34" charset="-128"/>
                <a:ea typeface="Adobe Gothic Std B" panose="020B0800000000000000" pitchFamily="34" charset="-128"/>
              </a:rPr>
              <a:t>his</a:t>
            </a:r>
            <a:br>
              <a:rPr lang="en-US" sz="1100" i="1" dirty="0" smtClean="0">
                <a:solidFill>
                  <a:srgbClr val="4F341F"/>
                </a:solidFill>
                <a:latin typeface="Adobe Gothic Std B" panose="020B0800000000000000" pitchFamily="34" charset="-128"/>
                <a:ea typeface="Adobe Gothic Std B" panose="020B0800000000000000" pitchFamily="34" charset="-128"/>
              </a:rPr>
            </a:br>
            <a:r>
              <a:rPr lang="en-US" sz="1100" i="1" dirty="0" smtClean="0">
                <a:solidFill>
                  <a:srgbClr val="4F341F"/>
                </a:solidFill>
                <a:latin typeface="Adobe Gothic Std B" panose="020B0800000000000000" pitchFamily="34" charset="-128"/>
                <a:ea typeface="Adobe Gothic Std B" panose="020B0800000000000000" pitchFamily="34" charset="-128"/>
              </a:rPr>
              <a:t>plan </a:t>
            </a:r>
            <a:r>
              <a:rPr lang="en-US" sz="1100" i="1" dirty="0">
                <a:solidFill>
                  <a:srgbClr val="4F341F"/>
                </a:solidFill>
                <a:latin typeface="Adobe Gothic Std B" panose="020B0800000000000000" pitchFamily="34" charset="-128"/>
                <a:ea typeface="Adobe Gothic Std B" panose="020B0800000000000000" pitchFamily="34" charset="-128"/>
              </a:rPr>
              <a:t>and it allowed death, suffering and pain to come </a:t>
            </a:r>
            <a:r>
              <a:rPr lang="en-US" sz="1100" i="1" dirty="0" smtClean="0">
                <a:solidFill>
                  <a:srgbClr val="4F341F"/>
                </a:solidFill>
                <a:latin typeface="Adobe Gothic Std B" panose="020B0800000000000000" pitchFamily="34" charset="-128"/>
                <a:ea typeface="Adobe Gothic Std B" panose="020B0800000000000000" pitchFamily="34" charset="-128"/>
              </a:rPr>
              <a:t>into</a:t>
            </a:r>
            <a:br>
              <a:rPr lang="en-US" sz="1100" i="1" dirty="0" smtClean="0">
                <a:solidFill>
                  <a:srgbClr val="4F341F"/>
                </a:solidFill>
                <a:latin typeface="Adobe Gothic Std B" panose="020B0800000000000000" pitchFamily="34" charset="-128"/>
                <a:ea typeface="Adobe Gothic Std B" panose="020B0800000000000000" pitchFamily="34" charset="-128"/>
              </a:rPr>
            </a:br>
            <a:r>
              <a:rPr lang="en-US" sz="1100" i="1" dirty="0" smtClean="0">
                <a:solidFill>
                  <a:srgbClr val="4F341F"/>
                </a:solidFill>
                <a:latin typeface="Adobe Gothic Std B" panose="020B0800000000000000" pitchFamily="34" charset="-128"/>
                <a:ea typeface="Adobe Gothic Std B" panose="020B0800000000000000" pitchFamily="34" charset="-128"/>
              </a:rPr>
              <a:t>the </a:t>
            </a:r>
            <a:r>
              <a:rPr lang="en-US" sz="1100" i="1" dirty="0">
                <a:solidFill>
                  <a:srgbClr val="4F341F"/>
                </a:solidFill>
                <a:latin typeface="Adobe Gothic Std B" panose="020B0800000000000000" pitchFamily="34" charset="-128"/>
                <a:ea typeface="Adobe Gothic Std B" panose="020B0800000000000000" pitchFamily="34" charset="-128"/>
              </a:rPr>
              <a:t>world. People turned away from God and sin became part of life.</a:t>
            </a:r>
            <a:endParaRPr lang="en-NZ" sz="1100" i="1" dirty="0">
              <a:solidFill>
                <a:srgbClr val="4F341F"/>
              </a:solidFill>
              <a:latin typeface="Adobe Gothic Std B" panose="020B0800000000000000" pitchFamily="34" charset="-128"/>
              <a:ea typeface="Adobe Gothic Std B" panose="020B0800000000000000" pitchFamily="34" charset="-128"/>
            </a:endParaRPr>
          </a:p>
        </p:txBody>
      </p:sp>
      <p:sp>
        <p:nvSpPr>
          <p:cNvPr id="35" name="Question 2"/>
          <p:cNvSpPr txBox="1"/>
          <p:nvPr/>
        </p:nvSpPr>
        <p:spPr>
          <a:xfrm>
            <a:off x="611549" y="1730506"/>
            <a:ext cx="3494286" cy="276999"/>
          </a:xfrm>
          <a:prstGeom prst="rect">
            <a:avLst/>
          </a:prstGeom>
          <a:noFill/>
        </p:spPr>
        <p:txBody>
          <a:bodyPr wrap="square" lIns="0" rIns="0" rtlCol="0">
            <a:spAutoFit/>
          </a:bodyPr>
          <a:lstStyle/>
          <a:p>
            <a:r>
              <a:rPr lang="en-US" sz="1200" dirty="0" smtClean="0">
                <a:latin typeface="Adobe Gothic Std B" panose="020B0800000000000000" pitchFamily="34" charset="-128"/>
                <a:ea typeface="Adobe Gothic Std B" panose="020B0800000000000000" pitchFamily="34" charset="-128"/>
              </a:rPr>
              <a:t>2. What </a:t>
            </a:r>
            <a:r>
              <a:rPr lang="en-US" sz="1200" dirty="0">
                <a:latin typeface="Adobe Gothic Std B" panose="020B0800000000000000" pitchFamily="34" charset="-128"/>
                <a:ea typeface="Adobe Gothic Std B" panose="020B0800000000000000" pitchFamily="34" charset="-128"/>
              </a:rPr>
              <a:t>went wrong and how did things change?</a:t>
            </a:r>
            <a:endParaRPr lang="en-NZ" sz="1200" dirty="0">
              <a:latin typeface="Adobe Gothic Std B" panose="020B0800000000000000" pitchFamily="34" charset="-128"/>
              <a:ea typeface="Adobe Gothic Std B" panose="020B0800000000000000" pitchFamily="34" charset="-128"/>
            </a:endParaRPr>
          </a:p>
        </p:txBody>
      </p:sp>
      <p:pic>
        <p:nvPicPr>
          <p:cNvPr id="38" name="Icon 2"/>
          <p:cNvPicPr>
            <a:picLocks noChangeAspect="1"/>
          </p:cNvPicPr>
          <p:nvPr/>
        </p:nvPicPr>
        <p:blipFill>
          <a:blip r:embed="rId5"/>
          <a:stretch>
            <a:fillRect/>
          </a:stretch>
        </p:blipFill>
        <p:spPr>
          <a:xfrm>
            <a:off x="60629" y="1664379"/>
            <a:ext cx="499915" cy="658425"/>
          </a:xfrm>
          <a:prstGeom prst="rect">
            <a:avLst/>
          </a:prstGeom>
        </p:spPr>
      </p:pic>
      <p:sp>
        <p:nvSpPr>
          <p:cNvPr id="10" name="Answer 1"/>
          <p:cNvSpPr txBox="1"/>
          <p:nvPr/>
        </p:nvSpPr>
        <p:spPr>
          <a:xfrm>
            <a:off x="611549" y="907538"/>
            <a:ext cx="3975152" cy="769441"/>
          </a:xfrm>
          <a:prstGeom prst="rect">
            <a:avLst/>
          </a:prstGeom>
          <a:noFill/>
        </p:spPr>
        <p:txBody>
          <a:bodyPr wrap="square" lIns="0" rIns="0" rtlCol="0">
            <a:spAutoFit/>
          </a:bodyPr>
          <a:lstStyle/>
          <a:p>
            <a:r>
              <a:rPr lang="en-NZ" sz="1100" i="1" dirty="0">
                <a:solidFill>
                  <a:srgbClr val="4F341F"/>
                </a:solidFill>
                <a:latin typeface="Adobe Gothic Std B" panose="020B0800000000000000" pitchFamily="34" charset="-128"/>
                <a:ea typeface="Adobe Gothic Std B" panose="020B0800000000000000" pitchFamily="34" charset="-128"/>
              </a:rPr>
              <a:t>No. God created everything in love for love. </a:t>
            </a:r>
            <a:r>
              <a:rPr lang="en-NZ" sz="1100" i="1" dirty="0" smtClean="0">
                <a:solidFill>
                  <a:srgbClr val="4F341F"/>
                </a:solidFill>
                <a:latin typeface="Adobe Gothic Std B" panose="020B0800000000000000" pitchFamily="34" charset="-128"/>
                <a:ea typeface="Adobe Gothic Std B" panose="020B0800000000000000" pitchFamily="34" charset="-128"/>
              </a:rPr>
              <a:t>God</a:t>
            </a:r>
            <a:r>
              <a:rPr lang="en-NZ" sz="1100" i="1" spc="-1200" dirty="0" smtClean="0">
                <a:solidFill>
                  <a:srgbClr val="4F341F"/>
                </a:solidFill>
                <a:latin typeface="Adobe Gothic Std B" panose="020B0800000000000000" pitchFamily="34" charset="-128"/>
                <a:ea typeface="Adobe Gothic Std B" panose="020B0800000000000000" pitchFamily="34" charset="-128"/>
              </a:rPr>
              <a:t>’</a:t>
            </a:r>
            <a:r>
              <a:rPr lang="en-NZ" sz="1100" i="1" dirty="0" smtClean="0">
                <a:solidFill>
                  <a:srgbClr val="4F341F"/>
                </a:solidFill>
                <a:latin typeface="Adobe Gothic Std B" panose="020B0800000000000000" pitchFamily="34" charset="-128"/>
                <a:ea typeface="Adobe Gothic Std B" panose="020B0800000000000000" pitchFamily="34" charset="-128"/>
              </a:rPr>
              <a:t> s </a:t>
            </a:r>
            <a:r>
              <a:rPr lang="en-NZ" sz="1100" i="1" dirty="0">
                <a:solidFill>
                  <a:srgbClr val="4F341F"/>
                </a:solidFill>
                <a:latin typeface="Adobe Gothic Std B" panose="020B0800000000000000" pitchFamily="34" charset="-128"/>
                <a:ea typeface="Adobe Gothic Std B" panose="020B0800000000000000" pitchFamily="34" charset="-128"/>
              </a:rPr>
              <a:t>plan was that all creation including people, would live in a loving harmonious relationship with God, with each other and with the earth. </a:t>
            </a:r>
          </a:p>
        </p:txBody>
      </p:sp>
      <p:sp>
        <p:nvSpPr>
          <p:cNvPr id="9" name="Question 1"/>
          <p:cNvSpPr txBox="1"/>
          <p:nvPr/>
        </p:nvSpPr>
        <p:spPr>
          <a:xfrm>
            <a:off x="611549" y="686001"/>
            <a:ext cx="3938421" cy="276999"/>
          </a:xfrm>
          <a:prstGeom prst="rect">
            <a:avLst/>
          </a:prstGeom>
          <a:noFill/>
        </p:spPr>
        <p:txBody>
          <a:bodyPr wrap="square" lIns="0" rIns="0" rtlCol="0">
            <a:spAutoFit/>
          </a:bodyPr>
          <a:lstStyle/>
          <a:p>
            <a:r>
              <a:rPr lang="en-NZ" sz="1200" dirty="0" smtClean="0">
                <a:latin typeface="Adobe Gothic Std B" panose="020B0800000000000000" pitchFamily="34" charset="-128"/>
                <a:ea typeface="Adobe Gothic Std B" panose="020B0800000000000000" pitchFamily="34" charset="-128"/>
              </a:rPr>
              <a:t>1. Was </a:t>
            </a:r>
            <a:r>
              <a:rPr lang="en-NZ" sz="1200" dirty="0">
                <a:latin typeface="Adobe Gothic Std B" panose="020B0800000000000000" pitchFamily="34" charset="-128"/>
                <a:ea typeface="Adobe Gothic Std B" panose="020B0800000000000000" pitchFamily="34" charset="-128"/>
              </a:rPr>
              <a:t>Jesus</a:t>
            </a:r>
            <a:r>
              <a:rPr lang="en-NZ" sz="1200" spc="-1200" dirty="0">
                <a:latin typeface="Adobe Gothic Std B" panose="020B0800000000000000" pitchFamily="34" charset="-128"/>
                <a:ea typeface="Adobe Gothic Std B" panose="020B0800000000000000" pitchFamily="34" charset="-128"/>
              </a:rPr>
              <a:t>’</a:t>
            </a:r>
            <a:r>
              <a:rPr lang="en-NZ" sz="1200" dirty="0">
                <a:latin typeface="Adobe Gothic Std B" panose="020B0800000000000000" pitchFamily="34" charset="-128"/>
                <a:ea typeface="Adobe Gothic Std B" panose="020B0800000000000000" pitchFamily="34" charset="-128"/>
              </a:rPr>
              <a:t> </a:t>
            </a:r>
            <a:r>
              <a:rPr lang="en-NZ" sz="1200" dirty="0" smtClean="0">
                <a:latin typeface="Adobe Gothic Std B" panose="020B0800000000000000" pitchFamily="34" charset="-128"/>
                <a:ea typeface="Adobe Gothic Std B" panose="020B0800000000000000" pitchFamily="34" charset="-128"/>
              </a:rPr>
              <a:t> death </a:t>
            </a:r>
            <a:r>
              <a:rPr lang="en-NZ" sz="1200" dirty="0">
                <a:latin typeface="Adobe Gothic Std B" panose="020B0800000000000000" pitchFamily="34" charset="-128"/>
                <a:ea typeface="Adobe Gothic Std B" panose="020B0800000000000000" pitchFamily="34" charset="-128"/>
              </a:rPr>
              <a:t>part </a:t>
            </a:r>
            <a:r>
              <a:rPr lang="en-NZ" sz="1200" dirty="0" smtClean="0">
                <a:latin typeface="Adobe Gothic Std B" panose="020B0800000000000000" pitchFamily="34" charset="-128"/>
                <a:ea typeface="Adobe Gothic Std B" panose="020B0800000000000000" pitchFamily="34" charset="-128"/>
              </a:rPr>
              <a:t>of God</a:t>
            </a:r>
            <a:r>
              <a:rPr lang="en-NZ" sz="1200" spc="-1200" dirty="0" smtClean="0">
                <a:latin typeface="Adobe Gothic Std B" panose="020B0800000000000000" pitchFamily="34" charset="-128"/>
                <a:ea typeface="Adobe Gothic Std B" panose="020B0800000000000000" pitchFamily="34" charset="-128"/>
              </a:rPr>
              <a:t>’</a:t>
            </a:r>
            <a:r>
              <a:rPr lang="en-NZ" sz="1200" dirty="0" smtClean="0">
                <a:latin typeface="Adobe Gothic Std B" panose="020B0800000000000000" pitchFamily="34" charset="-128"/>
                <a:ea typeface="Adobe Gothic Std B" panose="020B0800000000000000" pitchFamily="34" charset="-128"/>
              </a:rPr>
              <a:t> s plan in the beginning</a:t>
            </a:r>
            <a:r>
              <a:rPr lang="en-NZ" sz="1200" dirty="0">
                <a:latin typeface="Adobe Gothic Std B" panose="020B0800000000000000" pitchFamily="34" charset="-128"/>
                <a:ea typeface="Adobe Gothic Std B" panose="020B0800000000000000" pitchFamily="34" charset="-128"/>
              </a:rPr>
              <a:t>?</a:t>
            </a:r>
          </a:p>
        </p:txBody>
      </p:sp>
      <p:pic>
        <p:nvPicPr>
          <p:cNvPr id="7" name="Icon 1"/>
          <p:cNvPicPr>
            <a:picLocks noChangeAspect="1"/>
          </p:cNvPicPr>
          <p:nvPr/>
        </p:nvPicPr>
        <p:blipFill>
          <a:blip r:embed="rId5"/>
          <a:stretch>
            <a:fillRect/>
          </a:stretch>
        </p:blipFill>
        <p:spPr>
          <a:xfrm>
            <a:off x="60629" y="612060"/>
            <a:ext cx="499915" cy="658425"/>
          </a:xfrm>
          <a:prstGeom prst="rect">
            <a:avLst/>
          </a:prstGeom>
        </p:spPr>
      </p:pic>
      <p:sp>
        <p:nvSpPr>
          <p:cNvPr id="2" name="Title"/>
          <p:cNvSpPr>
            <a:spLocks noGrp="1"/>
          </p:cNvSpPr>
          <p:nvPr>
            <p:ph type="ctrTitle"/>
          </p:nvPr>
        </p:nvSpPr>
        <p:spPr>
          <a:xfrm>
            <a:off x="0" y="23868"/>
            <a:ext cx="9144000" cy="546659"/>
          </a:xfrm>
        </p:spPr>
        <p:txBody>
          <a:bodyPr>
            <a:noAutofit/>
          </a:bodyPr>
          <a:lstStyle/>
          <a:p>
            <a:r>
              <a:rPr lang="en-US" sz="2400" dirty="0">
                <a:solidFill>
                  <a:schemeClr val="tx2">
                    <a:lumMod val="50000"/>
                  </a:schemeClr>
                </a:solidFill>
                <a:latin typeface="Adobe Gothic Std B" panose="020B0800000000000000" pitchFamily="34" charset="-128"/>
                <a:ea typeface="Adobe Gothic Std B" panose="020B0800000000000000" pitchFamily="34" charset="-128"/>
                <a:cs typeface="+mn-cs"/>
              </a:rPr>
              <a:t>Understanding our beliefs about why Jesus died on the Cross </a:t>
            </a:r>
            <a:endParaRPr lang="en-NZ" sz="2400" dirty="0">
              <a:solidFill>
                <a:schemeClr val="tx2">
                  <a:lumMod val="50000"/>
                </a:schemeClr>
              </a:solidFill>
              <a:latin typeface="Adobe Gothic Std B" panose="020B0800000000000000" pitchFamily="34" charset="-128"/>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Tool instructions"/>
          <p:cNvSpPr txBox="1"/>
          <p:nvPr/>
        </p:nvSpPr>
        <p:spPr>
          <a:xfrm>
            <a:off x="3711042" y="4912668"/>
            <a:ext cx="1721946" cy="230832"/>
          </a:xfrm>
          <a:prstGeom prst="rect">
            <a:avLst/>
          </a:prstGeom>
          <a:noFill/>
        </p:spPr>
        <p:txBody>
          <a:bodyPr wrap="none" rtlCol="0">
            <a:spAutoFit/>
          </a:bodyPr>
          <a:lstStyle/>
          <a:p>
            <a:pPr algn="ctr"/>
            <a:r>
              <a:rPr lang="en-GB" sz="900" dirty="0" smtClean="0">
                <a:latin typeface="Adobe Gothic Std B" panose="020B0800000000000000" pitchFamily="34" charset="-128"/>
                <a:ea typeface="Adobe Gothic Std B" panose="020B0800000000000000" pitchFamily="34" charset="-128"/>
                <a:cs typeface="Arial" pitchFamily="34" charset="0"/>
              </a:rPr>
              <a:t>Click an image to reveal text.</a:t>
            </a:r>
            <a:endParaRPr lang="en-GB" sz="900" dirty="0">
              <a:latin typeface="Adobe Gothic Std B" panose="020B0800000000000000" pitchFamily="34" charset="-128"/>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2577085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xit" presetSubtype="2" fill="hold" grpId="0" nodeType="withEffect">
                                  <p:stCondLst>
                                    <p:cond delay="0"/>
                                  </p:stCondLst>
                                  <p:childTnLst>
                                    <p:anim calcmode="lin" valueType="num">
                                      <p:cBhvr additive="base">
                                        <p:cTn id="10" dur="1000"/>
                                        <p:tgtEl>
                                          <p:spTgt spid="51"/>
                                        </p:tgtEl>
                                        <p:attrNameLst>
                                          <p:attrName>ppt_x</p:attrName>
                                        </p:attrNameLst>
                                      </p:cBhvr>
                                      <p:tavLst>
                                        <p:tav tm="0">
                                          <p:val>
                                            <p:strVal val="ppt_x"/>
                                          </p:val>
                                        </p:tav>
                                        <p:tav tm="100000">
                                          <p:val>
                                            <p:strVal val="1+ppt_w/2"/>
                                          </p:val>
                                        </p:tav>
                                      </p:tavLst>
                                    </p:anim>
                                    <p:anim calcmode="lin" valueType="num">
                                      <p:cBhvr additive="base">
                                        <p:cTn id="11" dur="1000"/>
                                        <p:tgtEl>
                                          <p:spTgt spid="51"/>
                                        </p:tgtEl>
                                        <p:attrNameLst>
                                          <p:attrName>ppt_y</p:attrName>
                                        </p:attrNameLst>
                                      </p:cBhvr>
                                      <p:tavLst>
                                        <p:tav tm="0">
                                          <p:val>
                                            <p:strVal val="ppt_y"/>
                                          </p:val>
                                        </p:tav>
                                        <p:tav tm="100000">
                                          <p:val>
                                            <p:strVal val="ppt_y"/>
                                          </p:val>
                                        </p:tav>
                                      </p:tavLst>
                                    </p:anim>
                                    <p:set>
                                      <p:cBhvr>
                                        <p:cTn id="12"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38"/>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1000" fill="hold"/>
                                        <p:tgtEl>
                                          <p:spTgt spid="30"/>
                                        </p:tgtEl>
                                        <p:attrNameLst>
                                          <p:attrName>ppt_x</p:attrName>
                                        </p:attrNameLst>
                                      </p:cBhvr>
                                      <p:tavLst>
                                        <p:tav tm="0">
                                          <p:val>
                                            <p:strVal val="0-#ppt_w/2"/>
                                          </p:val>
                                        </p:tav>
                                        <p:tav tm="100000">
                                          <p:val>
                                            <p:strVal val="#ppt_x"/>
                                          </p:val>
                                        </p:tav>
                                      </p:tavLst>
                                    </p:anim>
                                    <p:anim calcmode="lin" valueType="num">
                                      <p:cBhvr additive="base">
                                        <p:cTn id="19" dur="1000" fill="hold"/>
                                        <p:tgtEl>
                                          <p:spTgt spid="30"/>
                                        </p:tgtEl>
                                        <p:attrNameLst>
                                          <p:attrName>ppt_y</p:attrName>
                                        </p:attrNameLst>
                                      </p:cBhvr>
                                      <p:tavLst>
                                        <p:tav tm="0">
                                          <p:val>
                                            <p:strVal val="#ppt_y"/>
                                          </p:val>
                                        </p:tav>
                                        <p:tav tm="100000">
                                          <p:val>
                                            <p:strVal val="#ppt_y"/>
                                          </p:val>
                                        </p:tav>
                                      </p:tavLst>
                                    </p:anim>
                                  </p:childTnLst>
                                </p:cTn>
                              </p:par>
                              <p:par>
                                <p:cTn id="20" presetID="2" presetClass="exit" presetSubtype="2" fill="hold" grpId="0" nodeType="withEffect">
                                  <p:stCondLst>
                                    <p:cond delay="0"/>
                                  </p:stCondLst>
                                  <p:childTnLst>
                                    <p:anim calcmode="lin" valueType="num">
                                      <p:cBhvr additive="base">
                                        <p:cTn id="21" dur="1000"/>
                                        <p:tgtEl>
                                          <p:spTgt spid="11"/>
                                        </p:tgtEl>
                                        <p:attrNameLst>
                                          <p:attrName>ppt_x</p:attrName>
                                        </p:attrNameLst>
                                      </p:cBhvr>
                                      <p:tavLst>
                                        <p:tav tm="0">
                                          <p:val>
                                            <p:strVal val="ppt_x"/>
                                          </p:val>
                                        </p:tav>
                                        <p:tav tm="100000">
                                          <p:val>
                                            <p:strVal val="1+ppt_w/2"/>
                                          </p:val>
                                        </p:tav>
                                      </p:tavLst>
                                    </p:anim>
                                    <p:anim calcmode="lin" valueType="num">
                                      <p:cBhvr additive="base">
                                        <p:cTn id="22" dur="1000"/>
                                        <p:tgtEl>
                                          <p:spTgt spid="11"/>
                                        </p:tgtEl>
                                        <p:attrNameLst>
                                          <p:attrName>ppt_y</p:attrName>
                                        </p:attrNameLst>
                                      </p:cBhvr>
                                      <p:tavLst>
                                        <p:tav tm="0">
                                          <p:val>
                                            <p:strVal val="ppt_y"/>
                                          </p:val>
                                        </p:tav>
                                        <p:tav tm="100000">
                                          <p:val>
                                            <p:strVal val="ppt_y"/>
                                          </p:val>
                                        </p:tav>
                                      </p:tavLst>
                                    </p:anim>
                                    <p:set>
                                      <p:cBhvr>
                                        <p:cTn id="23"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4" restart="whenNotActive" fill="hold" evtFilter="cancelBubble" nodeType="interactiveSeq">
                <p:stCondLst>
                  <p:cond evt="onClick" delay="0">
                    <p:tgtEl>
                      <p:spTgt spid="41"/>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1000" fill="hold"/>
                                        <p:tgtEl>
                                          <p:spTgt spid="39"/>
                                        </p:tgtEl>
                                        <p:attrNameLst>
                                          <p:attrName>ppt_x</p:attrName>
                                        </p:attrNameLst>
                                      </p:cBhvr>
                                      <p:tavLst>
                                        <p:tav tm="0">
                                          <p:val>
                                            <p:strVal val="0-#ppt_w/2"/>
                                          </p:val>
                                        </p:tav>
                                        <p:tav tm="100000">
                                          <p:val>
                                            <p:strVal val="#ppt_x"/>
                                          </p:val>
                                        </p:tav>
                                      </p:tavLst>
                                    </p:anim>
                                    <p:anim calcmode="lin" valueType="num">
                                      <p:cBhvr additive="base">
                                        <p:cTn id="30" dur="1000" fill="hold"/>
                                        <p:tgtEl>
                                          <p:spTgt spid="39"/>
                                        </p:tgtEl>
                                        <p:attrNameLst>
                                          <p:attrName>ppt_y</p:attrName>
                                        </p:attrNameLst>
                                      </p:cBhvr>
                                      <p:tavLst>
                                        <p:tav tm="0">
                                          <p:val>
                                            <p:strVal val="#ppt_y"/>
                                          </p:val>
                                        </p:tav>
                                        <p:tav tm="100000">
                                          <p:val>
                                            <p:strVal val="#ppt_y"/>
                                          </p:val>
                                        </p:tav>
                                      </p:tavLst>
                                    </p:anim>
                                  </p:childTnLst>
                                </p:cTn>
                              </p:par>
                              <p:par>
                                <p:cTn id="31" presetID="2" presetClass="exit" presetSubtype="2" fill="hold" grpId="0" nodeType="withEffect">
                                  <p:stCondLst>
                                    <p:cond delay="0"/>
                                  </p:stCondLst>
                                  <p:childTnLst>
                                    <p:anim calcmode="lin" valueType="num">
                                      <p:cBhvr additive="base">
                                        <p:cTn id="32" dur="1000"/>
                                        <p:tgtEl>
                                          <p:spTgt spid="49"/>
                                        </p:tgtEl>
                                        <p:attrNameLst>
                                          <p:attrName>ppt_x</p:attrName>
                                        </p:attrNameLst>
                                      </p:cBhvr>
                                      <p:tavLst>
                                        <p:tav tm="0">
                                          <p:val>
                                            <p:strVal val="ppt_x"/>
                                          </p:val>
                                        </p:tav>
                                        <p:tav tm="100000">
                                          <p:val>
                                            <p:strVal val="1+ppt_w/2"/>
                                          </p:val>
                                        </p:tav>
                                      </p:tavLst>
                                    </p:anim>
                                    <p:anim calcmode="lin" valueType="num">
                                      <p:cBhvr additive="base">
                                        <p:cTn id="33" dur="1000"/>
                                        <p:tgtEl>
                                          <p:spTgt spid="49"/>
                                        </p:tgtEl>
                                        <p:attrNameLst>
                                          <p:attrName>ppt_y</p:attrName>
                                        </p:attrNameLst>
                                      </p:cBhvr>
                                      <p:tavLst>
                                        <p:tav tm="0">
                                          <p:val>
                                            <p:strVal val="ppt_y"/>
                                          </p:val>
                                        </p:tav>
                                        <p:tav tm="100000">
                                          <p:val>
                                            <p:strVal val="ppt_y"/>
                                          </p:val>
                                        </p:tav>
                                      </p:tavLst>
                                    </p:anim>
                                    <p:set>
                                      <p:cBhvr>
                                        <p:cTn id="34"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4"/>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1000" fill="hold"/>
                                        <p:tgtEl>
                                          <p:spTgt spid="42"/>
                                        </p:tgtEl>
                                        <p:attrNameLst>
                                          <p:attrName>ppt_x</p:attrName>
                                        </p:attrNameLst>
                                      </p:cBhvr>
                                      <p:tavLst>
                                        <p:tav tm="0">
                                          <p:val>
                                            <p:strVal val="0-#ppt_w/2"/>
                                          </p:val>
                                        </p:tav>
                                        <p:tav tm="100000">
                                          <p:val>
                                            <p:strVal val="#ppt_x"/>
                                          </p:val>
                                        </p:tav>
                                      </p:tavLst>
                                    </p:anim>
                                    <p:anim calcmode="lin" valueType="num">
                                      <p:cBhvr additive="base">
                                        <p:cTn id="41" dur="1000" fill="hold"/>
                                        <p:tgtEl>
                                          <p:spTgt spid="42"/>
                                        </p:tgtEl>
                                        <p:attrNameLst>
                                          <p:attrName>ppt_y</p:attrName>
                                        </p:attrNameLst>
                                      </p:cBhvr>
                                      <p:tavLst>
                                        <p:tav tm="0">
                                          <p:val>
                                            <p:strVal val="#ppt_y"/>
                                          </p:val>
                                        </p:tav>
                                        <p:tav tm="100000">
                                          <p:val>
                                            <p:strVal val="#ppt_y"/>
                                          </p:val>
                                        </p:tav>
                                      </p:tavLst>
                                    </p:anim>
                                  </p:childTnLst>
                                </p:cTn>
                              </p:par>
                              <p:par>
                                <p:cTn id="42" presetID="2" presetClass="exit" presetSubtype="2" fill="hold" grpId="0" nodeType="withEffect">
                                  <p:stCondLst>
                                    <p:cond delay="0"/>
                                  </p:stCondLst>
                                  <p:childTnLst>
                                    <p:anim calcmode="lin" valueType="num">
                                      <p:cBhvr additive="base">
                                        <p:cTn id="43" dur="1000"/>
                                        <p:tgtEl>
                                          <p:spTgt spid="50"/>
                                        </p:tgtEl>
                                        <p:attrNameLst>
                                          <p:attrName>ppt_x</p:attrName>
                                        </p:attrNameLst>
                                      </p:cBhvr>
                                      <p:tavLst>
                                        <p:tav tm="0">
                                          <p:val>
                                            <p:strVal val="ppt_x"/>
                                          </p:val>
                                        </p:tav>
                                        <p:tav tm="100000">
                                          <p:val>
                                            <p:strVal val="1+ppt_w/2"/>
                                          </p:val>
                                        </p:tav>
                                      </p:tavLst>
                                    </p:anim>
                                    <p:anim calcmode="lin" valueType="num">
                                      <p:cBhvr additive="base">
                                        <p:cTn id="44" dur="1000"/>
                                        <p:tgtEl>
                                          <p:spTgt spid="50"/>
                                        </p:tgtEl>
                                        <p:attrNameLst>
                                          <p:attrName>ppt_y</p:attrName>
                                        </p:attrNameLst>
                                      </p:cBhvr>
                                      <p:tavLst>
                                        <p:tav tm="0">
                                          <p:val>
                                            <p:strVal val="ppt_y"/>
                                          </p:val>
                                        </p:tav>
                                        <p:tav tm="100000">
                                          <p:val>
                                            <p:strVal val="ppt_y"/>
                                          </p:val>
                                        </p:tav>
                                      </p:tavLst>
                                    </p:anim>
                                    <p:set>
                                      <p:cBhvr>
                                        <p:cTn id="45"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6" restart="whenNotActive" fill="hold" evtFilter="cancelBubble" nodeType="interactiveSeq">
                <p:stCondLst>
                  <p:cond evt="onClick" delay="0">
                    <p:tgtEl>
                      <p:spTgt spid="47"/>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1000" fill="hold"/>
                                        <p:tgtEl>
                                          <p:spTgt spid="45"/>
                                        </p:tgtEl>
                                        <p:attrNameLst>
                                          <p:attrName>ppt_x</p:attrName>
                                        </p:attrNameLst>
                                      </p:cBhvr>
                                      <p:tavLst>
                                        <p:tav tm="0">
                                          <p:val>
                                            <p:strVal val="0-#ppt_w/2"/>
                                          </p:val>
                                        </p:tav>
                                        <p:tav tm="100000">
                                          <p:val>
                                            <p:strVal val="#ppt_x"/>
                                          </p:val>
                                        </p:tav>
                                      </p:tavLst>
                                    </p:anim>
                                    <p:anim calcmode="lin" valueType="num">
                                      <p:cBhvr additive="base">
                                        <p:cTn id="52" dur="1000" fill="hold"/>
                                        <p:tgtEl>
                                          <p:spTgt spid="45"/>
                                        </p:tgtEl>
                                        <p:attrNameLst>
                                          <p:attrName>ppt_y</p:attrName>
                                        </p:attrNameLst>
                                      </p:cBhvr>
                                      <p:tavLst>
                                        <p:tav tm="0">
                                          <p:val>
                                            <p:strVal val="#ppt_y"/>
                                          </p:val>
                                        </p:tav>
                                        <p:tav tm="100000">
                                          <p:val>
                                            <p:strVal val="#ppt_y"/>
                                          </p:val>
                                        </p:tav>
                                      </p:tavLst>
                                    </p:anim>
                                  </p:childTnLst>
                                </p:cTn>
                              </p:par>
                              <p:par>
                                <p:cTn id="53" presetID="2" presetClass="exit" presetSubtype="2" fill="hold" grpId="0" nodeType="withEffect">
                                  <p:stCondLst>
                                    <p:cond delay="0"/>
                                  </p:stCondLst>
                                  <p:childTnLst>
                                    <p:anim calcmode="lin" valueType="num">
                                      <p:cBhvr additive="base">
                                        <p:cTn id="54" dur="1000"/>
                                        <p:tgtEl>
                                          <p:spTgt spid="48"/>
                                        </p:tgtEl>
                                        <p:attrNameLst>
                                          <p:attrName>ppt_x</p:attrName>
                                        </p:attrNameLst>
                                      </p:cBhvr>
                                      <p:tavLst>
                                        <p:tav tm="0">
                                          <p:val>
                                            <p:strVal val="ppt_x"/>
                                          </p:val>
                                        </p:tav>
                                        <p:tav tm="100000">
                                          <p:val>
                                            <p:strVal val="1+ppt_w/2"/>
                                          </p:val>
                                        </p:tav>
                                      </p:tavLst>
                                    </p:anim>
                                    <p:anim calcmode="lin" valueType="num">
                                      <p:cBhvr additive="base">
                                        <p:cTn id="55" dur="1000"/>
                                        <p:tgtEl>
                                          <p:spTgt spid="48"/>
                                        </p:tgtEl>
                                        <p:attrNameLst>
                                          <p:attrName>ppt_y</p:attrName>
                                        </p:attrNameLst>
                                      </p:cBhvr>
                                      <p:tavLst>
                                        <p:tav tm="0">
                                          <p:val>
                                            <p:strVal val="ppt_y"/>
                                          </p:val>
                                        </p:tav>
                                        <p:tav tm="100000">
                                          <p:val>
                                            <p:strVal val="ppt_y"/>
                                          </p:val>
                                        </p:tav>
                                      </p:tavLst>
                                    </p:anim>
                                    <p:set>
                                      <p:cBhvr>
                                        <p:cTn id="56"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1" nodeType="withEffect">
                                  <p:stCondLst>
                                    <p:cond delay="0"/>
                                  </p:stCondLst>
                                  <p:childTnLst>
                                    <p:set>
                                      <p:cBhvr>
                                        <p:cTn id="61" dur="1" fill="hold">
                                          <p:stCondLst>
                                            <p:cond delay="0"/>
                                          </p:stCondLst>
                                        </p:cTn>
                                        <p:tgtEl>
                                          <p:spTgt spid="10"/>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3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3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4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5"/>
                                        </p:tgtEl>
                                        <p:attrNameLst>
                                          <p:attrName>style.visibility</p:attrName>
                                        </p:attrNameLst>
                                      </p:cBhvr>
                                      <p:to>
                                        <p:strVal val="hidden"/>
                                      </p:to>
                                    </p:set>
                                  </p:childTnLst>
                                </p:cTn>
                              </p:par>
                              <p:par>
                                <p:cTn id="70" presetID="1" presetClass="entr" presetSubtype="0" fill="hold" grpId="1" nodeType="withEffect">
                                  <p:stCondLst>
                                    <p:cond delay="0"/>
                                  </p:stCondLst>
                                  <p:childTnLst>
                                    <p:set>
                                      <p:cBhvr>
                                        <p:cTn id="71" dur="1" fill="hold">
                                          <p:stCondLst>
                                            <p:cond delay="0"/>
                                          </p:stCondLst>
                                        </p:cTn>
                                        <p:tgtEl>
                                          <p:spTgt spid="51"/>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11"/>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49"/>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50"/>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80" restart="whenNotActive" fill="hold" evtFilter="cancelBubble" nodeType="interactiveSeq">
                <p:stCondLst>
                  <p:cond evt="onClick" delay="0">
                    <p:tgtEl>
                      <p:spTgt spid="6"/>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2" nodeType="withEffect">
                                  <p:stCondLst>
                                    <p:cond delay="0"/>
                                  </p:stCondLst>
                                  <p:childTnLst>
                                    <p:set>
                                      <p:cBhvr>
                                        <p:cTn id="84" dur="1" fill="hold">
                                          <p:stCondLst>
                                            <p:cond delay="0"/>
                                          </p:stCondLst>
                                        </p:cTn>
                                        <p:tgtEl>
                                          <p:spTgt spid="10"/>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30"/>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39"/>
                                        </p:tgtEl>
                                        <p:attrNameLst>
                                          <p:attrName>style.visibility</p:attrName>
                                        </p:attrNameLst>
                                      </p:cBhvr>
                                      <p:to>
                                        <p:strVal val="hidden"/>
                                      </p:to>
                                    </p:set>
                                  </p:childTnLst>
                                </p:cTn>
                              </p:par>
                              <p:par>
                                <p:cTn id="89" presetID="1" presetClass="exit" presetSubtype="0" fill="hold" grpId="2" nodeType="withEffect">
                                  <p:stCondLst>
                                    <p:cond delay="0"/>
                                  </p:stCondLst>
                                  <p:childTnLst>
                                    <p:set>
                                      <p:cBhvr>
                                        <p:cTn id="90" dur="1" fill="hold">
                                          <p:stCondLst>
                                            <p:cond delay="0"/>
                                          </p:stCondLst>
                                        </p:cTn>
                                        <p:tgtEl>
                                          <p:spTgt spid="4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45"/>
                                        </p:tgtEl>
                                        <p:attrNameLst>
                                          <p:attrName>style.visibility</p:attrName>
                                        </p:attrNameLst>
                                      </p:cBhvr>
                                      <p:to>
                                        <p:strVal val="hidden"/>
                                      </p:to>
                                    </p:set>
                                  </p:childTnLst>
                                </p:cTn>
                              </p:par>
                              <p:par>
                                <p:cTn id="93" presetID="1" presetClass="entr" presetSubtype="0" fill="hold" grpId="2" nodeType="with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11"/>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par>
                                <p:cTn id="99" presetID="1" presetClass="entr" presetSubtype="0" fill="hold" grpId="2" nodeType="with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par>
                                <p:cTn id="101" presetID="1" presetClass="entr" presetSubtype="0" fill="hold" grpId="2" nodeType="with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11" grpId="0" animBg="1"/>
      <p:bldP spid="11" grpId="1" animBg="1"/>
      <p:bldP spid="11"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45" grpId="0"/>
      <p:bldP spid="45" grpId="1"/>
      <p:bldP spid="45" grpId="2"/>
      <p:bldP spid="42" grpId="0"/>
      <p:bldP spid="42" grpId="1"/>
      <p:bldP spid="42" grpId="2"/>
      <p:bldP spid="39" grpId="0"/>
      <p:bldP spid="39" grpId="1"/>
      <p:bldP spid="39" grpId="2"/>
      <p:bldP spid="30" grpId="0"/>
      <p:bldP spid="30" grpId="1"/>
      <p:bldP spid="30" grpId="2"/>
      <p:bldP spid="10" grpId="0"/>
      <p:bldP spid="10" grpId="1"/>
      <p:bldP spid="10"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 y="32857"/>
            <a:ext cx="9144000" cy="5143500"/>
          </a:xfrm>
          <a:prstGeom prst="rect">
            <a:avLst/>
          </a:prstGeom>
        </p:spPr>
      </p:pic>
      <p:pic>
        <p:nvPicPr>
          <p:cNvPr id="3" name="Picture"/>
          <p:cNvPicPr preferRelativeResize="0">
            <a:picLocks/>
          </p:cNvPicPr>
          <p:nvPr/>
        </p:nvPicPr>
        <p:blipFill>
          <a:blip r:embed="rId4"/>
          <a:stretch>
            <a:fillRect/>
          </a:stretch>
        </p:blipFill>
        <p:spPr>
          <a:xfrm>
            <a:off x="4571556" y="558700"/>
            <a:ext cx="4428000" cy="1962000"/>
          </a:xfrm>
          <a:prstGeom prst="rect">
            <a:avLst/>
          </a:prstGeom>
        </p:spPr>
      </p:pic>
      <p:sp>
        <p:nvSpPr>
          <p:cNvPr id="11" name="Cover 5"/>
          <p:cNvSpPr/>
          <p:nvPr/>
        </p:nvSpPr>
        <p:spPr>
          <a:xfrm>
            <a:off x="4563394" y="556745"/>
            <a:ext cx="4482000" cy="396000"/>
          </a:xfrm>
          <a:prstGeom prst="rect">
            <a:avLst/>
          </a:prstGeom>
          <a:solidFill>
            <a:srgbClr val="000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 name="Cover 4"/>
          <p:cNvSpPr/>
          <p:nvPr/>
        </p:nvSpPr>
        <p:spPr>
          <a:xfrm>
            <a:off x="4563394" y="951841"/>
            <a:ext cx="4482000" cy="396000"/>
          </a:xfrm>
          <a:prstGeom prst="rect">
            <a:avLst/>
          </a:prstGeom>
          <a:solidFill>
            <a:srgbClr val="000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Cover 3"/>
          <p:cNvSpPr/>
          <p:nvPr/>
        </p:nvSpPr>
        <p:spPr>
          <a:xfrm>
            <a:off x="4563394" y="1347847"/>
            <a:ext cx="4482000" cy="396000"/>
          </a:xfrm>
          <a:prstGeom prst="rect">
            <a:avLst/>
          </a:prstGeom>
          <a:solidFill>
            <a:srgbClr val="000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Cover 2"/>
          <p:cNvSpPr/>
          <p:nvPr/>
        </p:nvSpPr>
        <p:spPr>
          <a:xfrm>
            <a:off x="4563394" y="1744206"/>
            <a:ext cx="4482000" cy="396000"/>
          </a:xfrm>
          <a:prstGeom prst="rect">
            <a:avLst/>
          </a:prstGeom>
          <a:solidFill>
            <a:srgbClr val="000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Cover 1"/>
          <p:cNvSpPr/>
          <p:nvPr/>
        </p:nvSpPr>
        <p:spPr>
          <a:xfrm>
            <a:off x="4563394" y="2138246"/>
            <a:ext cx="4482000" cy="396000"/>
          </a:xfrm>
          <a:prstGeom prst="rect">
            <a:avLst/>
          </a:prstGeom>
          <a:solidFill>
            <a:srgbClr val="000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Answer 5"/>
          <p:cNvSpPr txBox="1"/>
          <p:nvPr/>
        </p:nvSpPr>
        <p:spPr>
          <a:xfrm>
            <a:off x="611549" y="4216807"/>
            <a:ext cx="8388006" cy="600164"/>
          </a:xfrm>
          <a:prstGeom prst="rect">
            <a:avLst/>
          </a:prstGeom>
          <a:noFill/>
        </p:spPr>
        <p:txBody>
          <a:bodyPr wrap="square" lIns="0" rIns="0" rtlCol="0">
            <a:spAutoFit/>
          </a:bodyPr>
          <a:lstStyle/>
          <a:p>
            <a:r>
              <a:rPr lang="en-US" sz="1100" i="1" dirty="0">
                <a:solidFill>
                  <a:srgbClr val="4F341F"/>
                </a:solidFill>
                <a:latin typeface="Adobe Gothic Std B" panose="020B0800000000000000" pitchFamily="34" charset="-128"/>
                <a:ea typeface="Adobe Gothic Std B" panose="020B0800000000000000" pitchFamily="34" charset="-128"/>
              </a:rPr>
              <a:t>Jesus</a:t>
            </a:r>
            <a:r>
              <a:rPr lang="en-US" sz="1100" i="1" spc="-1100" dirty="0">
                <a:solidFill>
                  <a:srgbClr val="4F341F"/>
                </a:solidFill>
                <a:latin typeface="Adobe Gothic Std B" panose="020B0800000000000000" pitchFamily="34" charset="-128"/>
                <a:ea typeface="Adobe Gothic Std B" panose="020B0800000000000000" pitchFamily="34" charset="-128"/>
              </a:rPr>
              <a:t>’</a:t>
            </a:r>
            <a:r>
              <a:rPr lang="en-US" sz="1100" i="1" dirty="0">
                <a:solidFill>
                  <a:srgbClr val="4F341F"/>
                </a:solidFill>
                <a:latin typeface="Adobe Gothic Std B" panose="020B0800000000000000" pitchFamily="34" charset="-128"/>
                <a:ea typeface="Adobe Gothic Std B" panose="020B0800000000000000" pitchFamily="34" charset="-128"/>
              </a:rPr>
              <a:t> </a:t>
            </a:r>
            <a:r>
              <a:rPr lang="en-US" sz="1100" i="1" dirty="0" smtClean="0">
                <a:solidFill>
                  <a:srgbClr val="4F341F"/>
                </a:solidFill>
                <a:latin typeface="Adobe Gothic Std B" panose="020B0800000000000000" pitchFamily="34" charset="-128"/>
                <a:ea typeface="Adobe Gothic Std B" panose="020B0800000000000000" pitchFamily="34" charset="-128"/>
              </a:rPr>
              <a:t> death </a:t>
            </a:r>
            <a:r>
              <a:rPr lang="en-US" sz="1100" i="1" dirty="0">
                <a:solidFill>
                  <a:srgbClr val="4F341F"/>
                </a:solidFill>
                <a:latin typeface="Adobe Gothic Std B" panose="020B0800000000000000" pitchFamily="34" charset="-128"/>
                <a:ea typeface="Adobe Gothic Std B" panose="020B0800000000000000" pitchFamily="34" charset="-128"/>
              </a:rPr>
              <a:t>saved the world by reconciling the loving relationship between God and people. It brought about forgiveness of sins, and the potential to live an eternal life with God. It made it possible for people to have hope, peace and freedom and brought meaning and value to human life and all living things.</a:t>
            </a:r>
            <a:endParaRPr lang="en-NZ" sz="1100" i="1" dirty="0">
              <a:solidFill>
                <a:srgbClr val="4F341F"/>
              </a:solidFill>
              <a:latin typeface="Adobe Gothic Std B" panose="020B0800000000000000" pitchFamily="34" charset="-128"/>
              <a:ea typeface="Adobe Gothic Std B" panose="020B0800000000000000" pitchFamily="34" charset="-128"/>
            </a:endParaRPr>
          </a:p>
        </p:txBody>
      </p:sp>
      <p:sp>
        <p:nvSpPr>
          <p:cNvPr id="46" name="Question 5"/>
          <p:cNvSpPr txBox="1"/>
          <p:nvPr/>
        </p:nvSpPr>
        <p:spPr>
          <a:xfrm>
            <a:off x="611548" y="4003085"/>
            <a:ext cx="3395675" cy="276999"/>
          </a:xfrm>
          <a:prstGeom prst="rect">
            <a:avLst/>
          </a:prstGeom>
          <a:noFill/>
        </p:spPr>
        <p:txBody>
          <a:bodyPr wrap="square" lIns="0" rIns="0" rtlCol="0">
            <a:spAutoFit/>
          </a:bodyPr>
          <a:lstStyle/>
          <a:p>
            <a:r>
              <a:rPr lang="en-US" sz="1200" dirty="0" smtClean="0">
                <a:latin typeface="Adobe Gothic Std B" panose="020B0800000000000000" pitchFamily="34" charset="-128"/>
                <a:ea typeface="Adobe Gothic Std B" panose="020B0800000000000000" pitchFamily="34" charset="-128"/>
              </a:rPr>
              <a:t>10. What </a:t>
            </a:r>
            <a:r>
              <a:rPr lang="en-US" sz="1200" dirty="0">
                <a:latin typeface="Adobe Gothic Std B" panose="020B0800000000000000" pitchFamily="34" charset="-128"/>
                <a:ea typeface="Adobe Gothic Std B" panose="020B0800000000000000" pitchFamily="34" charset="-128"/>
              </a:rPr>
              <a:t>did Jesus</a:t>
            </a:r>
            <a:r>
              <a:rPr lang="en-US" sz="1200" spc="-1200" dirty="0">
                <a:latin typeface="Adobe Gothic Std B" panose="020B0800000000000000" pitchFamily="34" charset="-128"/>
                <a:ea typeface="Adobe Gothic Std B" panose="020B0800000000000000" pitchFamily="34" charset="-128"/>
              </a:rPr>
              <a:t>’</a:t>
            </a:r>
            <a:r>
              <a:rPr lang="en-US" sz="1200" dirty="0">
                <a:latin typeface="Adobe Gothic Std B" panose="020B0800000000000000" pitchFamily="34" charset="-128"/>
                <a:ea typeface="Adobe Gothic Std B" panose="020B0800000000000000" pitchFamily="34" charset="-128"/>
              </a:rPr>
              <a:t> </a:t>
            </a:r>
            <a:r>
              <a:rPr lang="en-US" sz="1200" dirty="0" smtClean="0">
                <a:latin typeface="Adobe Gothic Std B" panose="020B0800000000000000" pitchFamily="34" charset="-128"/>
                <a:ea typeface="Adobe Gothic Std B" panose="020B0800000000000000" pitchFamily="34" charset="-128"/>
              </a:rPr>
              <a:t> death </a:t>
            </a:r>
            <a:r>
              <a:rPr lang="en-US" sz="1200" dirty="0">
                <a:latin typeface="Adobe Gothic Std B" panose="020B0800000000000000" pitchFamily="34" charset="-128"/>
                <a:ea typeface="Adobe Gothic Std B" panose="020B0800000000000000" pitchFamily="34" charset="-128"/>
              </a:rPr>
              <a:t>achieve for humanity?</a:t>
            </a:r>
            <a:endParaRPr lang="en-NZ" sz="1200" dirty="0">
              <a:latin typeface="Adobe Gothic Std B" panose="020B0800000000000000" pitchFamily="34" charset="-128"/>
              <a:ea typeface="Adobe Gothic Std B" panose="020B0800000000000000" pitchFamily="34" charset="-128"/>
            </a:endParaRPr>
          </a:p>
        </p:txBody>
      </p:sp>
      <p:pic>
        <p:nvPicPr>
          <p:cNvPr id="47" name="Icon 5"/>
          <p:cNvPicPr>
            <a:picLocks noChangeAspect="1"/>
          </p:cNvPicPr>
          <p:nvPr/>
        </p:nvPicPr>
        <p:blipFill>
          <a:blip r:embed="rId5"/>
          <a:stretch>
            <a:fillRect/>
          </a:stretch>
        </p:blipFill>
        <p:spPr>
          <a:xfrm>
            <a:off x="61200" y="3952798"/>
            <a:ext cx="499915" cy="658425"/>
          </a:xfrm>
          <a:prstGeom prst="rect">
            <a:avLst/>
          </a:prstGeom>
        </p:spPr>
      </p:pic>
      <p:sp>
        <p:nvSpPr>
          <p:cNvPr id="42" name="Answer 4"/>
          <p:cNvSpPr txBox="1"/>
          <p:nvPr/>
        </p:nvSpPr>
        <p:spPr>
          <a:xfrm>
            <a:off x="5563587" y="3217349"/>
            <a:ext cx="3481807" cy="938719"/>
          </a:xfrm>
          <a:prstGeom prst="rect">
            <a:avLst/>
          </a:prstGeom>
          <a:noFill/>
        </p:spPr>
        <p:txBody>
          <a:bodyPr wrap="square" lIns="0" rIns="0" rtlCol="0">
            <a:spAutoFit/>
          </a:bodyPr>
          <a:lstStyle/>
          <a:p>
            <a:r>
              <a:rPr lang="en-US" sz="1100" i="1" dirty="0">
                <a:solidFill>
                  <a:srgbClr val="4F341F"/>
                </a:solidFill>
                <a:latin typeface="Adobe Gothic Std B" panose="020B0800000000000000" pitchFamily="34" charset="-128"/>
                <a:ea typeface="Adobe Gothic Std B" panose="020B0800000000000000" pitchFamily="34" charset="-128"/>
              </a:rPr>
              <a:t>By his death Jesus taught us how to live well, by choosing and affirming life-giving things, </a:t>
            </a:r>
            <a:r>
              <a:rPr lang="en-US" sz="1100" i="1" dirty="0" smtClean="0">
                <a:solidFill>
                  <a:srgbClr val="4F341F"/>
                </a:solidFill>
                <a:latin typeface="Adobe Gothic Std B" panose="020B0800000000000000" pitchFamily="34" charset="-128"/>
                <a:ea typeface="Adobe Gothic Std B" panose="020B0800000000000000" pitchFamily="34" charset="-128"/>
              </a:rPr>
              <a:t>knowing that </a:t>
            </a:r>
            <a:r>
              <a:rPr lang="en-US" sz="1100" i="1" dirty="0">
                <a:solidFill>
                  <a:srgbClr val="4F341F"/>
                </a:solidFill>
                <a:latin typeface="Adobe Gothic Std B" panose="020B0800000000000000" pitchFamily="34" charset="-128"/>
                <a:ea typeface="Adobe Gothic Std B" panose="020B0800000000000000" pitchFamily="34" charset="-128"/>
              </a:rPr>
              <a:t>death is not the end, there is much more to life as we know it on earth and after our death we will live in wholeness with God in heaven forever</a:t>
            </a:r>
            <a:r>
              <a:rPr lang="en-US" sz="1100" i="1" dirty="0" smtClean="0">
                <a:solidFill>
                  <a:srgbClr val="4F341F"/>
                </a:solidFill>
                <a:latin typeface="Adobe Gothic Std B" panose="020B0800000000000000" pitchFamily="34" charset="-128"/>
                <a:ea typeface="Adobe Gothic Std B" panose="020B0800000000000000" pitchFamily="34" charset="-128"/>
              </a:rPr>
              <a:t>. </a:t>
            </a:r>
            <a:endParaRPr lang="en-NZ" sz="1100" i="1" dirty="0">
              <a:solidFill>
                <a:srgbClr val="4F341F"/>
              </a:solidFill>
              <a:latin typeface="Adobe Gothic Std B" panose="020B0800000000000000" pitchFamily="34" charset="-128"/>
              <a:ea typeface="Adobe Gothic Std B" panose="020B0800000000000000" pitchFamily="34" charset="-128"/>
            </a:endParaRPr>
          </a:p>
        </p:txBody>
      </p:sp>
      <p:sp>
        <p:nvSpPr>
          <p:cNvPr id="43" name="Question 4"/>
          <p:cNvSpPr txBox="1"/>
          <p:nvPr/>
        </p:nvSpPr>
        <p:spPr>
          <a:xfrm>
            <a:off x="5565680" y="3017912"/>
            <a:ext cx="2807360" cy="276999"/>
          </a:xfrm>
          <a:prstGeom prst="rect">
            <a:avLst/>
          </a:prstGeom>
          <a:noFill/>
        </p:spPr>
        <p:txBody>
          <a:bodyPr wrap="square" lIns="0" rIns="0" rtlCol="0">
            <a:spAutoFit/>
          </a:bodyPr>
          <a:lstStyle/>
          <a:p>
            <a:r>
              <a:rPr lang="en-US" sz="1200" dirty="0" smtClean="0">
                <a:latin typeface="Adobe Gothic Std B" panose="020B0800000000000000" pitchFamily="34" charset="-128"/>
                <a:ea typeface="Adobe Gothic Std B" panose="020B0800000000000000" pitchFamily="34" charset="-128"/>
              </a:rPr>
              <a:t>9. What </a:t>
            </a:r>
            <a:r>
              <a:rPr lang="en-US" sz="1200" dirty="0">
                <a:latin typeface="Adobe Gothic Std B" panose="020B0800000000000000" pitchFamily="34" charset="-128"/>
                <a:ea typeface="Adobe Gothic Std B" panose="020B0800000000000000" pitchFamily="34" charset="-128"/>
              </a:rPr>
              <a:t>do we learn from Jesus</a:t>
            </a:r>
            <a:r>
              <a:rPr lang="en-US" sz="1200" spc="-1100" dirty="0" smtClean="0">
                <a:latin typeface="Adobe Gothic Std B" panose="020B0800000000000000" pitchFamily="34" charset="-128"/>
                <a:ea typeface="Adobe Gothic Std B" panose="020B0800000000000000" pitchFamily="34" charset="-128"/>
              </a:rPr>
              <a:t>’  </a:t>
            </a:r>
            <a:r>
              <a:rPr lang="en-US" sz="1200" dirty="0" smtClean="0">
                <a:latin typeface="Adobe Gothic Std B" panose="020B0800000000000000" pitchFamily="34" charset="-128"/>
                <a:ea typeface="Adobe Gothic Std B" panose="020B0800000000000000" pitchFamily="34" charset="-128"/>
              </a:rPr>
              <a:t>  death</a:t>
            </a:r>
            <a:r>
              <a:rPr lang="en-US" sz="1200" dirty="0">
                <a:latin typeface="Adobe Gothic Std B" panose="020B0800000000000000" pitchFamily="34" charset="-128"/>
                <a:ea typeface="Adobe Gothic Std B" panose="020B0800000000000000" pitchFamily="34" charset="-128"/>
              </a:rPr>
              <a:t>?</a:t>
            </a:r>
            <a:endParaRPr lang="en-NZ" sz="1200" dirty="0">
              <a:latin typeface="Adobe Gothic Std B" panose="020B0800000000000000" pitchFamily="34" charset="-128"/>
              <a:ea typeface="Adobe Gothic Std B" panose="020B0800000000000000" pitchFamily="34" charset="-128"/>
            </a:endParaRPr>
          </a:p>
        </p:txBody>
      </p:sp>
      <p:pic>
        <p:nvPicPr>
          <p:cNvPr id="44" name="Icon 4"/>
          <p:cNvPicPr>
            <a:picLocks noChangeAspect="1"/>
          </p:cNvPicPr>
          <p:nvPr/>
        </p:nvPicPr>
        <p:blipFill>
          <a:blip r:embed="rId5"/>
          <a:stretch>
            <a:fillRect/>
          </a:stretch>
        </p:blipFill>
        <p:spPr>
          <a:xfrm>
            <a:off x="5004748" y="2959604"/>
            <a:ext cx="499915" cy="658425"/>
          </a:xfrm>
          <a:prstGeom prst="rect">
            <a:avLst/>
          </a:prstGeom>
        </p:spPr>
      </p:pic>
      <p:sp>
        <p:nvSpPr>
          <p:cNvPr id="39" name="Answer 3"/>
          <p:cNvSpPr txBox="1"/>
          <p:nvPr/>
        </p:nvSpPr>
        <p:spPr>
          <a:xfrm>
            <a:off x="611549" y="3217349"/>
            <a:ext cx="4201906" cy="769441"/>
          </a:xfrm>
          <a:prstGeom prst="rect">
            <a:avLst/>
          </a:prstGeom>
          <a:noFill/>
        </p:spPr>
        <p:txBody>
          <a:bodyPr wrap="square" lIns="0" rIns="0" rtlCol="0">
            <a:spAutoFit/>
          </a:bodyPr>
          <a:lstStyle/>
          <a:p>
            <a:r>
              <a:rPr lang="en-US" sz="1100" i="1" dirty="0">
                <a:solidFill>
                  <a:srgbClr val="4F341F"/>
                </a:solidFill>
                <a:latin typeface="Adobe Gothic Std B" panose="020B0800000000000000" pitchFamily="34" charset="-128"/>
                <a:ea typeface="Adobe Gothic Std B" panose="020B0800000000000000" pitchFamily="34" charset="-128"/>
              </a:rPr>
              <a:t>Death was the price Jesus had to pay if he was to be faithful to his mission. He did not die because God demanded suffering. He died because a sinful world fought the truth he preached and he had to be true to himself, his life and his mission.</a:t>
            </a:r>
            <a:endParaRPr lang="en-NZ" sz="1100" i="1" dirty="0">
              <a:solidFill>
                <a:srgbClr val="4F341F"/>
              </a:solidFill>
              <a:latin typeface="Adobe Gothic Std B" panose="020B0800000000000000" pitchFamily="34" charset="-128"/>
              <a:ea typeface="Adobe Gothic Std B" panose="020B0800000000000000" pitchFamily="34" charset="-128"/>
            </a:endParaRPr>
          </a:p>
        </p:txBody>
      </p:sp>
      <p:sp>
        <p:nvSpPr>
          <p:cNvPr id="40" name="Question 3"/>
          <p:cNvSpPr txBox="1"/>
          <p:nvPr/>
        </p:nvSpPr>
        <p:spPr>
          <a:xfrm>
            <a:off x="611550" y="3017912"/>
            <a:ext cx="1737204" cy="276999"/>
          </a:xfrm>
          <a:prstGeom prst="rect">
            <a:avLst/>
          </a:prstGeom>
          <a:noFill/>
        </p:spPr>
        <p:txBody>
          <a:bodyPr wrap="square" lIns="0" rIns="0" rtlCol="0">
            <a:spAutoFit/>
          </a:bodyPr>
          <a:lstStyle/>
          <a:p>
            <a:r>
              <a:rPr lang="en-US" sz="1200" dirty="0" smtClean="0">
                <a:latin typeface="Adobe Gothic Std B" panose="020B0800000000000000" pitchFamily="34" charset="-128"/>
                <a:ea typeface="Adobe Gothic Std B" panose="020B0800000000000000" pitchFamily="34" charset="-128"/>
              </a:rPr>
              <a:t>8. Did </a:t>
            </a:r>
            <a:r>
              <a:rPr lang="en-US" sz="1200" dirty="0">
                <a:latin typeface="Adobe Gothic Std B" panose="020B0800000000000000" pitchFamily="34" charset="-128"/>
                <a:ea typeface="Adobe Gothic Std B" panose="020B0800000000000000" pitchFamily="34" charset="-128"/>
              </a:rPr>
              <a:t>Jesus have to die?</a:t>
            </a:r>
            <a:endParaRPr lang="en-NZ" sz="1200" dirty="0">
              <a:latin typeface="Adobe Gothic Std B" panose="020B0800000000000000" pitchFamily="34" charset="-128"/>
              <a:ea typeface="Adobe Gothic Std B" panose="020B0800000000000000" pitchFamily="34" charset="-128"/>
            </a:endParaRPr>
          </a:p>
        </p:txBody>
      </p:sp>
      <p:pic>
        <p:nvPicPr>
          <p:cNvPr id="41" name="Icon 3"/>
          <p:cNvPicPr>
            <a:picLocks noChangeAspect="1"/>
          </p:cNvPicPr>
          <p:nvPr/>
        </p:nvPicPr>
        <p:blipFill>
          <a:blip r:embed="rId5"/>
          <a:stretch>
            <a:fillRect/>
          </a:stretch>
        </p:blipFill>
        <p:spPr>
          <a:xfrm>
            <a:off x="61200" y="2959604"/>
            <a:ext cx="499915" cy="658425"/>
          </a:xfrm>
          <a:prstGeom prst="rect">
            <a:avLst/>
          </a:prstGeom>
        </p:spPr>
      </p:pic>
      <p:sp>
        <p:nvSpPr>
          <p:cNvPr id="30" name="Answer 2"/>
          <p:cNvSpPr txBox="1"/>
          <p:nvPr/>
        </p:nvSpPr>
        <p:spPr>
          <a:xfrm>
            <a:off x="611548" y="2204207"/>
            <a:ext cx="8388007" cy="769441"/>
          </a:xfrm>
          <a:prstGeom prst="rect">
            <a:avLst/>
          </a:prstGeom>
          <a:noFill/>
        </p:spPr>
        <p:txBody>
          <a:bodyPr wrap="square" lIns="0" rIns="0" rtlCol="0">
            <a:spAutoFit/>
          </a:bodyPr>
          <a:lstStyle/>
          <a:p>
            <a:r>
              <a:rPr lang="en-US" sz="1100" i="1" dirty="0">
                <a:solidFill>
                  <a:srgbClr val="4F341F"/>
                </a:solidFill>
                <a:latin typeface="Adobe Gothic Std B" panose="020B0800000000000000" pitchFamily="34" charset="-128"/>
                <a:ea typeface="Adobe Gothic Std B" panose="020B0800000000000000" pitchFamily="34" charset="-128"/>
              </a:rPr>
              <a:t>Yes, Jesus</a:t>
            </a:r>
            <a:r>
              <a:rPr lang="en-US" sz="1100" i="1" spc="-1100" dirty="0">
                <a:solidFill>
                  <a:srgbClr val="4F341F"/>
                </a:solidFill>
                <a:latin typeface="Adobe Gothic Std B" panose="020B0800000000000000" pitchFamily="34" charset="-128"/>
                <a:ea typeface="Adobe Gothic Std B" panose="020B0800000000000000" pitchFamily="34" charset="-128"/>
              </a:rPr>
              <a:t>’</a:t>
            </a:r>
            <a:r>
              <a:rPr lang="en-US" sz="1100" i="1" dirty="0">
                <a:solidFill>
                  <a:srgbClr val="4F341F"/>
                </a:solidFill>
                <a:latin typeface="Adobe Gothic Std B" panose="020B0800000000000000" pitchFamily="34" charset="-128"/>
                <a:ea typeface="Adobe Gothic Std B" panose="020B0800000000000000" pitchFamily="34" charset="-128"/>
              </a:rPr>
              <a:t> </a:t>
            </a:r>
            <a:r>
              <a:rPr lang="en-US" sz="1100" i="1" dirty="0" smtClean="0">
                <a:solidFill>
                  <a:srgbClr val="4F341F"/>
                </a:solidFill>
                <a:latin typeface="Adobe Gothic Std B" panose="020B0800000000000000" pitchFamily="34" charset="-128"/>
                <a:ea typeface="Adobe Gothic Std B" panose="020B0800000000000000" pitchFamily="34" charset="-128"/>
              </a:rPr>
              <a:t>  life </a:t>
            </a:r>
            <a:r>
              <a:rPr lang="en-US" sz="1100" i="1" dirty="0">
                <a:solidFill>
                  <a:srgbClr val="4F341F"/>
                </a:solidFill>
                <a:latin typeface="Adobe Gothic Std B" panose="020B0800000000000000" pitchFamily="34" charset="-128"/>
                <a:ea typeface="Adobe Gothic Std B" panose="020B0800000000000000" pitchFamily="34" charset="-128"/>
              </a:rPr>
              <a:t>and mission led him to his death which </a:t>
            </a:r>
            <a:r>
              <a:rPr lang="en-US" sz="1100" i="1" dirty="0" smtClean="0">
                <a:solidFill>
                  <a:srgbClr val="4F341F"/>
                </a:solidFill>
                <a:latin typeface="Adobe Gothic Std B" panose="020B0800000000000000" pitchFamily="34" charset="-128"/>
                <a:ea typeface="Adobe Gothic Std B" panose="020B0800000000000000" pitchFamily="34" charset="-128"/>
              </a:rPr>
              <a:t>led</a:t>
            </a:r>
            <a:br>
              <a:rPr lang="en-US" sz="1100" i="1" dirty="0" smtClean="0">
                <a:solidFill>
                  <a:srgbClr val="4F341F"/>
                </a:solidFill>
                <a:latin typeface="Adobe Gothic Std B" panose="020B0800000000000000" pitchFamily="34" charset="-128"/>
                <a:ea typeface="Adobe Gothic Std B" panose="020B0800000000000000" pitchFamily="34" charset="-128"/>
              </a:rPr>
            </a:br>
            <a:r>
              <a:rPr lang="en-US" sz="1100" i="1" dirty="0" smtClean="0">
                <a:solidFill>
                  <a:srgbClr val="4F341F"/>
                </a:solidFill>
                <a:latin typeface="Adobe Gothic Std B" panose="020B0800000000000000" pitchFamily="34" charset="-128"/>
                <a:ea typeface="Adobe Gothic Std B" panose="020B0800000000000000" pitchFamily="34" charset="-128"/>
              </a:rPr>
              <a:t>him </a:t>
            </a:r>
            <a:r>
              <a:rPr lang="en-US" sz="1100" i="1" dirty="0">
                <a:solidFill>
                  <a:srgbClr val="4F341F"/>
                </a:solidFill>
                <a:latin typeface="Adobe Gothic Std B" panose="020B0800000000000000" pitchFamily="34" charset="-128"/>
                <a:ea typeface="Adobe Gothic Std B" panose="020B0800000000000000" pitchFamily="34" charset="-128"/>
              </a:rPr>
              <a:t>to his resurrection. He did not run away or give </a:t>
            </a:r>
            <a:r>
              <a:rPr lang="en-US" sz="1100" i="1" dirty="0" smtClean="0">
                <a:solidFill>
                  <a:srgbClr val="4F341F"/>
                </a:solidFill>
                <a:latin typeface="Adobe Gothic Std B" panose="020B0800000000000000" pitchFamily="34" charset="-128"/>
                <a:ea typeface="Adobe Gothic Std B" panose="020B0800000000000000" pitchFamily="34" charset="-128"/>
              </a:rPr>
              <a:t>up</a:t>
            </a:r>
            <a:br>
              <a:rPr lang="en-US" sz="1100" i="1" dirty="0" smtClean="0">
                <a:solidFill>
                  <a:srgbClr val="4F341F"/>
                </a:solidFill>
                <a:latin typeface="Adobe Gothic Std B" panose="020B0800000000000000" pitchFamily="34" charset="-128"/>
                <a:ea typeface="Adobe Gothic Std B" panose="020B0800000000000000" pitchFamily="34" charset="-128"/>
              </a:rPr>
            </a:br>
            <a:r>
              <a:rPr lang="en-US" sz="1100" i="1" dirty="0" smtClean="0">
                <a:solidFill>
                  <a:srgbClr val="4F341F"/>
                </a:solidFill>
                <a:latin typeface="Adobe Gothic Std B" panose="020B0800000000000000" pitchFamily="34" charset="-128"/>
                <a:ea typeface="Adobe Gothic Std B" panose="020B0800000000000000" pitchFamily="34" charset="-128"/>
              </a:rPr>
              <a:t>what </a:t>
            </a:r>
            <a:r>
              <a:rPr lang="en-US" sz="1100" i="1" dirty="0">
                <a:solidFill>
                  <a:srgbClr val="4F341F"/>
                </a:solidFill>
                <a:latin typeface="Adobe Gothic Std B" panose="020B0800000000000000" pitchFamily="34" charset="-128"/>
                <a:ea typeface="Adobe Gothic Std B" panose="020B0800000000000000" pitchFamily="34" charset="-128"/>
              </a:rPr>
              <a:t>he came to do. He was tempted but he resisted. He knew when he set out for Jerusalem on Palm Sunday that he could not go back and that he was facing a serious risk of death.</a:t>
            </a:r>
            <a:endParaRPr lang="en-NZ" sz="1100" i="1" dirty="0">
              <a:solidFill>
                <a:srgbClr val="4F341F"/>
              </a:solidFill>
              <a:latin typeface="Adobe Gothic Std B" panose="020B0800000000000000" pitchFamily="34" charset="-128"/>
              <a:ea typeface="Adobe Gothic Std B" panose="020B0800000000000000" pitchFamily="34" charset="-128"/>
            </a:endParaRPr>
          </a:p>
        </p:txBody>
      </p:sp>
      <p:sp>
        <p:nvSpPr>
          <p:cNvPr id="35" name="Question 2"/>
          <p:cNvSpPr txBox="1"/>
          <p:nvPr/>
        </p:nvSpPr>
        <p:spPr>
          <a:xfrm>
            <a:off x="611549" y="1990485"/>
            <a:ext cx="3252239" cy="276999"/>
          </a:xfrm>
          <a:prstGeom prst="rect">
            <a:avLst/>
          </a:prstGeom>
          <a:noFill/>
        </p:spPr>
        <p:txBody>
          <a:bodyPr wrap="square" lIns="0" rIns="0" rtlCol="0">
            <a:spAutoFit/>
          </a:bodyPr>
          <a:lstStyle/>
          <a:p>
            <a:r>
              <a:rPr lang="en-US" sz="1200" dirty="0" smtClean="0">
                <a:latin typeface="Adobe Gothic Std B" panose="020B0800000000000000" pitchFamily="34" charset="-128"/>
                <a:ea typeface="Adobe Gothic Std B" panose="020B0800000000000000" pitchFamily="34" charset="-128"/>
              </a:rPr>
              <a:t>7. So </a:t>
            </a:r>
            <a:r>
              <a:rPr lang="en-US" sz="1200" dirty="0">
                <a:latin typeface="Adobe Gothic Std B" panose="020B0800000000000000" pitchFamily="34" charset="-128"/>
                <a:ea typeface="Adobe Gothic Std B" panose="020B0800000000000000" pitchFamily="34" charset="-128"/>
              </a:rPr>
              <a:t>did Jesus</a:t>
            </a:r>
            <a:r>
              <a:rPr lang="en-US" sz="1200" spc="-1200" dirty="0">
                <a:latin typeface="Adobe Gothic Std B" panose="020B0800000000000000" pitchFamily="34" charset="-128"/>
                <a:ea typeface="Adobe Gothic Std B" panose="020B0800000000000000" pitchFamily="34" charset="-128"/>
              </a:rPr>
              <a:t>’</a:t>
            </a:r>
            <a:r>
              <a:rPr lang="en-US" sz="1200" dirty="0">
                <a:latin typeface="Adobe Gothic Std B" panose="020B0800000000000000" pitchFamily="34" charset="-128"/>
                <a:ea typeface="Adobe Gothic Std B" panose="020B0800000000000000" pitchFamily="34" charset="-128"/>
              </a:rPr>
              <a:t> </a:t>
            </a:r>
            <a:r>
              <a:rPr lang="en-US" sz="1200" dirty="0" smtClean="0">
                <a:latin typeface="Adobe Gothic Std B" panose="020B0800000000000000" pitchFamily="34" charset="-128"/>
                <a:ea typeface="Adobe Gothic Std B" panose="020B0800000000000000" pitchFamily="34" charset="-128"/>
              </a:rPr>
              <a:t> mission </a:t>
            </a:r>
            <a:r>
              <a:rPr lang="en-US" sz="1200" dirty="0">
                <a:latin typeface="Adobe Gothic Std B" panose="020B0800000000000000" pitchFamily="34" charset="-128"/>
                <a:ea typeface="Adobe Gothic Std B" panose="020B0800000000000000" pitchFamily="34" charset="-128"/>
              </a:rPr>
              <a:t>lead him to his death?</a:t>
            </a:r>
            <a:endParaRPr lang="en-NZ" sz="1200" dirty="0">
              <a:latin typeface="Adobe Gothic Std B" panose="020B0800000000000000" pitchFamily="34" charset="-128"/>
              <a:ea typeface="Adobe Gothic Std B" panose="020B0800000000000000" pitchFamily="34" charset="-128"/>
            </a:endParaRPr>
          </a:p>
        </p:txBody>
      </p:sp>
      <p:pic>
        <p:nvPicPr>
          <p:cNvPr id="38" name="Icon 2"/>
          <p:cNvPicPr>
            <a:picLocks noChangeAspect="1"/>
          </p:cNvPicPr>
          <p:nvPr/>
        </p:nvPicPr>
        <p:blipFill>
          <a:blip r:embed="rId5"/>
          <a:stretch>
            <a:fillRect/>
          </a:stretch>
        </p:blipFill>
        <p:spPr>
          <a:xfrm>
            <a:off x="61200" y="1924358"/>
            <a:ext cx="499915" cy="658425"/>
          </a:xfrm>
          <a:prstGeom prst="rect">
            <a:avLst/>
          </a:prstGeom>
        </p:spPr>
      </p:pic>
      <p:sp>
        <p:nvSpPr>
          <p:cNvPr id="10" name="Answer 1"/>
          <p:cNvSpPr txBox="1"/>
          <p:nvPr/>
        </p:nvSpPr>
        <p:spPr>
          <a:xfrm>
            <a:off x="611549" y="907538"/>
            <a:ext cx="3906007" cy="938719"/>
          </a:xfrm>
          <a:prstGeom prst="rect">
            <a:avLst/>
          </a:prstGeom>
          <a:noFill/>
        </p:spPr>
        <p:txBody>
          <a:bodyPr wrap="square" lIns="0" rIns="0" rtlCol="0">
            <a:spAutoFit/>
          </a:bodyPr>
          <a:lstStyle/>
          <a:p>
            <a:r>
              <a:rPr lang="en-US" sz="1100" i="1" dirty="0">
                <a:solidFill>
                  <a:srgbClr val="4F341F"/>
                </a:solidFill>
                <a:latin typeface="Adobe Gothic Std B" panose="020B0800000000000000" pitchFamily="34" charset="-128"/>
                <a:ea typeface="Adobe Gothic Std B" panose="020B0800000000000000" pitchFamily="34" charset="-128"/>
              </a:rPr>
              <a:t>By carrying out the mission he came to do, Jesus became very unpopular with the Jewish authorities. He challenged their religious and civil laws, their interpretation of Scripture and they worried he would stir up the Roman army against them and this would bring their anger down on Israel.</a:t>
            </a:r>
            <a:endParaRPr lang="en-NZ" sz="1100" i="1" dirty="0">
              <a:solidFill>
                <a:srgbClr val="4F341F"/>
              </a:solidFill>
              <a:latin typeface="Adobe Gothic Std B" panose="020B0800000000000000" pitchFamily="34" charset="-128"/>
              <a:ea typeface="Adobe Gothic Std B" panose="020B0800000000000000" pitchFamily="34" charset="-128"/>
            </a:endParaRPr>
          </a:p>
        </p:txBody>
      </p:sp>
      <p:sp>
        <p:nvSpPr>
          <p:cNvPr id="9" name="Question 1"/>
          <p:cNvSpPr txBox="1"/>
          <p:nvPr/>
        </p:nvSpPr>
        <p:spPr>
          <a:xfrm>
            <a:off x="611549" y="686001"/>
            <a:ext cx="2131651" cy="276999"/>
          </a:xfrm>
          <a:prstGeom prst="rect">
            <a:avLst/>
          </a:prstGeom>
          <a:noFill/>
        </p:spPr>
        <p:txBody>
          <a:bodyPr wrap="square" lIns="0" rIns="0" rtlCol="0">
            <a:spAutoFit/>
          </a:bodyPr>
          <a:lstStyle/>
          <a:p>
            <a:r>
              <a:rPr lang="en-US" sz="1200" dirty="0" smtClean="0">
                <a:latin typeface="Adobe Gothic Std B" panose="020B0800000000000000" pitchFamily="34" charset="-128"/>
                <a:ea typeface="Adobe Gothic Std B" panose="020B0800000000000000" pitchFamily="34" charset="-128"/>
              </a:rPr>
              <a:t>6. So </a:t>
            </a:r>
            <a:r>
              <a:rPr lang="en-US" sz="1200" dirty="0">
                <a:latin typeface="Adobe Gothic Std B" panose="020B0800000000000000" pitchFamily="34" charset="-128"/>
                <a:ea typeface="Adobe Gothic Std B" panose="020B0800000000000000" pitchFamily="34" charset="-128"/>
              </a:rPr>
              <a:t>what led to Jesus</a:t>
            </a:r>
            <a:r>
              <a:rPr lang="en-US" sz="1200" spc="-1200" dirty="0">
                <a:latin typeface="Adobe Gothic Std B" panose="020B0800000000000000" pitchFamily="34" charset="-128"/>
                <a:ea typeface="Adobe Gothic Std B" panose="020B0800000000000000" pitchFamily="34" charset="-128"/>
              </a:rPr>
              <a:t>’</a:t>
            </a:r>
            <a:r>
              <a:rPr lang="en-US" sz="1200" dirty="0">
                <a:latin typeface="Adobe Gothic Std B" panose="020B0800000000000000" pitchFamily="34" charset="-128"/>
                <a:ea typeface="Adobe Gothic Std B" panose="020B0800000000000000" pitchFamily="34" charset="-128"/>
              </a:rPr>
              <a:t> </a:t>
            </a:r>
            <a:r>
              <a:rPr lang="en-US" sz="1200" dirty="0" smtClean="0">
                <a:latin typeface="Adobe Gothic Std B" panose="020B0800000000000000" pitchFamily="34" charset="-128"/>
                <a:ea typeface="Adobe Gothic Std B" panose="020B0800000000000000" pitchFamily="34" charset="-128"/>
              </a:rPr>
              <a:t> death</a:t>
            </a:r>
            <a:r>
              <a:rPr lang="en-US" sz="1200" dirty="0">
                <a:latin typeface="Adobe Gothic Std B" panose="020B0800000000000000" pitchFamily="34" charset="-128"/>
                <a:ea typeface="Adobe Gothic Std B" panose="020B0800000000000000" pitchFamily="34" charset="-128"/>
              </a:rPr>
              <a:t>?</a:t>
            </a:r>
            <a:endParaRPr lang="en-NZ" sz="1200" dirty="0">
              <a:latin typeface="Adobe Gothic Std B" panose="020B0800000000000000" pitchFamily="34" charset="-128"/>
              <a:ea typeface="Adobe Gothic Std B" panose="020B0800000000000000" pitchFamily="34" charset="-128"/>
            </a:endParaRPr>
          </a:p>
        </p:txBody>
      </p:sp>
      <p:pic>
        <p:nvPicPr>
          <p:cNvPr id="7" name="Icon 1"/>
          <p:cNvPicPr>
            <a:picLocks noChangeAspect="1"/>
          </p:cNvPicPr>
          <p:nvPr/>
        </p:nvPicPr>
        <p:blipFill>
          <a:blip r:embed="rId5"/>
          <a:stretch>
            <a:fillRect/>
          </a:stretch>
        </p:blipFill>
        <p:spPr>
          <a:xfrm>
            <a:off x="61200" y="612060"/>
            <a:ext cx="499915" cy="658425"/>
          </a:xfrm>
          <a:prstGeom prst="rect">
            <a:avLst/>
          </a:prstGeom>
        </p:spPr>
      </p:pic>
      <p:sp>
        <p:nvSpPr>
          <p:cNvPr id="2" name="Title"/>
          <p:cNvSpPr>
            <a:spLocks noGrp="1"/>
          </p:cNvSpPr>
          <p:nvPr>
            <p:ph type="ctrTitle"/>
          </p:nvPr>
        </p:nvSpPr>
        <p:spPr>
          <a:xfrm>
            <a:off x="0" y="23868"/>
            <a:ext cx="9144000" cy="546659"/>
          </a:xfrm>
        </p:spPr>
        <p:txBody>
          <a:bodyPr>
            <a:noAutofit/>
          </a:bodyPr>
          <a:lstStyle/>
          <a:p>
            <a:r>
              <a:rPr lang="en-US" sz="2400" dirty="0">
                <a:solidFill>
                  <a:schemeClr val="tx2">
                    <a:lumMod val="50000"/>
                  </a:schemeClr>
                </a:solidFill>
                <a:latin typeface="Adobe Gothic Std B" panose="020B0800000000000000" pitchFamily="34" charset="-128"/>
                <a:ea typeface="Adobe Gothic Std B" panose="020B0800000000000000" pitchFamily="34" charset="-128"/>
                <a:cs typeface="+mn-cs"/>
              </a:rPr>
              <a:t>Understanding our beliefs about why Jesus died on the Cross </a:t>
            </a:r>
            <a:endParaRPr lang="en-NZ" sz="2400" dirty="0">
              <a:solidFill>
                <a:schemeClr val="tx2">
                  <a:lumMod val="50000"/>
                </a:schemeClr>
              </a:solidFill>
              <a:latin typeface="Adobe Gothic Std B" panose="020B0800000000000000" pitchFamily="34" charset="-128"/>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Tool instructions"/>
          <p:cNvSpPr txBox="1"/>
          <p:nvPr/>
        </p:nvSpPr>
        <p:spPr>
          <a:xfrm>
            <a:off x="2373342" y="4774168"/>
            <a:ext cx="4397359" cy="369332"/>
          </a:xfrm>
          <a:prstGeom prst="rect">
            <a:avLst/>
          </a:prstGeom>
          <a:noFill/>
        </p:spPr>
        <p:txBody>
          <a:bodyPr wrap="none" rtlCol="0">
            <a:spAutoFit/>
          </a:bodyPr>
          <a:lstStyle/>
          <a:p>
            <a:pPr algn="ctr"/>
            <a:r>
              <a:rPr lang="en-GB" sz="900" dirty="0" smtClean="0">
                <a:latin typeface="Adobe Gothic Std B" panose="020B0800000000000000" pitchFamily="34" charset="-128"/>
                <a:ea typeface="Adobe Gothic Std B" panose="020B0800000000000000" pitchFamily="34" charset="-128"/>
                <a:cs typeface="Arial" pitchFamily="34" charset="0"/>
              </a:rPr>
              <a:t>Click an image to reveal text.</a:t>
            </a:r>
          </a:p>
          <a:p>
            <a:pPr algn="ctr"/>
            <a:r>
              <a:rPr lang="en-GB" sz="900" dirty="0" smtClean="0">
                <a:latin typeface="Adobe Gothic Std B" panose="020B0800000000000000" pitchFamily="34" charset="-128"/>
                <a:ea typeface="Adobe Gothic Std B" panose="020B0800000000000000" pitchFamily="34" charset="-128"/>
                <a:cs typeface="Arial" pitchFamily="34" charset="0"/>
              </a:rPr>
              <a:t>Click the video button to watch “Why Did Jesus Have to Die the Way He Did?”</a:t>
            </a:r>
            <a:endParaRPr lang="en-GB" sz="900" dirty="0">
              <a:latin typeface="Adobe Gothic Std B" panose="020B0800000000000000" pitchFamily="34" charset="-128"/>
              <a:ea typeface="Adobe Gothic Std B" panose="020B0800000000000000" pitchFamily="34" charset="-128"/>
              <a:cs typeface="Arial" pitchFamily="34" charset="0"/>
            </a:endParaRPr>
          </a:p>
        </p:txBody>
      </p:sp>
      <p:sp>
        <p:nvSpPr>
          <p:cNvPr id="31" name="Action Button: Video">
            <a:hlinkClick r:id="rId6"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25316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xit" presetSubtype="2" fill="hold" grpId="0" nodeType="withEffect">
                                  <p:stCondLst>
                                    <p:cond delay="0"/>
                                  </p:stCondLst>
                                  <p:childTnLst>
                                    <p:anim calcmode="lin" valueType="num">
                                      <p:cBhvr additive="base">
                                        <p:cTn id="10" dur="1000"/>
                                        <p:tgtEl>
                                          <p:spTgt spid="51"/>
                                        </p:tgtEl>
                                        <p:attrNameLst>
                                          <p:attrName>ppt_x</p:attrName>
                                        </p:attrNameLst>
                                      </p:cBhvr>
                                      <p:tavLst>
                                        <p:tav tm="0">
                                          <p:val>
                                            <p:strVal val="ppt_x"/>
                                          </p:val>
                                        </p:tav>
                                        <p:tav tm="100000">
                                          <p:val>
                                            <p:strVal val="1+ppt_w/2"/>
                                          </p:val>
                                        </p:tav>
                                      </p:tavLst>
                                    </p:anim>
                                    <p:anim calcmode="lin" valueType="num">
                                      <p:cBhvr additive="base">
                                        <p:cTn id="11" dur="1000"/>
                                        <p:tgtEl>
                                          <p:spTgt spid="51"/>
                                        </p:tgtEl>
                                        <p:attrNameLst>
                                          <p:attrName>ppt_y</p:attrName>
                                        </p:attrNameLst>
                                      </p:cBhvr>
                                      <p:tavLst>
                                        <p:tav tm="0">
                                          <p:val>
                                            <p:strVal val="ppt_y"/>
                                          </p:val>
                                        </p:tav>
                                        <p:tav tm="100000">
                                          <p:val>
                                            <p:strVal val="ppt_y"/>
                                          </p:val>
                                        </p:tav>
                                      </p:tavLst>
                                    </p:anim>
                                    <p:set>
                                      <p:cBhvr>
                                        <p:cTn id="12"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38"/>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1000" fill="hold"/>
                                        <p:tgtEl>
                                          <p:spTgt spid="30"/>
                                        </p:tgtEl>
                                        <p:attrNameLst>
                                          <p:attrName>ppt_x</p:attrName>
                                        </p:attrNameLst>
                                      </p:cBhvr>
                                      <p:tavLst>
                                        <p:tav tm="0">
                                          <p:val>
                                            <p:strVal val="0-#ppt_w/2"/>
                                          </p:val>
                                        </p:tav>
                                        <p:tav tm="100000">
                                          <p:val>
                                            <p:strVal val="#ppt_x"/>
                                          </p:val>
                                        </p:tav>
                                      </p:tavLst>
                                    </p:anim>
                                    <p:anim calcmode="lin" valueType="num">
                                      <p:cBhvr additive="base">
                                        <p:cTn id="19" dur="1000" fill="hold"/>
                                        <p:tgtEl>
                                          <p:spTgt spid="30"/>
                                        </p:tgtEl>
                                        <p:attrNameLst>
                                          <p:attrName>ppt_y</p:attrName>
                                        </p:attrNameLst>
                                      </p:cBhvr>
                                      <p:tavLst>
                                        <p:tav tm="0">
                                          <p:val>
                                            <p:strVal val="#ppt_y"/>
                                          </p:val>
                                        </p:tav>
                                        <p:tav tm="100000">
                                          <p:val>
                                            <p:strVal val="#ppt_y"/>
                                          </p:val>
                                        </p:tav>
                                      </p:tavLst>
                                    </p:anim>
                                  </p:childTnLst>
                                </p:cTn>
                              </p:par>
                              <p:par>
                                <p:cTn id="20" presetID="2" presetClass="exit" presetSubtype="2" fill="hold" grpId="0" nodeType="withEffect">
                                  <p:stCondLst>
                                    <p:cond delay="0"/>
                                  </p:stCondLst>
                                  <p:childTnLst>
                                    <p:anim calcmode="lin" valueType="num">
                                      <p:cBhvr additive="base">
                                        <p:cTn id="21" dur="1000"/>
                                        <p:tgtEl>
                                          <p:spTgt spid="11"/>
                                        </p:tgtEl>
                                        <p:attrNameLst>
                                          <p:attrName>ppt_x</p:attrName>
                                        </p:attrNameLst>
                                      </p:cBhvr>
                                      <p:tavLst>
                                        <p:tav tm="0">
                                          <p:val>
                                            <p:strVal val="ppt_x"/>
                                          </p:val>
                                        </p:tav>
                                        <p:tav tm="100000">
                                          <p:val>
                                            <p:strVal val="1+ppt_w/2"/>
                                          </p:val>
                                        </p:tav>
                                      </p:tavLst>
                                    </p:anim>
                                    <p:anim calcmode="lin" valueType="num">
                                      <p:cBhvr additive="base">
                                        <p:cTn id="22" dur="1000"/>
                                        <p:tgtEl>
                                          <p:spTgt spid="11"/>
                                        </p:tgtEl>
                                        <p:attrNameLst>
                                          <p:attrName>ppt_y</p:attrName>
                                        </p:attrNameLst>
                                      </p:cBhvr>
                                      <p:tavLst>
                                        <p:tav tm="0">
                                          <p:val>
                                            <p:strVal val="ppt_y"/>
                                          </p:val>
                                        </p:tav>
                                        <p:tav tm="100000">
                                          <p:val>
                                            <p:strVal val="ppt_y"/>
                                          </p:val>
                                        </p:tav>
                                      </p:tavLst>
                                    </p:anim>
                                    <p:set>
                                      <p:cBhvr>
                                        <p:cTn id="23"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4" restart="whenNotActive" fill="hold" evtFilter="cancelBubble" nodeType="interactiveSeq">
                <p:stCondLst>
                  <p:cond evt="onClick" delay="0">
                    <p:tgtEl>
                      <p:spTgt spid="41"/>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1000" fill="hold"/>
                                        <p:tgtEl>
                                          <p:spTgt spid="39"/>
                                        </p:tgtEl>
                                        <p:attrNameLst>
                                          <p:attrName>ppt_x</p:attrName>
                                        </p:attrNameLst>
                                      </p:cBhvr>
                                      <p:tavLst>
                                        <p:tav tm="0">
                                          <p:val>
                                            <p:strVal val="0-#ppt_w/2"/>
                                          </p:val>
                                        </p:tav>
                                        <p:tav tm="100000">
                                          <p:val>
                                            <p:strVal val="#ppt_x"/>
                                          </p:val>
                                        </p:tav>
                                      </p:tavLst>
                                    </p:anim>
                                    <p:anim calcmode="lin" valueType="num">
                                      <p:cBhvr additive="base">
                                        <p:cTn id="30" dur="1000" fill="hold"/>
                                        <p:tgtEl>
                                          <p:spTgt spid="39"/>
                                        </p:tgtEl>
                                        <p:attrNameLst>
                                          <p:attrName>ppt_y</p:attrName>
                                        </p:attrNameLst>
                                      </p:cBhvr>
                                      <p:tavLst>
                                        <p:tav tm="0">
                                          <p:val>
                                            <p:strVal val="#ppt_y"/>
                                          </p:val>
                                        </p:tav>
                                        <p:tav tm="100000">
                                          <p:val>
                                            <p:strVal val="#ppt_y"/>
                                          </p:val>
                                        </p:tav>
                                      </p:tavLst>
                                    </p:anim>
                                  </p:childTnLst>
                                </p:cTn>
                              </p:par>
                              <p:par>
                                <p:cTn id="31" presetID="2" presetClass="exit" presetSubtype="2" fill="hold" grpId="0" nodeType="withEffect">
                                  <p:stCondLst>
                                    <p:cond delay="0"/>
                                  </p:stCondLst>
                                  <p:childTnLst>
                                    <p:anim calcmode="lin" valueType="num">
                                      <p:cBhvr additive="base">
                                        <p:cTn id="32" dur="1000"/>
                                        <p:tgtEl>
                                          <p:spTgt spid="48"/>
                                        </p:tgtEl>
                                        <p:attrNameLst>
                                          <p:attrName>ppt_x</p:attrName>
                                        </p:attrNameLst>
                                      </p:cBhvr>
                                      <p:tavLst>
                                        <p:tav tm="0">
                                          <p:val>
                                            <p:strVal val="ppt_x"/>
                                          </p:val>
                                        </p:tav>
                                        <p:tav tm="100000">
                                          <p:val>
                                            <p:strVal val="1+ppt_w/2"/>
                                          </p:val>
                                        </p:tav>
                                      </p:tavLst>
                                    </p:anim>
                                    <p:anim calcmode="lin" valueType="num">
                                      <p:cBhvr additive="base">
                                        <p:cTn id="33" dur="1000"/>
                                        <p:tgtEl>
                                          <p:spTgt spid="48"/>
                                        </p:tgtEl>
                                        <p:attrNameLst>
                                          <p:attrName>ppt_y</p:attrName>
                                        </p:attrNameLst>
                                      </p:cBhvr>
                                      <p:tavLst>
                                        <p:tav tm="0">
                                          <p:val>
                                            <p:strVal val="ppt_y"/>
                                          </p:val>
                                        </p:tav>
                                        <p:tav tm="100000">
                                          <p:val>
                                            <p:strVal val="ppt_y"/>
                                          </p:val>
                                        </p:tav>
                                      </p:tavLst>
                                    </p:anim>
                                    <p:set>
                                      <p:cBhvr>
                                        <p:cTn id="34"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4"/>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1000" fill="hold"/>
                                        <p:tgtEl>
                                          <p:spTgt spid="42"/>
                                        </p:tgtEl>
                                        <p:attrNameLst>
                                          <p:attrName>ppt_x</p:attrName>
                                        </p:attrNameLst>
                                      </p:cBhvr>
                                      <p:tavLst>
                                        <p:tav tm="0">
                                          <p:val>
                                            <p:strVal val="0-#ppt_w/2"/>
                                          </p:val>
                                        </p:tav>
                                        <p:tav tm="100000">
                                          <p:val>
                                            <p:strVal val="#ppt_x"/>
                                          </p:val>
                                        </p:tav>
                                      </p:tavLst>
                                    </p:anim>
                                    <p:anim calcmode="lin" valueType="num">
                                      <p:cBhvr additive="base">
                                        <p:cTn id="41" dur="1000" fill="hold"/>
                                        <p:tgtEl>
                                          <p:spTgt spid="42"/>
                                        </p:tgtEl>
                                        <p:attrNameLst>
                                          <p:attrName>ppt_y</p:attrName>
                                        </p:attrNameLst>
                                      </p:cBhvr>
                                      <p:tavLst>
                                        <p:tav tm="0">
                                          <p:val>
                                            <p:strVal val="#ppt_y"/>
                                          </p:val>
                                        </p:tav>
                                        <p:tav tm="100000">
                                          <p:val>
                                            <p:strVal val="#ppt_y"/>
                                          </p:val>
                                        </p:tav>
                                      </p:tavLst>
                                    </p:anim>
                                  </p:childTnLst>
                                </p:cTn>
                              </p:par>
                              <p:par>
                                <p:cTn id="42" presetID="2" presetClass="exit" presetSubtype="2" fill="hold" grpId="0" nodeType="withEffect">
                                  <p:stCondLst>
                                    <p:cond delay="0"/>
                                  </p:stCondLst>
                                  <p:childTnLst>
                                    <p:anim calcmode="lin" valueType="num">
                                      <p:cBhvr additive="base">
                                        <p:cTn id="43" dur="1000"/>
                                        <p:tgtEl>
                                          <p:spTgt spid="49"/>
                                        </p:tgtEl>
                                        <p:attrNameLst>
                                          <p:attrName>ppt_x</p:attrName>
                                        </p:attrNameLst>
                                      </p:cBhvr>
                                      <p:tavLst>
                                        <p:tav tm="0">
                                          <p:val>
                                            <p:strVal val="ppt_x"/>
                                          </p:val>
                                        </p:tav>
                                        <p:tav tm="100000">
                                          <p:val>
                                            <p:strVal val="1+ppt_w/2"/>
                                          </p:val>
                                        </p:tav>
                                      </p:tavLst>
                                    </p:anim>
                                    <p:anim calcmode="lin" valueType="num">
                                      <p:cBhvr additive="base">
                                        <p:cTn id="44" dur="1000"/>
                                        <p:tgtEl>
                                          <p:spTgt spid="49"/>
                                        </p:tgtEl>
                                        <p:attrNameLst>
                                          <p:attrName>ppt_y</p:attrName>
                                        </p:attrNameLst>
                                      </p:cBhvr>
                                      <p:tavLst>
                                        <p:tav tm="0">
                                          <p:val>
                                            <p:strVal val="ppt_y"/>
                                          </p:val>
                                        </p:tav>
                                        <p:tav tm="100000">
                                          <p:val>
                                            <p:strVal val="ppt_y"/>
                                          </p:val>
                                        </p:tav>
                                      </p:tavLst>
                                    </p:anim>
                                    <p:set>
                                      <p:cBhvr>
                                        <p:cTn id="45"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6" restart="whenNotActive" fill="hold" evtFilter="cancelBubble" nodeType="interactiveSeq">
                <p:stCondLst>
                  <p:cond evt="onClick" delay="0">
                    <p:tgtEl>
                      <p:spTgt spid="47"/>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1000" fill="hold"/>
                                        <p:tgtEl>
                                          <p:spTgt spid="45"/>
                                        </p:tgtEl>
                                        <p:attrNameLst>
                                          <p:attrName>ppt_x</p:attrName>
                                        </p:attrNameLst>
                                      </p:cBhvr>
                                      <p:tavLst>
                                        <p:tav tm="0">
                                          <p:val>
                                            <p:strVal val="0-#ppt_w/2"/>
                                          </p:val>
                                        </p:tav>
                                        <p:tav tm="100000">
                                          <p:val>
                                            <p:strVal val="#ppt_x"/>
                                          </p:val>
                                        </p:tav>
                                      </p:tavLst>
                                    </p:anim>
                                    <p:anim calcmode="lin" valueType="num">
                                      <p:cBhvr additive="base">
                                        <p:cTn id="52" dur="1000" fill="hold"/>
                                        <p:tgtEl>
                                          <p:spTgt spid="45"/>
                                        </p:tgtEl>
                                        <p:attrNameLst>
                                          <p:attrName>ppt_y</p:attrName>
                                        </p:attrNameLst>
                                      </p:cBhvr>
                                      <p:tavLst>
                                        <p:tav tm="0">
                                          <p:val>
                                            <p:strVal val="#ppt_y"/>
                                          </p:val>
                                        </p:tav>
                                        <p:tav tm="100000">
                                          <p:val>
                                            <p:strVal val="#ppt_y"/>
                                          </p:val>
                                        </p:tav>
                                      </p:tavLst>
                                    </p:anim>
                                  </p:childTnLst>
                                </p:cTn>
                              </p:par>
                              <p:par>
                                <p:cTn id="53" presetID="2" presetClass="exit" presetSubtype="2" fill="hold" grpId="0" nodeType="withEffect">
                                  <p:stCondLst>
                                    <p:cond delay="0"/>
                                  </p:stCondLst>
                                  <p:childTnLst>
                                    <p:anim calcmode="lin" valueType="num">
                                      <p:cBhvr additive="base">
                                        <p:cTn id="54" dur="1000"/>
                                        <p:tgtEl>
                                          <p:spTgt spid="50"/>
                                        </p:tgtEl>
                                        <p:attrNameLst>
                                          <p:attrName>ppt_x</p:attrName>
                                        </p:attrNameLst>
                                      </p:cBhvr>
                                      <p:tavLst>
                                        <p:tav tm="0">
                                          <p:val>
                                            <p:strVal val="ppt_x"/>
                                          </p:val>
                                        </p:tav>
                                        <p:tav tm="100000">
                                          <p:val>
                                            <p:strVal val="1+ppt_w/2"/>
                                          </p:val>
                                        </p:tav>
                                      </p:tavLst>
                                    </p:anim>
                                    <p:anim calcmode="lin" valueType="num">
                                      <p:cBhvr additive="base">
                                        <p:cTn id="55" dur="1000"/>
                                        <p:tgtEl>
                                          <p:spTgt spid="50"/>
                                        </p:tgtEl>
                                        <p:attrNameLst>
                                          <p:attrName>ppt_y</p:attrName>
                                        </p:attrNameLst>
                                      </p:cBhvr>
                                      <p:tavLst>
                                        <p:tav tm="0">
                                          <p:val>
                                            <p:strVal val="ppt_y"/>
                                          </p:val>
                                        </p:tav>
                                        <p:tav tm="100000">
                                          <p:val>
                                            <p:strVal val="ppt_y"/>
                                          </p:val>
                                        </p:tav>
                                      </p:tavLst>
                                    </p:anim>
                                    <p:set>
                                      <p:cBhvr>
                                        <p:cTn id="56"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1" nodeType="withEffect">
                                  <p:stCondLst>
                                    <p:cond delay="0"/>
                                  </p:stCondLst>
                                  <p:childTnLst>
                                    <p:set>
                                      <p:cBhvr>
                                        <p:cTn id="61" dur="1" fill="hold">
                                          <p:stCondLst>
                                            <p:cond delay="0"/>
                                          </p:stCondLst>
                                        </p:cTn>
                                        <p:tgtEl>
                                          <p:spTgt spid="10"/>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3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3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4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5"/>
                                        </p:tgtEl>
                                        <p:attrNameLst>
                                          <p:attrName>style.visibility</p:attrName>
                                        </p:attrNameLst>
                                      </p:cBhvr>
                                      <p:to>
                                        <p:strVal val="hidden"/>
                                      </p:to>
                                    </p:set>
                                  </p:childTnLst>
                                </p:cTn>
                              </p:par>
                              <p:par>
                                <p:cTn id="70" presetID="1" presetClass="entr" presetSubtype="0" fill="hold" grpId="1" nodeType="withEffect">
                                  <p:stCondLst>
                                    <p:cond delay="0"/>
                                  </p:stCondLst>
                                  <p:childTnLst>
                                    <p:set>
                                      <p:cBhvr>
                                        <p:cTn id="71" dur="1" fill="hold">
                                          <p:stCondLst>
                                            <p:cond delay="0"/>
                                          </p:stCondLst>
                                        </p:cTn>
                                        <p:tgtEl>
                                          <p:spTgt spid="51"/>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11"/>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49"/>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50"/>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80" restart="whenNotActive" fill="hold" evtFilter="cancelBubble" nodeType="interactiveSeq">
                <p:stCondLst>
                  <p:cond evt="onClick" delay="0">
                    <p:tgtEl>
                      <p:spTgt spid="6"/>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2" nodeType="withEffect">
                                  <p:stCondLst>
                                    <p:cond delay="0"/>
                                  </p:stCondLst>
                                  <p:childTnLst>
                                    <p:set>
                                      <p:cBhvr>
                                        <p:cTn id="84" dur="1" fill="hold">
                                          <p:stCondLst>
                                            <p:cond delay="0"/>
                                          </p:stCondLst>
                                        </p:cTn>
                                        <p:tgtEl>
                                          <p:spTgt spid="10"/>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30"/>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39"/>
                                        </p:tgtEl>
                                        <p:attrNameLst>
                                          <p:attrName>style.visibility</p:attrName>
                                        </p:attrNameLst>
                                      </p:cBhvr>
                                      <p:to>
                                        <p:strVal val="hidden"/>
                                      </p:to>
                                    </p:set>
                                  </p:childTnLst>
                                </p:cTn>
                              </p:par>
                              <p:par>
                                <p:cTn id="89" presetID="1" presetClass="exit" presetSubtype="0" fill="hold" grpId="2" nodeType="withEffect">
                                  <p:stCondLst>
                                    <p:cond delay="0"/>
                                  </p:stCondLst>
                                  <p:childTnLst>
                                    <p:set>
                                      <p:cBhvr>
                                        <p:cTn id="90" dur="1" fill="hold">
                                          <p:stCondLst>
                                            <p:cond delay="0"/>
                                          </p:stCondLst>
                                        </p:cTn>
                                        <p:tgtEl>
                                          <p:spTgt spid="4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45"/>
                                        </p:tgtEl>
                                        <p:attrNameLst>
                                          <p:attrName>style.visibility</p:attrName>
                                        </p:attrNameLst>
                                      </p:cBhvr>
                                      <p:to>
                                        <p:strVal val="hidden"/>
                                      </p:to>
                                    </p:set>
                                  </p:childTnLst>
                                </p:cTn>
                              </p:par>
                              <p:par>
                                <p:cTn id="93" presetID="1" presetClass="entr" presetSubtype="0" fill="hold" grpId="2" nodeType="with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11"/>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par>
                                <p:cTn id="99" presetID="1" presetClass="entr" presetSubtype="0" fill="hold" grpId="2" nodeType="with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par>
                                <p:cTn id="101" presetID="1" presetClass="entr" presetSubtype="0" fill="hold" grpId="2" nodeType="with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11" grpId="0" animBg="1"/>
      <p:bldP spid="11" grpId="1" animBg="1"/>
      <p:bldP spid="11"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45" grpId="0"/>
      <p:bldP spid="45" grpId="1"/>
      <p:bldP spid="45" grpId="2"/>
      <p:bldP spid="42" grpId="0"/>
      <p:bldP spid="42" grpId="1"/>
      <p:bldP spid="42" grpId="2"/>
      <p:bldP spid="39" grpId="0"/>
      <p:bldP spid="39" grpId="1"/>
      <p:bldP spid="39" grpId="2"/>
      <p:bldP spid="30" grpId="0"/>
      <p:bldP spid="30" grpId="1"/>
      <p:bldP spid="30" grpId="2"/>
      <p:bldP spid="10" grpId="0"/>
      <p:bldP spid="10" grpId="1"/>
      <p:bldP spid="10" grpId="2"/>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14211</TotalTime>
  <Words>3789</Words>
  <Application>Microsoft Office PowerPoint</Application>
  <PresentationFormat>On-screen Show (16:9)</PresentationFormat>
  <Paragraphs>315</Paragraphs>
  <Slides>17</Slides>
  <Notes>17</Notes>
  <HiddenSlides>5</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Calibri</vt:lpstr>
      <vt:lpstr>Pristina</vt:lpstr>
      <vt:lpstr>Segoe UI</vt:lpstr>
      <vt:lpstr>Adobe Hebrew</vt:lpstr>
      <vt:lpstr>Verdana</vt:lpstr>
      <vt:lpstr>Constantia</vt:lpstr>
      <vt:lpstr>Adobe Gothic Std B</vt:lpstr>
      <vt:lpstr>Lucida Handwriting</vt:lpstr>
      <vt:lpstr>Century Gothic</vt:lpstr>
      <vt:lpstr>Arial</vt:lpstr>
      <vt:lpstr>Custom Design</vt:lpstr>
      <vt:lpstr>PowerPoint Presentation</vt:lpstr>
      <vt:lpstr>Learning Intentions</vt:lpstr>
      <vt:lpstr>Holy Week in the Liturgical Year</vt:lpstr>
      <vt:lpstr>Rapid Recap of Holy Week</vt:lpstr>
      <vt:lpstr>What the Church remembers in Holy Week through where the events took place </vt:lpstr>
      <vt:lpstr>The Stories of the Events in Holy Week</vt:lpstr>
      <vt:lpstr>How the Church remembers Jesus’             life and death in the Holy Week Liturgies</vt:lpstr>
      <vt:lpstr>Understanding our beliefs about why Jesus died on the Cross </vt:lpstr>
      <vt:lpstr>Understanding our beliefs about why Jesus died on the Cross </vt:lpstr>
      <vt:lpstr>Holy Week Liturgies in a Church near you</vt:lpstr>
      <vt:lpstr>Check up</vt:lpstr>
      <vt:lpstr>Time for Reflection</vt:lpstr>
      <vt:lpstr>Holy Week in the Liturgical Year</vt:lpstr>
      <vt:lpstr>Holy Week in the Liturgical Year</vt:lpstr>
      <vt:lpstr>Holy Week in the Liturgical Year</vt:lpstr>
      <vt:lpstr>What the Church remembers in Holy Week through where the events took place </vt:lpstr>
      <vt:lpstr>Check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594</cp:revision>
  <dcterms:created xsi:type="dcterms:W3CDTF">2016-10-02T19:59:59Z</dcterms:created>
  <dcterms:modified xsi:type="dcterms:W3CDTF">2018-02-27T22:23:04Z</dcterms:modified>
</cp:coreProperties>
</file>