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7"/>
  </p:notesMasterIdLst>
  <p:sldIdLst>
    <p:sldId id="256" r:id="rId2"/>
    <p:sldId id="257" r:id="rId3"/>
    <p:sldId id="300" r:id="rId4"/>
    <p:sldId id="288" r:id="rId5"/>
    <p:sldId id="311" r:id="rId6"/>
    <p:sldId id="302" r:id="rId7"/>
    <p:sldId id="297" r:id="rId8"/>
    <p:sldId id="258" r:id="rId9"/>
    <p:sldId id="305" r:id="rId10"/>
    <p:sldId id="269" r:id="rId11"/>
    <p:sldId id="271" r:id="rId12"/>
    <p:sldId id="314" r:id="rId13"/>
    <p:sldId id="313" r:id="rId14"/>
    <p:sldId id="306" r:id="rId15"/>
    <p:sldId id="316" r:id="rId16"/>
  </p:sldIdLst>
  <p:sldSz cx="9144000" cy="5143500" type="screen16x9"/>
  <p:notesSz cx="6858000" cy="9144000"/>
  <p:embeddedFontLst>
    <p:embeddedFont>
      <p:font typeface="Adobe Gothic Std B" panose="020B0800000000000000" pitchFamily="34" charset="-128"/>
      <p:bold r:id="rId18"/>
    </p:embeddedFont>
    <p:embeddedFont>
      <p:font typeface="Century Gothic" panose="020B0502020202020204" pitchFamily="34" charset="0"/>
      <p:regular r:id="rId19"/>
      <p:bold r:id="rId20"/>
      <p:italic r:id="rId21"/>
      <p:boldItalic r:id="rId22"/>
    </p:embeddedFont>
    <p:embeddedFont>
      <p:font typeface="Adobe Hebrew" panose="02040503050201020203" pitchFamily="18" charset="-79"/>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
      <p:font typeface="Constantia" panose="02030602050306030303" pitchFamily="18" charset="0"/>
      <p:regular r:id="rId35"/>
      <p:bold r:id="rId36"/>
      <p:italic r:id="rId37"/>
      <p:boldItalic r:id="rId38"/>
    </p:embeddedFont>
    <p:embeddedFont>
      <p:font typeface="ABeeZee" panose="02000000000000000000" pitchFamily="50" charset="0"/>
      <p:regular r:id="rId39"/>
      <p:italic r:id="rId40"/>
    </p:embeddedFont>
    <p:embeddedFont>
      <p:font typeface="Lucida Handwriting" panose="03010101010101010101" pitchFamily="66" charset="0"/>
      <p:regular r:id="rId41"/>
    </p:embeddedFont>
    <p:embeddedFont>
      <p:font typeface="Segoe UI" panose="020B050204020402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E292E"/>
    <a:srgbClr val="4B015F"/>
    <a:srgbClr val="DF3DE3"/>
    <a:srgbClr val="61191D"/>
    <a:srgbClr val="EA2A30"/>
    <a:srgbClr val="391712"/>
    <a:srgbClr val="3D1739"/>
    <a:srgbClr val="361651"/>
    <a:srgbClr val="75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62791" autoAdjust="0"/>
  </p:normalViewPr>
  <p:slideViewPr>
    <p:cSldViewPr snapToGrid="0">
      <p:cViewPr varScale="1">
        <p:scale>
          <a:sx n="90" d="100"/>
          <a:sy n="90" d="100"/>
        </p:scale>
        <p:origin x="786" y="9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presProps" Target="presProps.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01/03/2018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rlDoY6f14D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youtube.com/watch?v=LzsuL9U1a_k" TargetMode="External"/><Relationship Id="rId4" Type="http://schemas.openxmlformats.org/officeDocument/2006/relationships/hyperlink" Target="https://www.youtube.com/watch?v=g97VwxJdrf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Church celebrates Holy Week</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how the Church celebrates Holy Week. Look closely at the 3 images and name which Holy Week liturgy that they are part of.</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the events of Holy Week and let the images of them pass through their minds. Talk to Jesus about his suffering and ask him to remind you that he is always with you when you face hard times.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HOLY WEEK with family </a:t>
            </a:r>
            <a:r>
              <a:rPr lang="en-GB" sz="1200" b="1" kern="1200" dirty="0" err="1" smtClean="0">
                <a:solidFill>
                  <a:schemeClr val="tx1"/>
                </a:solidFill>
                <a:effectLst/>
                <a:latin typeface="+mn-lt"/>
                <a:ea typeface="+mn-ea"/>
                <a:cs typeface="+mn-cs"/>
              </a:rPr>
              <a:t>whan</a:t>
            </a:r>
            <a:r>
              <a:rPr lang="mi-NZ" sz="1200" b="1" kern="1200" dirty="0" smtClean="0">
                <a:solidFill>
                  <a:schemeClr val="tx1"/>
                </a:solidFill>
                <a:effectLst/>
                <a:latin typeface="+mn-lt"/>
                <a:ea typeface="+mn-ea"/>
                <a:cs typeface="+mn-cs"/>
              </a:rPr>
              <a:t>ā</a:t>
            </a:r>
            <a:r>
              <a:rPr lang="en-GB" sz="1200" b="1" kern="1200" dirty="0" smtClean="0">
                <a:solidFill>
                  <a:schemeClr val="tx1"/>
                </a:solidFill>
                <a:effectLst/>
                <a:latin typeface="+mn-lt"/>
                <a:ea typeface="+mn-ea"/>
                <a:cs typeface="+mn-cs"/>
              </a:rPr>
              <a:t>u</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 The slide is focussed on Year 7 HOLY WEEK Achievement Objective which is covered in Resources 1&amp;2. (HOLY WEEK AO) Students will be able to: develop an understanding of Holy Week as the week that the Church remembers Jesus’ role in liberating people from sin and death and how the Church shares in this.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3875994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824599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55055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Continue the quiet, reflective, prayerful atmosphere in the classroom during Holy Week and add to the prayer focus as the week progresses. Try to do something special for prayer each day. You could use reflective </a:t>
            </a:r>
            <a:r>
              <a:rPr lang="en-GB" sz="1200" kern="1200" dirty="0" err="1" smtClean="0">
                <a:solidFill>
                  <a:schemeClr val="tx1"/>
                </a:solidFill>
                <a:effectLst/>
                <a:latin typeface="+mn-lt"/>
                <a:ea typeface="+mn-ea"/>
                <a:cs typeface="+mn-cs"/>
              </a:rPr>
              <a:t>Taizé</a:t>
            </a:r>
            <a:r>
              <a:rPr lang="en-GB" sz="1200" kern="1200" dirty="0" smtClean="0">
                <a:solidFill>
                  <a:schemeClr val="tx1"/>
                </a:solidFill>
                <a:effectLst/>
                <a:latin typeface="+mn-lt"/>
                <a:ea typeface="+mn-ea"/>
                <a:cs typeface="+mn-cs"/>
              </a:rPr>
              <a:t> background music during the day while the class is working. Try to make the students aware that this week is different from every other week in the year. Read the LIs and discuss the concepts the resource will cover. Note the background colours and explain the mood they are trying to convey.</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Why and How Christians Celebrate Holy Week</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Explain to students that as young Christians celebrating Holy Week in some way is important. Christians try to focus their lives on living the teachings and the mission of Jesus in their everyday lives. It seems right that as his followers they should try to take part in some way in the celebrations of the most significant week of his life.  Use the text the arrow reveals as conversation starters. Include drawing attention to the fact that millions of Christians who follow Jesus from all denominations (e.g. Catholic, Anglican, Baptist, Presbyterian, Methodist) everywhere in the world celebrate Holy Week in similar ways every year to recall the life, death and mission of Jesus Christ. Even though each country celebrates the same Holy Week events they include the different cultural and spiritual perspectives of the people.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Teaching and Learning Experience.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4 How Holy Week is Celebrated in the Philippines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An example of Holy Week celebrations in the Philippines, where most people are Catholic, illustrates the difference in spiritual and cultural practices.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PINs and discuss how the HOLY WEEK celebrations in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contrast with those in the Philippines.  Note the invitation on the last PIN. </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82734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How Jesus gives his Life and Love through the Mass of the Last Supper on Holy Thursday</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Explain that to ‘institute’ something means to start, begin or establish a new practice. At the Last Supper Jesus established a new practice to ensure his followers kept the memory of his life, death and resurrection alive. This sacred ritual would continue as a Sacrament and sign of his great love that would bind them together when they gathered and would nourish all who followed him down through the centuries until he came again at his Second Coming as he promised.</a:t>
            </a:r>
            <a:br>
              <a:rPr lang="en-GB" sz="1200" kern="1200" dirty="0" smtClean="0">
                <a:solidFill>
                  <a:schemeClr val="tx1"/>
                </a:solidFill>
                <a:effectLst/>
                <a:latin typeface="+mn-lt"/>
                <a:ea typeface="+mn-ea"/>
                <a:cs typeface="+mn-cs"/>
              </a:rPr>
            </a:br>
            <a:r>
              <a:rPr lang="en-GB" sz="1200" u="sng" kern="1200" dirty="0" smtClean="0">
                <a:solidFill>
                  <a:schemeClr val="tx1"/>
                </a:solidFill>
                <a:effectLst/>
                <a:latin typeface="+mn-lt"/>
                <a:ea typeface="+mn-ea"/>
                <a:cs typeface="+mn-cs"/>
              </a:rPr>
              <a:t>Do you think the Sacrament Jesus instituted at the Last Supper is achieving his purpose?</a:t>
            </a:r>
            <a:br>
              <a:rPr lang="en-GB" sz="1200" u="sng"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read each question and share responses.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Click the symbol and read the response and use it to add to children’s understanding.</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Children respond to the red questions on items 2, 3, 4.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create an artwork highlighting the three significant things Jesus did at the Last Supper that are commemorated in the Holy Thursday Mass. Include the words from Scripture that appear on the slide. These artworks could be displayed at school or in the Church during the Triduum.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5273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Last Supper - was it a Passover meal?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Each flip card is read and explained and the red text can be used to help students make connections with the Mass and their learning experiences in this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r>
              <a:rPr lang="en-GB" sz="1200" u="sng" kern="1200" dirty="0" smtClean="0">
                <a:solidFill>
                  <a:schemeClr val="tx1"/>
                </a:solidFill>
                <a:effectLst/>
                <a:latin typeface="+mn-lt"/>
                <a:ea typeface="+mn-ea"/>
                <a:cs typeface="+mn-cs"/>
                <a:hlinkClick r:id="rId3"/>
              </a:rPr>
              <a:t>https://www.youtube.com/watch?v=rlDoY6f14DE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Supper &amp; the Passover (6:36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make power points and speaker notes on topics such as the Old Testament Passover, The New Testament Passover, The Passover Meal and the Mass, The Institution of the Eucharist at the Last Supper, The Institution of the Sacrament of Priesthood, and The New Commandment of love. These could be shared and used as resources for other classes.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Teachers </a:t>
            </a:r>
            <a:r>
              <a:rPr lang="en-GB" sz="1200" kern="1200" dirty="0" smtClean="0">
                <a:solidFill>
                  <a:schemeClr val="tx1"/>
                </a:solidFill>
                <a:effectLst/>
                <a:latin typeface="+mn-lt"/>
                <a:ea typeface="+mn-ea"/>
                <a:cs typeface="+mn-cs"/>
              </a:rPr>
              <a:t>the clips below will help to consolidate some of the ideas the students have been reading about on the flip cards. The first clip also has a reference to HOLY WEEK Year 5 Slides 4 &amp; 5 which deals with The Jewish Seder, The Last Supper and the Catholic Mass. Slide 4 is about the First Reading Exodus 12:1-8, 11-14 at the Holy Thursday Mass. These are available on </a:t>
            </a:r>
            <a:r>
              <a:rPr lang="en-GB" sz="1200" kern="1200" dirty="0" err="1" smtClean="0">
                <a:solidFill>
                  <a:schemeClr val="tx1"/>
                </a:solidFill>
                <a:effectLst/>
                <a:latin typeface="+mn-lt"/>
                <a:ea typeface="+mn-ea"/>
                <a:cs typeface="+mn-cs"/>
              </a:rPr>
              <a:t>faithalive</a:t>
            </a:r>
            <a:r>
              <a:rPr lang="en-GB" sz="1200" kern="1200" dirty="0" smtClean="0">
                <a:solidFill>
                  <a:schemeClr val="tx1"/>
                </a:solidFill>
                <a:effectLst/>
                <a:latin typeface="+mn-lt"/>
                <a:ea typeface="+mn-ea"/>
                <a:cs typeface="+mn-cs"/>
              </a:rPr>
              <a:t> site, same password.</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4"/>
              </a:rPr>
              <a:t>https://www.youtube.com/watch?v=g97VwxJdrfM</a:t>
            </a:r>
            <a:r>
              <a:rPr lang="en-GB" sz="1200" u="sng" kern="1200" dirty="0" smtClean="0">
                <a:solidFill>
                  <a:schemeClr val="tx1"/>
                </a:solidFill>
                <a:effectLst/>
                <a:latin typeface="+mn-lt"/>
                <a:ea typeface="+mn-ea"/>
                <a:cs typeface="+mn-cs"/>
              </a:rPr>
              <a:t/>
            </a:r>
            <a:br>
              <a:rPr lang="en-GB" sz="1200" u="sng"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Jewish Seder, The Last Supper and the Catholic Mass (6.03 minutes)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5"/>
              </a:rPr>
              <a:t>https://www.youtube.com/watch?v=LzsuL9U1a_k</a:t>
            </a:r>
            <a:r>
              <a:rPr lang="en-GB" sz="1200" u="sng" kern="1200" dirty="0" smtClean="0">
                <a:solidFill>
                  <a:schemeClr val="tx1"/>
                </a:solidFill>
                <a:effectLst/>
                <a:latin typeface="+mn-lt"/>
                <a:ea typeface="+mn-ea"/>
                <a:cs typeface="+mn-cs"/>
              </a:rPr>
              <a:t/>
            </a:r>
            <a:br>
              <a:rPr lang="en-GB" sz="1200" u="sng"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The Passover Seder: What to Expect (3:57 minutes)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79502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How People can share in the Life and Love of Jesus through the Good Friday Liturgy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each statement as a conversation starter. Talk about how students can share in and pass on the examples of the love Jesus gave the world during the events of Holy Week, e.g. the ways he showed selflessness, compassion,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kindness, how Jesus dealt with disappointment, pain, frustration and put downs.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ANSWERS: 1) C, 2) A, 3) E, 4) D, 5) B</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Sing “Jesu </a:t>
            </a:r>
            <a:r>
              <a:rPr lang="en-GB" sz="1200" kern="1200" dirty="0" err="1" smtClean="0">
                <a:solidFill>
                  <a:schemeClr val="tx1"/>
                </a:solidFill>
                <a:effectLst/>
                <a:latin typeface="+mn-lt"/>
                <a:ea typeface="+mn-ea"/>
                <a:cs typeface="+mn-cs"/>
              </a:rPr>
              <a:t>Jesu</a:t>
            </a:r>
            <a:r>
              <a:rPr lang="en-GB" sz="1200" kern="1200" dirty="0" smtClean="0">
                <a:solidFill>
                  <a:schemeClr val="tx1"/>
                </a:solidFill>
                <a:effectLst/>
                <a:latin typeface="+mn-lt"/>
                <a:ea typeface="+mn-ea"/>
                <a:cs typeface="+mn-cs"/>
              </a:rPr>
              <a:t>” using the MP3</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Sharing the Crosses we carry in our own lives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Start with the image in the centre. Use the images as starters for class conversations about the crosses young people carry and how they can share them with Jesus. Remind them - He will never turn away – He is always there to listen to them with compassion and love. Give children time to talk about other crosses young people of their age may carry. Teachers - Be aware of the sensitive nature of some issues that might arise.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Celebrating the events of Holy Week as a disciple of Jesus today</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a:t>
            </a:r>
            <a:r>
              <a:rPr lang="en-GB" sz="1200" kern="1200" dirty="0" smtClean="0">
                <a:solidFill>
                  <a:schemeClr val="tx1"/>
                </a:solidFill>
                <a:effectLst/>
                <a:latin typeface="+mn-lt"/>
                <a:ea typeface="+mn-ea"/>
                <a:cs typeface="+mn-cs"/>
              </a:rPr>
              <a:t>ample questions to complete the worksheet.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Why do Christians participate in the Holy Week liturgies?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What is the best way to celebrate Holy Week?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How can your school help children to celebrate Holy Week?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4) How can you join other Christians in your area to celebrate Good Friday?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What are some things you can do if you cannot attend the Holy Week Liturgies?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6) What can people do during Holy Week to remember what Jesus calls them to do?</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Remind children that as Christians, this week is the holiest week of the whole year and a good time to talk to Jesus as one of his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followers about what he would like you to do to carry on his mission in the world.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Teaching and Learning Experiences 3 &amp; 5.</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14607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01/03/2018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01/03/2018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01/03/2018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01/03/2018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01/03/2018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01/03/2018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11" Type="http://schemas.openxmlformats.org/officeDocument/2006/relationships/hyperlink" Target="http://www.tinyurl.com/NCRSfeedback" TargetMode="External"/><Relationship Id="rId5" Type="http://schemas.openxmlformats.org/officeDocument/2006/relationships/image" Target="../media/image17.png"/><Relationship Id="rId10" Type="http://schemas.microsoft.com/office/2007/relationships/hdphoto" Target="../media/hdphoto5.wdp"/><Relationship Id="rId4" Type="http://schemas.openxmlformats.org/officeDocument/2006/relationships/notesSlide" Target="../notesSlides/notesSlide11.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slide" Target="slide15.xml"/><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10.jpe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youtube.com/watch?v=rlDoY6f14DE" TargetMode="External"/><Relationship Id="rId5" Type="http://schemas.openxmlformats.org/officeDocument/2006/relationships/image" Target="../media/image16.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2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slide" Target="slide13.xml"/><Relationship Id="rId5" Type="http://schemas.openxmlformats.org/officeDocument/2006/relationships/control" Target="../activeX/activeX4.xml"/><Relationship Id="rId10" Type="http://schemas.openxmlformats.org/officeDocument/2006/relationships/image" Target="../media/image1.jpg"/><Relationship Id="rId4" Type="http://schemas.openxmlformats.org/officeDocument/2006/relationships/control" Target="../activeX/activeX3.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11" name="Container 3"/>
          <p:cNvSpPr/>
          <p:nvPr/>
        </p:nvSpPr>
        <p:spPr>
          <a:xfrm>
            <a:off x="5550425" y="1636295"/>
            <a:ext cx="3208421" cy="2149642"/>
          </a:xfrm>
          <a:prstGeom prst="flowChartManualOperation">
            <a:avLst/>
          </a:prstGeom>
          <a:blipFill>
            <a:blip r:embed="rId4"/>
            <a:stretch>
              <a:fillRect l="-1150" r="-11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Container 2"/>
          <p:cNvSpPr/>
          <p:nvPr/>
        </p:nvSpPr>
        <p:spPr>
          <a:xfrm rot="10800000">
            <a:off x="2988821" y="1636295"/>
            <a:ext cx="3207600" cy="2149642"/>
          </a:xfrm>
          <a:prstGeom prst="flowChartManualOperation">
            <a:avLst/>
          </a:prstGeom>
          <a:blipFill dpi="0" rotWithShape="0">
            <a:blip r:embed="rId5"/>
            <a:srcRect/>
            <a:stretch>
              <a:fillRect l="-68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Container 1"/>
          <p:cNvSpPr/>
          <p:nvPr/>
        </p:nvSpPr>
        <p:spPr>
          <a:xfrm>
            <a:off x="416837" y="1636295"/>
            <a:ext cx="3208421" cy="2149642"/>
          </a:xfrm>
          <a:prstGeom prst="flowChartManualOperation">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itle"/>
          <p:cNvSpPr txBox="1"/>
          <p:nvPr/>
        </p:nvSpPr>
        <p:spPr>
          <a:xfrm>
            <a:off x="0" y="546109"/>
            <a:ext cx="9144000" cy="584775"/>
          </a:xfrm>
          <a:prstGeom prst="rect">
            <a:avLst/>
          </a:prstGeom>
          <a:noFill/>
        </p:spPr>
        <p:txBody>
          <a:bodyPr wrap="square" rtlCol="0">
            <a:spAutoFit/>
          </a:bodyPr>
          <a:lstStyle/>
          <a:p>
            <a:pPr algn="ctr"/>
            <a:r>
              <a:rPr lang="en-NZ" sz="3200" dirty="0">
                <a:solidFill>
                  <a:srgbClr val="FFFFCC"/>
                </a:solidFill>
                <a:latin typeface="ABeeZee" panose="02000000000000000000" pitchFamily="50" charset="0"/>
              </a:rPr>
              <a:t>The Church celebrates Holy Week</a:t>
            </a:r>
            <a:endParaRPr lang="en-NZ" sz="4800" dirty="0">
              <a:solidFill>
                <a:srgbClr val="FFFFCC"/>
              </a:solidFill>
              <a:latin typeface="ABeeZee" panose="02000000000000000000" pitchFamily="50" charset="0"/>
              <a:ea typeface="Adobe Gothic Std B" panose="020B0800000000000000"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0"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35" name="Textbox: Line 7"/>
          <p:cNvSpPr txBox="1"/>
          <p:nvPr/>
        </p:nvSpPr>
        <p:spPr>
          <a:xfrm>
            <a:off x="847230" y="4414952"/>
            <a:ext cx="7858800" cy="338554"/>
          </a:xfrm>
          <a:prstGeom prst="rect">
            <a:avLst/>
          </a:prstGeom>
          <a:noFill/>
        </p:spPr>
        <p:txBody>
          <a:bodyPr wrap="square" rtlCol="0">
            <a:spAutoFit/>
          </a:bodyPr>
          <a:lstStyle/>
          <a:p>
            <a:pPr lvl="0"/>
            <a:r>
              <a:rPr lang="en-NZ" sz="1600" dirty="0">
                <a:solidFill>
                  <a:srgbClr val="FFFFCC"/>
                </a:solidFill>
                <a:latin typeface="ABeeZee" panose="02000000000000000000" pitchFamily="50" charset="0"/>
                <a:ea typeface="Adobe Gothic Std B" panose="020B0800000000000000" pitchFamily="34" charset="-128"/>
              </a:rPr>
              <a:t>Questions I would like to ask about the topics in this resource are …</a:t>
            </a:r>
          </a:p>
        </p:txBody>
      </p:sp>
      <p:sp>
        <p:nvSpPr>
          <p:cNvPr id="18" name="Textbox: Line 6"/>
          <p:cNvSpPr txBox="1"/>
          <p:nvPr/>
        </p:nvSpPr>
        <p:spPr>
          <a:xfrm>
            <a:off x="847230" y="4020164"/>
            <a:ext cx="7858800" cy="338554"/>
          </a:xfrm>
          <a:prstGeom prst="rect">
            <a:avLst/>
          </a:prstGeom>
          <a:noFill/>
        </p:spPr>
        <p:txBody>
          <a:bodyPr wrap="square" rtlCol="0">
            <a:spAutoFit/>
          </a:bodyPr>
          <a:lstStyle/>
          <a:p>
            <a:pPr lvl="0"/>
            <a:r>
              <a:rPr lang="en-NZ" sz="1600" dirty="0">
                <a:solidFill>
                  <a:srgbClr val="FFFFCC"/>
                </a:solidFill>
                <a:latin typeface="ABeeZee" panose="02000000000000000000" pitchFamily="50" charset="0"/>
                <a:ea typeface="Adobe Gothic Std B" panose="020B0800000000000000" pitchFamily="34" charset="-128"/>
              </a:rPr>
              <a:t>Which activity do you think helped you to learn best in this resource?</a:t>
            </a:r>
          </a:p>
        </p:txBody>
      </p:sp>
      <p:sp>
        <p:nvSpPr>
          <p:cNvPr id="20" name="Textbox: Line 5"/>
          <p:cNvSpPr txBox="1"/>
          <p:nvPr/>
        </p:nvSpPr>
        <p:spPr>
          <a:xfrm>
            <a:off x="847230" y="3379729"/>
            <a:ext cx="7858800" cy="584775"/>
          </a:xfrm>
          <a:prstGeom prst="rect">
            <a:avLst/>
          </a:prstGeom>
          <a:noFill/>
        </p:spPr>
        <p:txBody>
          <a:bodyPr wrap="square" rtlCol="0">
            <a:spAutoFit/>
          </a:bodyPr>
          <a:lstStyle/>
          <a:p>
            <a:pPr lvl="0"/>
            <a:r>
              <a:rPr lang="en-US" sz="1600" dirty="0" smtClean="0">
                <a:solidFill>
                  <a:srgbClr val="FFFFCC"/>
                </a:solidFill>
                <a:latin typeface="ABeeZee" panose="02000000000000000000" pitchFamily="50" charset="0"/>
                <a:ea typeface="Adobe Gothic Std B" panose="020B0800000000000000" pitchFamily="34" charset="-128"/>
              </a:rPr>
              <a:t>Describe </a:t>
            </a:r>
            <a:r>
              <a:rPr lang="en-US" sz="1600" dirty="0">
                <a:solidFill>
                  <a:srgbClr val="FFFFCC"/>
                </a:solidFill>
                <a:latin typeface="ABeeZee" panose="02000000000000000000" pitchFamily="50" charset="0"/>
                <a:ea typeface="Adobe Gothic Std B" panose="020B0800000000000000" pitchFamily="34" charset="-128"/>
              </a:rPr>
              <a:t>how liturgies can help people feel they are part of the events they are celebrating and how this connects them more deeply to </a:t>
            </a:r>
            <a:r>
              <a:rPr lang="en-US" sz="1600" dirty="0" smtClean="0">
                <a:solidFill>
                  <a:srgbClr val="FFFFCC"/>
                </a:solidFill>
                <a:latin typeface="ABeeZee" panose="02000000000000000000" pitchFamily="50" charset="0"/>
                <a:ea typeface="Adobe Gothic Std B" panose="020B0800000000000000" pitchFamily="34" charset="-128"/>
              </a:rPr>
              <a:t>Jesus… </a:t>
            </a:r>
            <a:endParaRPr lang="en-NZ" sz="1600" i="1" dirty="0">
              <a:solidFill>
                <a:srgbClr val="FFFFCC"/>
              </a:solidFill>
              <a:latin typeface="ABeeZee" panose="02000000000000000000" pitchFamily="50" charset="0"/>
              <a:ea typeface="Adobe Gothic Std B" panose="020B0800000000000000" pitchFamily="34" charset="-128"/>
            </a:endParaRPr>
          </a:p>
        </p:txBody>
      </p:sp>
      <p:sp>
        <p:nvSpPr>
          <p:cNvPr id="21" name="Textbox: Line 4"/>
          <p:cNvSpPr txBox="1"/>
          <p:nvPr/>
        </p:nvSpPr>
        <p:spPr>
          <a:xfrm>
            <a:off x="847230" y="2730331"/>
            <a:ext cx="7858800" cy="584775"/>
          </a:xfrm>
          <a:prstGeom prst="rect">
            <a:avLst/>
          </a:prstGeom>
          <a:noFill/>
        </p:spPr>
        <p:txBody>
          <a:bodyPr wrap="square" rtlCol="0">
            <a:spAutoFit/>
          </a:bodyPr>
          <a:lstStyle/>
          <a:p>
            <a:pPr lvl="0"/>
            <a:r>
              <a:rPr lang="en-US" sz="1600" dirty="0">
                <a:solidFill>
                  <a:srgbClr val="FFFFCC"/>
                </a:solidFill>
                <a:latin typeface="ABeeZee" panose="02000000000000000000" pitchFamily="50" charset="0"/>
                <a:ea typeface="Adobe Gothic Std B" panose="020B0800000000000000" pitchFamily="34" charset="-128"/>
              </a:rPr>
              <a:t>Name a cross some children of your age have to bear in their lives and say how you could help them to bear it.</a:t>
            </a:r>
            <a:endParaRPr lang="en-NZ" sz="1600" dirty="0">
              <a:solidFill>
                <a:srgbClr val="FFFFCC"/>
              </a:solidFill>
              <a:latin typeface="ABeeZee" panose="02000000000000000000" pitchFamily="50" charset="0"/>
              <a:ea typeface="Adobe Gothic Std B" panose="020B0800000000000000" pitchFamily="34" charset="-128"/>
            </a:endParaRPr>
          </a:p>
        </p:txBody>
      </p:sp>
      <p:sp>
        <p:nvSpPr>
          <p:cNvPr id="22" name="Textbox: Line 3"/>
          <p:cNvSpPr txBox="1"/>
          <p:nvPr/>
        </p:nvSpPr>
        <p:spPr>
          <a:xfrm>
            <a:off x="847230" y="2081515"/>
            <a:ext cx="7858800" cy="584775"/>
          </a:xfrm>
          <a:prstGeom prst="rect">
            <a:avLst/>
          </a:prstGeom>
          <a:noFill/>
        </p:spPr>
        <p:txBody>
          <a:bodyPr wrap="square" rtlCol="0">
            <a:spAutoFit/>
          </a:bodyPr>
          <a:lstStyle/>
          <a:p>
            <a:pPr lvl="0"/>
            <a:r>
              <a:rPr lang="en-US" sz="1600" dirty="0" smtClean="0">
                <a:solidFill>
                  <a:srgbClr val="FFFFCC"/>
                </a:solidFill>
                <a:latin typeface="ABeeZee" panose="02000000000000000000" pitchFamily="50" charset="0"/>
                <a:ea typeface="Adobe Gothic Std B" panose="020B0800000000000000" pitchFamily="34" charset="-128"/>
              </a:rPr>
              <a:t>Write </a:t>
            </a:r>
            <a:r>
              <a:rPr lang="en-US" sz="1600" dirty="0">
                <a:solidFill>
                  <a:srgbClr val="FFFFCC"/>
                </a:solidFill>
                <a:latin typeface="ABeeZee" panose="02000000000000000000" pitchFamily="50" charset="0"/>
                <a:ea typeface="Adobe Gothic Std B" panose="020B0800000000000000" pitchFamily="34" charset="-128"/>
              </a:rPr>
              <a:t>5 things you learned about Passover and say that the word refers to in the Old and New Testament. </a:t>
            </a:r>
            <a:r>
              <a:rPr lang="en-US" sz="1600" i="1" dirty="0">
                <a:solidFill>
                  <a:srgbClr val="FFFFCC"/>
                </a:solidFill>
                <a:latin typeface="ABeeZee" panose="02000000000000000000" pitchFamily="50" charset="0"/>
                <a:ea typeface="Adobe Gothic Std B" panose="020B0800000000000000" pitchFamily="34" charset="-128"/>
              </a:rPr>
              <a:t>(Slide 6)</a:t>
            </a:r>
            <a:endParaRPr lang="en-NZ" sz="1600" i="1" dirty="0">
              <a:solidFill>
                <a:srgbClr val="FFFFCC"/>
              </a:solidFill>
              <a:latin typeface="ABeeZee" panose="02000000000000000000" pitchFamily="50" charset="0"/>
              <a:ea typeface="Adobe Gothic Std B" panose="020B0800000000000000" pitchFamily="34" charset="-128"/>
            </a:endParaRPr>
          </a:p>
        </p:txBody>
      </p:sp>
      <p:sp>
        <p:nvSpPr>
          <p:cNvPr id="27" name="Textbox: Line 2"/>
          <p:cNvSpPr txBox="1"/>
          <p:nvPr/>
        </p:nvSpPr>
        <p:spPr>
          <a:xfrm>
            <a:off x="847230" y="1424298"/>
            <a:ext cx="7858800" cy="584775"/>
          </a:xfrm>
          <a:prstGeom prst="rect">
            <a:avLst/>
          </a:prstGeom>
          <a:noFill/>
        </p:spPr>
        <p:txBody>
          <a:bodyPr wrap="square" rtlCol="0">
            <a:spAutoFit/>
          </a:bodyPr>
          <a:lstStyle/>
          <a:p>
            <a:pPr lvl="0"/>
            <a:r>
              <a:rPr lang="en-US" sz="1600" dirty="0" smtClean="0">
                <a:solidFill>
                  <a:srgbClr val="FFFFCC"/>
                </a:solidFill>
                <a:latin typeface="ABeeZee" panose="02000000000000000000" pitchFamily="50" charset="0"/>
                <a:ea typeface="Adobe Gothic Std B" panose="020B0800000000000000" pitchFamily="34" charset="-128"/>
              </a:rPr>
              <a:t>Name </a:t>
            </a:r>
            <a:r>
              <a:rPr lang="en-US" sz="1600" dirty="0">
                <a:solidFill>
                  <a:srgbClr val="FFFFCC"/>
                </a:solidFill>
                <a:latin typeface="ABeeZee" panose="02000000000000000000" pitchFamily="50" charset="0"/>
                <a:ea typeface="Adobe Gothic Std B" panose="020B0800000000000000" pitchFamily="34" charset="-128"/>
              </a:rPr>
              <a:t>what 3 significant things are recalled and re-enacted at the Holy Thursday liturgy that bring to life what Jesus did at the Last Supper. </a:t>
            </a:r>
            <a:r>
              <a:rPr lang="en-US" sz="1600" i="1" dirty="0">
                <a:solidFill>
                  <a:srgbClr val="FFFFCC"/>
                </a:solidFill>
                <a:latin typeface="ABeeZee" panose="02000000000000000000" pitchFamily="50" charset="0"/>
                <a:ea typeface="Adobe Gothic Std B" panose="020B0800000000000000" pitchFamily="34" charset="-128"/>
              </a:rPr>
              <a:t>(Slide 5)</a:t>
            </a:r>
            <a:endParaRPr lang="en-NZ" sz="1400" i="1" dirty="0">
              <a:solidFill>
                <a:srgbClr val="FFFFCC"/>
              </a:solidFill>
              <a:latin typeface="ABeeZee" panose="02000000000000000000" pitchFamily="50" charset="0"/>
              <a:ea typeface="Adobe Gothic Std B" panose="020B0800000000000000" pitchFamily="34" charset="-128"/>
            </a:endParaRPr>
          </a:p>
        </p:txBody>
      </p:sp>
      <p:sp>
        <p:nvSpPr>
          <p:cNvPr id="50" name="Textbox: Line 1"/>
          <p:cNvSpPr txBox="1"/>
          <p:nvPr/>
        </p:nvSpPr>
        <p:spPr>
          <a:xfrm>
            <a:off x="847230" y="798537"/>
            <a:ext cx="7858800" cy="584775"/>
          </a:xfrm>
          <a:prstGeom prst="rect">
            <a:avLst/>
          </a:prstGeom>
          <a:noFill/>
        </p:spPr>
        <p:txBody>
          <a:bodyPr wrap="square" rtlCol="0">
            <a:spAutoFit/>
          </a:bodyPr>
          <a:lstStyle/>
          <a:p>
            <a:pPr lvl="0"/>
            <a:r>
              <a:rPr lang="en-US" sz="1600" dirty="0" smtClean="0">
                <a:solidFill>
                  <a:srgbClr val="FFFFCC"/>
                </a:solidFill>
                <a:latin typeface="ABeeZee" panose="02000000000000000000" pitchFamily="50" charset="0"/>
                <a:ea typeface="Adobe Gothic Std B" panose="020B0800000000000000" pitchFamily="34" charset="-128"/>
              </a:rPr>
              <a:t>Name </a:t>
            </a:r>
            <a:r>
              <a:rPr lang="en-US" sz="1600" dirty="0">
                <a:solidFill>
                  <a:srgbClr val="FFFFCC"/>
                </a:solidFill>
                <a:latin typeface="ABeeZee" panose="02000000000000000000" pitchFamily="50" charset="0"/>
                <a:ea typeface="Adobe Gothic Std B" panose="020B0800000000000000" pitchFamily="34" charset="-128"/>
              </a:rPr>
              <a:t>3 ways Christians celebrate Holy Week liturgies and explain why it is good to do this. </a:t>
            </a:r>
            <a:r>
              <a:rPr lang="en-US" sz="1600" i="1" dirty="0">
                <a:solidFill>
                  <a:srgbClr val="FFFFCC"/>
                </a:solidFill>
                <a:latin typeface="ABeeZee" panose="02000000000000000000" pitchFamily="50" charset="0"/>
                <a:ea typeface="Adobe Gothic Std B" panose="020B0800000000000000" pitchFamily="34" charset="-128"/>
              </a:rPr>
              <a:t>(Slide 3)</a:t>
            </a:r>
            <a:endParaRPr lang="en-NZ" sz="1600" i="1" dirty="0">
              <a:solidFill>
                <a:srgbClr val="FFFFCC"/>
              </a:solidFill>
              <a:latin typeface="ABeeZee" panose="02000000000000000000" pitchFamily="50" charset="0"/>
              <a:ea typeface="Adobe Gothic Std B" panose="020B0800000000000000" pitchFamily="34" charset="-128"/>
            </a:endParaRPr>
          </a:p>
        </p:txBody>
      </p:sp>
      <p:sp>
        <p:nvSpPr>
          <p:cNvPr id="36" name="Shape: Border 7"/>
          <p:cNvSpPr/>
          <p:nvPr/>
        </p:nvSpPr>
        <p:spPr>
          <a:xfrm>
            <a:off x="885836" y="4398928"/>
            <a:ext cx="6501553"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6"/>
          <p:cNvSpPr/>
          <p:nvPr/>
        </p:nvSpPr>
        <p:spPr>
          <a:xfrm>
            <a:off x="878399" y="4004412"/>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5"/>
          <p:cNvSpPr/>
          <p:nvPr/>
        </p:nvSpPr>
        <p:spPr>
          <a:xfrm>
            <a:off x="878399" y="335789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4"/>
          <p:cNvSpPr/>
          <p:nvPr/>
        </p:nvSpPr>
        <p:spPr>
          <a:xfrm>
            <a:off x="878399" y="271138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878399" y="206486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878399" y="1418352"/>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51" name="Shape: Border 1"/>
          <p:cNvSpPr/>
          <p:nvPr/>
        </p:nvSpPr>
        <p:spPr>
          <a:xfrm>
            <a:off x="878399" y="771837"/>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489837" y="4420171"/>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7)</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37" name="Shape: Number 6"/>
          <p:cNvSpPr txBox="1"/>
          <p:nvPr/>
        </p:nvSpPr>
        <p:spPr>
          <a:xfrm>
            <a:off x="482400" y="4011191"/>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6)</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38" name="Shape: Number 5"/>
          <p:cNvSpPr txBox="1"/>
          <p:nvPr/>
        </p:nvSpPr>
        <p:spPr>
          <a:xfrm>
            <a:off x="482400" y="3378018"/>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5)</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39" name="Shape: Number 4"/>
          <p:cNvSpPr txBox="1"/>
          <p:nvPr/>
        </p:nvSpPr>
        <p:spPr>
          <a:xfrm>
            <a:off x="482400" y="2730338"/>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4)</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40" name="Shape: Number 3"/>
          <p:cNvSpPr txBox="1"/>
          <p:nvPr/>
        </p:nvSpPr>
        <p:spPr>
          <a:xfrm>
            <a:off x="482400" y="2091387"/>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3)</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41" name="Shape: Number 2"/>
          <p:cNvSpPr txBox="1"/>
          <p:nvPr/>
        </p:nvSpPr>
        <p:spPr>
          <a:xfrm>
            <a:off x="482400" y="1423279"/>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2)</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52" name="Shape: Number 1"/>
          <p:cNvSpPr txBox="1"/>
          <p:nvPr/>
        </p:nvSpPr>
        <p:spPr>
          <a:xfrm>
            <a:off x="482400" y="789703"/>
            <a:ext cx="394578" cy="338554"/>
          </a:xfrm>
          <a:prstGeom prst="rect">
            <a:avLst/>
          </a:prstGeom>
          <a:noFill/>
        </p:spPr>
        <p:txBody>
          <a:bodyPr wrap="square" rtlCol="0">
            <a:spAutoFit/>
          </a:bodyPr>
          <a:lstStyle/>
          <a:p>
            <a:r>
              <a:rPr lang="en-GB" sz="16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1)</a:t>
            </a:r>
            <a:endParaRPr lang="en-GB" sz="16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2" name="Title"/>
          <p:cNvSpPr>
            <a:spLocks noGrp="1"/>
          </p:cNvSpPr>
          <p:nvPr>
            <p:ph type="ctrTitle"/>
          </p:nvPr>
        </p:nvSpPr>
        <p:spPr>
          <a:xfrm>
            <a:off x="0" y="122661"/>
            <a:ext cx="9144000" cy="705038"/>
          </a:xfrm>
        </p:spPr>
        <p:txBody>
          <a:bodyPr>
            <a:noAutofit/>
          </a:bodyPr>
          <a:lstStyle/>
          <a:p>
            <a:r>
              <a:rPr lang="en-US" sz="3200" dirty="0">
                <a:solidFill>
                  <a:srgbClr val="FFFFCC"/>
                </a:solidFill>
                <a:latin typeface="ABeeZee" panose="02000000000000000000" pitchFamily="50" charset="0"/>
                <a:ea typeface="Adobe Gothic Std B" panose="020B0800000000000000" pitchFamily="34" charset="-128"/>
                <a:cs typeface="+mn-cs"/>
              </a:rPr>
              <a:t>Check up</a:t>
            </a:r>
            <a:endParaRPr lang="en-GB" sz="32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007337" y="4774168"/>
            <a:ext cx="3129383" cy="369332"/>
          </a:xfrm>
          <a:prstGeom prst="rect">
            <a:avLst/>
          </a:prstGeom>
          <a:noFill/>
        </p:spPr>
        <p:txBody>
          <a:bodyPr wrap="none" rtlCol="0">
            <a:spAutoFit/>
          </a:bodyPr>
          <a:lstStyle/>
          <a:p>
            <a:pPr algn="ctr"/>
            <a:r>
              <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in each caption space to reveal text</a:t>
            </a:r>
          </a:p>
          <a:p>
            <a:pPr algn="ctr"/>
            <a:r>
              <a:rPr lang="en-NZ"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on the worksheet button to go to the worksheet.</a:t>
            </a:r>
            <a:endPar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7159267" y="163967"/>
            <a:ext cx="1882249" cy="485343"/>
          </a:xfrm>
          <a:prstGeom prst="rect">
            <a:avLst/>
          </a:prstGeom>
        </p:spPr>
      </p:pic>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B2B2B2"/>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B2B2B2"/>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B2B2B2"/>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B2B2B2"/>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B2B2B2"/>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B2B2B2"/>
                                      </p:to>
                                    </p:animClr>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withEffect">
                                  <p:stCondLst>
                                    <p:cond delay="0"/>
                                  </p:stCondLst>
                                  <p:childTnLst>
                                    <p:animClr clrSpc="rgb" dir="cw">
                                      <p:cBhvr override="childStyle">
                                        <p:cTn id="54" dur="100" fill="hold"/>
                                        <p:tgtEl>
                                          <p:spTgt spid="50"/>
                                        </p:tgtEl>
                                        <p:attrNameLst>
                                          <p:attrName>style.color</p:attrName>
                                        </p:attrNameLst>
                                      </p:cBhvr>
                                      <p:to>
                                        <a:srgbClr val="FFFFD0"/>
                                      </p:to>
                                    </p:animClr>
                                  </p:childTnLst>
                                </p:cTn>
                              </p:par>
                              <p:par>
                                <p:cTn id="55" presetID="3" presetClass="emph" presetSubtype="2" fill="hold" grpId="2" nodeType="withEffect">
                                  <p:stCondLst>
                                    <p:cond delay="0"/>
                                  </p:stCondLst>
                                  <p:childTnLst>
                                    <p:animClr clrSpc="rgb" dir="cw">
                                      <p:cBhvr override="childStyle">
                                        <p:cTn id="56" dur="100" fill="hold"/>
                                        <p:tgtEl>
                                          <p:spTgt spid="27"/>
                                        </p:tgtEl>
                                        <p:attrNameLst>
                                          <p:attrName>style.color</p:attrName>
                                        </p:attrNameLst>
                                      </p:cBhvr>
                                      <p:to>
                                        <a:srgbClr val="FFFFD0"/>
                                      </p:to>
                                    </p:animClr>
                                  </p:childTnLst>
                                </p:cTn>
                              </p:par>
                              <p:par>
                                <p:cTn id="57" presetID="3" presetClass="emph" presetSubtype="2" fill="hold" grpId="4" nodeType="withEffect">
                                  <p:stCondLst>
                                    <p:cond delay="0"/>
                                  </p:stCondLst>
                                  <p:childTnLst>
                                    <p:animClr clrSpc="rgb" dir="cw">
                                      <p:cBhvr override="childStyle">
                                        <p:cTn id="58" dur="100" fill="hold"/>
                                        <p:tgtEl>
                                          <p:spTgt spid="22"/>
                                        </p:tgtEl>
                                        <p:attrNameLst>
                                          <p:attrName>style.color</p:attrName>
                                        </p:attrNameLst>
                                      </p:cBhvr>
                                      <p:to>
                                        <a:srgbClr val="FFFFD0"/>
                                      </p:to>
                                    </p:animClr>
                                  </p:childTnLst>
                                </p:cTn>
                              </p:par>
                              <p:par>
                                <p:cTn id="59" presetID="3" presetClass="emph" presetSubtype="2" fill="hold" grpId="4" nodeType="withEffect">
                                  <p:stCondLst>
                                    <p:cond delay="0"/>
                                  </p:stCondLst>
                                  <p:childTnLst>
                                    <p:animClr clrSpc="rgb" dir="cw">
                                      <p:cBhvr override="childStyle">
                                        <p:cTn id="60" dur="100" fill="hold"/>
                                        <p:tgtEl>
                                          <p:spTgt spid="21"/>
                                        </p:tgtEl>
                                        <p:attrNameLst>
                                          <p:attrName>style.color</p:attrName>
                                        </p:attrNameLst>
                                      </p:cBhvr>
                                      <p:to>
                                        <a:srgbClr val="FFFFD0"/>
                                      </p:to>
                                    </p:animClr>
                                  </p:childTnLst>
                                </p:cTn>
                              </p:par>
                              <p:par>
                                <p:cTn id="61" presetID="3" presetClass="emph" presetSubtype="2" fill="hold" grpId="4" nodeType="withEffect">
                                  <p:stCondLst>
                                    <p:cond delay="0"/>
                                  </p:stCondLst>
                                  <p:childTnLst>
                                    <p:animClr clrSpc="rgb" dir="cw">
                                      <p:cBhvr override="childStyle">
                                        <p:cTn id="62" dur="100" fill="hold"/>
                                        <p:tgtEl>
                                          <p:spTgt spid="20"/>
                                        </p:tgtEl>
                                        <p:attrNameLst>
                                          <p:attrName>style.color</p:attrName>
                                        </p:attrNameLst>
                                      </p:cBhvr>
                                      <p:to>
                                        <a:srgbClr val="FFFFD0"/>
                                      </p:to>
                                    </p:animClr>
                                  </p:childTnLst>
                                </p:cTn>
                              </p:par>
                              <p:par>
                                <p:cTn id="63" presetID="3" presetClass="emph" presetSubtype="2" fill="hold" grpId="3" nodeType="withEffect">
                                  <p:stCondLst>
                                    <p:cond delay="0"/>
                                  </p:stCondLst>
                                  <p:childTnLst>
                                    <p:animClr clrSpc="rgb" dir="cw">
                                      <p:cBhvr override="childStyle">
                                        <p:cTn id="64" dur="100" fill="hold"/>
                                        <p:tgtEl>
                                          <p:spTgt spid="18"/>
                                        </p:tgtEl>
                                        <p:attrNameLst>
                                          <p:attrName>style.color</p:attrName>
                                        </p:attrNameLst>
                                      </p:cBhvr>
                                      <p:to>
                                        <a:srgbClr val="FFFFD0"/>
                                      </p:to>
                                    </p:animClr>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rgbClr val="FFFFD0"/>
                                      </p:to>
                                    </p:animClr>
                                  </p:childTnLst>
                                </p:cTn>
                              </p:par>
                              <p:par>
                                <p:cTn id="67" presetID="1" presetClass="exit" presetSubtype="0" fill="hold" grpId="4"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5"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withEffect">
                                  <p:stCondLst>
                                    <p:cond delay="0"/>
                                  </p:stCondLst>
                                  <p:childTnLst>
                                    <p:animClr clrSpc="rgb" dir="cw">
                                      <p:cBhvr override="childStyle">
                                        <p:cTn id="83" dur="100" fill="hold"/>
                                        <p:tgtEl>
                                          <p:spTgt spid="50"/>
                                        </p:tgtEl>
                                        <p:attrNameLst>
                                          <p:attrName>style.color</p:attrName>
                                        </p:attrNameLst>
                                      </p:cBhvr>
                                      <p:to>
                                        <a:srgbClr val="FFFFD0"/>
                                      </p:to>
                                    </p:animClr>
                                  </p:childTnLst>
                                </p:cTn>
                              </p:par>
                              <p:par>
                                <p:cTn id="84" presetID="3" presetClass="emph" presetSubtype="2" fill="hold" grpId="1" nodeType="withEffect">
                                  <p:stCondLst>
                                    <p:cond delay="0"/>
                                  </p:stCondLst>
                                  <p:childTnLst>
                                    <p:animClr clrSpc="rgb" dir="cw">
                                      <p:cBhvr override="childStyle">
                                        <p:cTn id="85" dur="100" fill="hold"/>
                                        <p:tgtEl>
                                          <p:spTgt spid="27"/>
                                        </p:tgtEl>
                                        <p:attrNameLst>
                                          <p:attrName>style.color</p:attrName>
                                        </p:attrNameLst>
                                      </p:cBhvr>
                                      <p:to>
                                        <a:srgbClr val="FFFFD0"/>
                                      </p:to>
                                    </p:animClr>
                                  </p:childTnLst>
                                </p:cTn>
                              </p:par>
                              <p:par>
                                <p:cTn id="86" presetID="3" presetClass="emph" presetSubtype="2" fill="hold" grpId="2" nodeType="withEffect">
                                  <p:stCondLst>
                                    <p:cond delay="0"/>
                                  </p:stCondLst>
                                  <p:childTnLst>
                                    <p:animClr clrSpc="rgb" dir="cw">
                                      <p:cBhvr override="childStyle">
                                        <p:cTn id="87" dur="100" fill="hold"/>
                                        <p:tgtEl>
                                          <p:spTgt spid="22"/>
                                        </p:tgtEl>
                                        <p:attrNameLst>
                                          <p:attrName>style.color</p:attrName>
                                        </p:attrNameLst>
                                      </p:cBhvr>
                                      <p:to>
                                        <a:srgbClr val="FFFFD0"/>
                                      </p:to>
                                    </p:animClr>
                                  </p:childTnLst>
                                </p:cTn>
                              </p:par>
                              <p:par>
                                <p:cTn id="88" presetID="3" presetClass="emph" presetSubtype="2" fill="hold" grpId="2" nodeType="withEffect">
                                  <p:stCondLst>
                                    <p:cond delay="0"/>
                                  </p:stCondLst>
                                  <p:childTnLst>
                                    <p:animClr clrSpc="rgb" dir="cw">
                                      <p:cBhvr override="childStyle">
                                        <p:cTn id="89" dur="100" fill="hold"/>
                                        <p:tgtEl>
                                          <p:spTgt spid="21"/>
                                        </p:tgtEl>
                                        <p:attrNameLst>
                                          <p:attrName>style.color</p:attrName>
                                        </p:attrNameLst>
                                      </p:cBhvr>
                                      <p:to>
                                        <a:srgbClr val="FFFFD0"/>
                                      </p:to>
                                    </p:animClr>
                                  </p:childTnLst>
                                </p:cTn>
                              </p:par>
                              <p:par>
                                <p:cTn id="90" presetID="3" presetClass="emph" presetSubtype="2" fill="hold" grpId="2" nodeType="withEffect">
                                  <p:stCondLst>
                                    <p:cond delay="0"/>
                                  </p:stCondLst>
                                  <p:childTnLst>
                                    <p:animClr clrSpc="rgb" dir="cw">
                                      <p:cBhvr override="childStyle">
                                        <p:cTn id="91" dur="100" fill="hold"/>
                                        <p:tgtEl>
                                          <p:spTgt spid="20"/>
                                        </p:tgtEl>
                                        <p:attrNameLst>
                                          <p:attrName>style.color</p:attrName>
                                        </p:attrNameLst>
                                      </p:cBhvr>
                                      <p:to>
                                        <a:srgbClr val="FFFFD0"/>
                                      </p:to>
                                    </p:animClr>
                                  </p:childTnLst>
                                </p:cTn>
                              </p:par>
                              <p:par>
                                <p:cTn id="92" presetID="3" presetClass="emph" presetSubtype="2" fill="hold" grpId="1" nodeType="withEffect">
                                  <p:stCondLst>
                                    <p:cond delay="0"/>
                                  </p:stCondLst>
                                  <p:childTnLst>
                                    <p:animClr clrSpc="rgb" dir="cw">
                                      <p:cBhvr override="childStyle">
                                        <p:cTn id="93" dur="100" fill="hold"/>
                                        <p:tgtEl>
                                          <p:spTgt spid="18"/>
                                        </p:tgtEl>
                                        <p:attrNameLst>
                                          <p:attrName>style.color</p:attrName>
                                        </p:attrNameLst>
                                      </p:cBhvr>
                                      <p:to>
                                        <a:srgbClr val="FFFFD0"/>
                                      </p:to>
                                    </p:animClr>
                                  </p:childTnLst>
                                </p:cTn>
                              </p:par>
                              <p:par>
                                <p:cTn id="94" presetID="3" presetClass="emph" presetSubtype="2" fill="hold" grpId="1" nodeType="withEffect">
                                  <p:stCondLst>
                                    <p:cond delay="0"/>
                                  </p:stCondLst>
                                  <p:childTnLst>
                                    <p:animClr clrSpc="rgb" dir="cw">
                                      <p:cBhvr override="childStyle">
                                        <p:cTn id="95" dur="100" fill="hold"/>
                                        <p:tgtEl>
                                          <p:spTgt spid="35"/>
                                        </p:tgtEl>
                                        <p:attrNameLst>
                                          <p:attrName>style.color</p:attrName>
                                        </p:attrNameLst>
                                      </p:cBhvr>
                                      <p:to>
                                        <a:srgbClr val="FFFFD0"/>
                                      </p:to>
                                    </p:animClr>
                                  </p:childTnLst>
                                </p:cTn>
                              </p:par>
                              <p:par>
                                <p:cTn id="96" presetID="1" presetClass="exit" presetSubtype="0" fill="hold" grpId="3"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flective Music - Holy Week (4.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3126" y="-252"/>
            <a:ext cx="609600" cy="609600"/>
          </a:xfrm>
          <a:prstGeom prst="rect">
            <a:avLst/>
          </a:prstGeom>
        </p:spPr>
      </p:pic>
      <p:pic>
        <p:nvPicPr>
          <p:cNvPr id="13"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pic>
        <p:nvPicPr>
          <p:cNvPr id="8" name="Picture: Right"/>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Effect>
                      <a14:sharpenSoften amount="-25000"/>
                    </a14:imgEffect>
                  </a14:imgLayer>
                </a14:imgProps>
              </a:ext>
            </a:extLst>
          </a:blip>
          <a:stretch>
            <a:fillRect/>
          </a:stretch>
        </p:blipFill>
        <p:spPr>
          <a:xfrm>
            <a:off x="4612997" y="841747"/>
            <a:ext cx="3640257" cy="2424587"/>
          </a:xfrm>
          <a:prstGeom prst="rect">
            <a:avLst/>
          </a:prstGeom>
          <a:effectLst>
            <a:softEdge rad="50800"/>
          </a:effectLst>
        </p:spPr>
      </p:pic>
      <p:pic>
        <p:nvPicPr>
          <p:cNvPr id="9" name="Picture: Left"/>
          <p:cNvPicPr>
            <a:picLocks noChangeAspect="1"/>
          </p:cNvPicPr>
          <p:nvPr/>
        </p:nvPicPr>
        <p:blipFill>
          <a:blip r:embed="rId9">
            <a:extLst>
              <a:ext uri="{BEBA8EAE-BF5A-486C-A8C5-ECC9F3942E4B}">
                <a14:imgProps xmlns:a14="http://schemas.microsoft.com/office/drawing/2010/main">
                  <a14:imgLayer r:embed="rId10">
                    <a14:imgEffect>
                      <a14:artisticCrisscrossEtching/>
                    </a14:imgEffect>
                    <a14:imgEffect>
                      <a14:sharpenSoften amount="-50000"/>
                    </a14:imgEffect>
                  </a14:imgLayer>
                </a14:imgProps>
              </a:ext>
            </a:extLst>
          </a:blip>
          <a:stretch>
            <a:fillRect/>
          </a:stretch>
        </p:blipFill>
        <p:spPr>
          <a:xfrm>
            <a:off x="1385618" y="1857415"/>
            <a:ext cx="2126303" cy="2388727"/>
          </a:xfrm>
          <a:prstGeom prst="rect">
            <a:avLst/>
          </a:prstGeom>
          <a:effectLst>
            <a:softEdge rad="50800"/>
          </a:effectLst>
        </p:spPr>
      </p:pic>
      <p:sp>
        <p:nvSpPr>
          <p:cNvPr id="2" name="Title"/>
          <p:cNvSpPr>
            <a:spLocks noGrp="1"/>
          </p:cNvSpPr>
          <p:nvPr>
            <p:ph type="ctrTitle"/>
          </p:nvPr>
        </p:nvSpPr>
        <p:spPr>
          <a:xfrm>
            <a:off x="0" y="75501"/>
            <a:ext cx="9144000" cy="766246"/>
          </a:xfrm>
        </p:spPr>
        <p:txBody>
          <a:bodyPr>
            <a:noAutofit/>
          </a:bodyPr>
          <a:lstStyle/>
          <a:p>
            <a:r>
              <a:rPr lang="en-US" sz="3200" dirty="0">
                <a:solidFill>
                  <a:srgbClr val="FFFFCC"/>
                </a:solidFill>
                <a:latin typeface="ABeeZee" panose="02000000000000000000" pitchFamily="50" charset="0"/>
                <a:ea typeface="Adobe Gothic Std B" panose="020B0800000000000000" pitchFamily="34" charset="-128"/>
                <a:cs typeface="+mn-cs"/>
              </a:rPr>
              <a:t>Time for Reflection</a:t>
            </a:r>
            <a:endParaRPr lang="en-GB" sz="32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1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92710" y="4909873"/>
            <a:ext cx="2710999"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the audio button to stop reflective music</a:t>
            </a:r>
            <a:endPar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16" name="TextBox: Tool instructions start"/>
          <p:cNvSpPr txBox="1"/>
          <p:nvPr/>
        </p:nvSpPr>
        <p:spPr>
          <a:xfrm>
            <a:off x="3288702" y="4909873"/>
            <a:ext cx="2712601" cy="230832"/>
          </a:xfrm>
          <a:prstGeom prst="rect">
            <a:avLst/>
          </a:prstGeom>
          <a:noFill/>
        </p:spPr>
        <p:txBody>
          <a:bodyPr wrap="none" rtlCol="0">
            <a:spAutoFit/>
          </a:bodyPr>
          <a:lstStyle/>
          <a:p>
            <a:pPr algn="ctr"/>
            <a:r>
              <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the audio button to play reflective music</a:t>
            </a:r>
          </a:p>
        </p:txBody>
      </p:sp>
      <p:pic>
        <p:nvPicPr>
          <p:cNvPr id="19" name="Feedback">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81647" fill="hold"/>
                                        <p:tgtEl>
                                          <p:spTgt spid="7"/>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7"/>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14" grpId="0"/>
      <p:bldP spid="14" grpId="1"/>
      <p:bldP spid="16" grpId="0"/>
      <p:bldP spid="16" grpId="1"/>
      <p:bldP spid="1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20" name="TextBox"/>
          <p:cNvSpPr txBox="1"/>
          <p:nvPr/>
        </p:nvSpPr>
        <p:spPr>
          <a:xfrm>
            <a:off x="179109" y="599494"/>
            <a:ext cx="8820891" cy="4031873"/>
          </a:xfrm>
          <a:prstGeom prst="rect">
            <a:avLst/>
          </a:prstGeom>
          <a:noFill/>
        </p:spPr>
        <p:txBody>
          <a:bodyPr wrap="square" rtlCol="0">
            <a:spAutoFit/>
          </a:bodyPr>
          <a:lstStyle/>
          <a:p>
            <a:pPr marL="984250" lvl="0" indent="-26670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Share the Liturgical Year pre-test (R1, Slide 3) </a:t>
            </a:r>
            <a:r>
              <a:rPr lang="en-NZ" sz="1400" dirty="0">
                <a:solidFill>
                  <a:srgbClr val="FFFFCC"/>
                </a:solidFill>
                <a:latin typeface="ABeeZee" panose="02000000000000000000" pitchFamily="50" charset="0"/>
              </a:rPr>
              <a:t>to illustrate what </a:t>
            </a:r>
            <a:r>
              <a:rPr lang="en-NZ" sz="1400" dirty="0" smtClean="0">
                <a:solidFill>
                  <a:srgbClr val="FFFFCC"/>
                </a:solidFill>
                <a:latin typeface="ABeeZee" panose="02000000000000000000" pitchFamily="50" charset="0"/>
              </a:rPr>
              <a:t>you</a:t>
            </a:r>
            <a:br>
              <a:rPr lang="en-NZ" sz="1400" dirty="0" smtClean="0">
                <a:solidFill>
                  <a:srgbClr val="FFFFCC"/>
                </a:solidFill>
                <a:latin typeface="ABeeZee" panose="02000000000000000000" pitchFamily="50" charset="0"/>
              </a:rPr>
            </a:br>
            <a:r>
              <a:rPr lang="en-NZ" sz="1400" dirty="0" smtClean="0">
                <a:solidFill>
                  <a:srgbClr val="FFFFCC"/>
                </a:solidFill>
                <a:latin typeface="ABeeZee" panose="02000000000000000000" pitchFamily="50" charset="0"/>
              </a:rPr>
              <a:t>have learned about the </a:t>
            </a:r>
            <a:r>
              <a:rPr lang="en-NZ" sz="1400" dirty="0">
                <a:solidFill>
                  <a:srgbClr val="FFFFCC"/>
                </a:solidFill>
                <a:latin typeface="ABeeZee" panose="02000000000000000000" pitchFamily="50" charset="0"/>
              </a:rPr>
              <a:t>Liturgical Year and what you know about </a:t>
            </a:r>
            <a:r>
              <a:rPr lang="en-NZ" sz="1400" dirty="0" smtClean="0">
                <a:solidFill>
                  <a:srgbClr val="FFFFCC"/>
                </a:solidFill>
                <a:latin typeface="ABeeZee" panose="02000000000000000000" pitchFamily="50" charset="0"/>
              </a:rPr>
              <a:t>Holy Week</a:t>
            </a:r>
            <a:br>
              <a:rPr lang="en-NZ" sz="1400" dirty="0" smtClean="0">
                <a:solidFill>
                  <a:srgbClr val="FFFFCC"/>
                </a:solidFill>
                <a:latin typeface="ABeeZee" panose="02000000000000000000" pitchFamily="50" charset="0"/>
              </a:rPr>
            </a:br>
            <a:r>
              <a:rPr lang="en-NZ" sz="1400" dirty="0" smtClean="0">
                <a:solidFill>
                  <a:srgbClr val="FFFFCC"/>
                </a:solidFill>
                <a:latin typeface="ABeeZee" panose="02000000000000000000" pitchFamily="50" charset="0"/>
              </a:rPr>
              <a:t>and </a:t>
            </a:r>
            <a:r>
              <a:rPr lang="en-NZ" sz="1400" dirty="0">
                <a:solidFill>
                  <a:srgbClr val="FFFFCC"/>
                </a:solidFill>
                <a:latin typeface="ABeeZee" panose="02000000000000000000" pitchFamily="50" charset="0"/>
              </a:rPr>
              <a:t>the Liturgies that re-enact </a:t>
            </a:r>
            <a:r>
              <a:rPr lang="en-NZ" sz="1400" dirty="0" smtClean="0">
                <a:solidFill>
                  <a:srgbClr val="FFFFCC"/>
                </a:solidFill>
                <a:latin typeface="ABeeZee" panose="02000000000000000000" pitchFamily="50" charset="0"/>
              </a:rPr>
              <a:t>the events </a:t>
            </a:r>
            <a:r>
              <a:rPr lang="en-NZ" sz="1400" dirty="0">
                <a:solidFill>
                  <a:srgbClr val="FFFFCC"/>
                </a:solidFill>
                <a:latin typeface="ABeeZee" panose="02000000000000000000" pitchFamily="50" charset="0"/>
              </a:rPr>
              <a:t>of the first Holy Week</a:t>
            </a:r>
            <a:r>
              <a:rPr lang="en-NZ" sz="1400" dirty="0" smtClean="0">
                <a:solidFill>
                  <a:srgbClr val="FFFFCC"/>
                </a:solidFill>
                <a:latin typeface="ABeeZee" panose="02000000000000000000" pitchFamily="50" charset="0"/>
              </a:rPr>
              <a:t>.</a:t>
            </a:r>
            <a:endParaRPr lang="en-NZ" sz="1400" dirty="0">
              <a:solidFill>
                <a:srgbClr val="FFFFCC"/>
              </a:solidFill>
              <a:latin typeface="ABeeZee" panose="02000000000000000000" pitchFamily="50" charset="0"/>
            </a:endParaRPr>
          </a:p>
          <a:p>
            <a:pPr marL="285750" lvl="0" indent="-28575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Share the poster at home that you made to </a:t>
            </a:r>
            <a:r>
              <a:rPr lang="en-NZ" sz="1400" b="1" i="1" dirty="0" smtClean="0">
                <a:solidFill>
                  <a:srgbClr val="FFFFCC"/>
                </a:solidFill>
                <a:latin typeface="ABeeZee" panose="02000000000000000000" pitchFamily="50" charset="0"/>
              </a:rPr>
              <a:t>advertise</a:t>
            </a:r>
            <a:r>
              <a:rPr lang="en-NZ" sz="1400" b="1" i="1" dirty="0">
                <a:solidFill>
                  <a:srgbClr val="FFFFCC"/>
                </a:solidFill>
                <a:latin typeface="ABeeZee" panose="02000000000000000000" pitchFamily="50" charset="0"/>
              </a:rPr>
              <a:t/>
            </a:r>
            <a:br>
              <a:rPr lang="en-NZ" sz="1400" b="1" i="1" dirty="0">
                <a:solidFill>
                  <a:srgbClr val="FFFFCC"/>
                </a:solidFill>
                <a:latin typeface="ABeeZee" panose="02000000000000000000" pitchFamily="50" charset="0"/>
              </a:rPr>
            </a:br>
            <a:r>
              <a:rPr lang="en-NZ" sz="1400" dirty="0" smtClean="0">
                <a:solidFill>
                  <a:srgbClr val="FFFFCC"/>
                </a:solidFill>
                <a:latin typeface="ABeeZee" panose="02000000000000000000" pitchFamily="50" charset="0"/>
              </a:rPr>
              <a:t>the </a:t>
            </a:r>
            <a:r>
              <a:rPr lang="en-NZ" sz="1400" dirty="0">
                <a:solidFill>
                  <a:srgbClr val="FFFFCC"/>
                </a:solidFill>
                <a:latin typeface="ABeeZee" panose="02000000000000000000" pitchFamily="50" charset="0"/>
              </a:rPr>
              <a:t>Holy Week </a:t>
            </a:r>
            <a:r>
              <a:rPr lang="en-NZ" sz="1400" dirty="0" smtClean="0">
                <a:solidFill>
                  <a:srgbClr val="FFFFCC"/>
                </a:solidFill>
                <a:latin typeface="ABeeZee" panose="02000000000000000000" pitchFamily="50" charset="0"/>
              </a:rPr>
              <a:t>Liturgies in </a:t>
            </a:r>
            <a:r>
              <a:rPr lang="en-NZ" sz="1400" dirty="0">
                <a:solidFill>
                  <a:srgbClr val="FFFFCC"/>
                </a:solidFill>
                <a:latin typeface="ABeeZee" panose="02000000000000000000" pitchFamily="50" charset="0"/>
              </a:rPr>
              <a:t>a parish near your home.</a:t>
            </a:r>
            <a:r>
              <a:rPr lang="en-NZ" sz="1400" b="1" dirty="0">
                <a:solidFill>
                  <a:srgbClr val="FFFFCC"/>
                </a:solidFill>
                <a:latin typeface="ABeeZee" panose="02000000000000000000" pitchFamily="50" charset="0"/>
              </a:rPr>
              <a:t> </a:t>
            </a:r>
            <a:r>
              <a:rPr lang="en-NZ" sz="1400" b="1" i="1" dirty="0">
                <a:solidFill>
                  <a:srgbClr val="FFFFCC"/>
                </a:solidFill>
                <a:latin typeface="ABeeZee" panose="02000000000000000000" pitchFamily="50" charset="0"/>
              </a:rPr>
              <a:t>(R1, Slide 10</a:t>
            </a:r>
            <a:r>
              <a:rPr lang="en-NZ" sz="1400" b="1" i="1" dirty="0" smtClean="0">
                <a:solidFill>
                  <a:srgbClr val="FFFFCC"/>
                </a:solidFill>
                <a:latin typeface="ABeeZee" panose="02000000000000000000" pitchFamily="50" charset="0"/>
              </a:rPr>
              <a:t>)</a:t>
            </a:r>
            <a:endParaRPr lang="en-NZ" sz="1400" b="1" i="1" dirty="0">
              <a:solidFill>
                <a:srgbClr val="FFFFCC"/>
              </a:solidFill>
              <a:latin typeface="ABeeZee" panose="02000000000000000000" pitchFamily="50" charset="0"/>
            </a:endParaRPr>
          </a:p>
          <a:p>
            <a:pPr marL="285750" lvl="0" indent="-28575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Design a sticker </a:t>
            </a:r>
            <a:r>
              <a:rPr lang="en-NZ" sz="1400" dirty="0">
                <a:solidFill>
                  <a:srgbClr val="FFFFCC"/>
                </a:solidFill>
                <a:latin typeface="ABeeZee" panose="02000000000000000000" pitchFamily="50" charset="0"/>
              </a:rPr>
              <a:t>or a fridge magnet with a Scripture quote from one </a:t>
            </a:r>
            <a:r>
              <a:rPr lang="en-NZ" sz="1400" dirty="0" smtClean="0">
                <a:solidFill>
                  <a:srgbClr val="FFFFCC"/>
                </a:solidFill>
                <a:latin typeface="ABeeZee" panose="02000000000000000000" pitchFamily="50" charset="0"/>
              </a:rPr>
              <a:t>of</a:t>
            </a:r>
            <a:br>
              <a:rPr lang="en-NZ" sz="1400" dirty="0" smtClean="0">
                <a:solidFill>
                  <a:srgbClr val="FFFFCC"/>
                </a:solidFill>
                <a:latin typeface="ABeeZee" panose="02000000000000000000" pitchFamily="50" charset="0"/>
              </a:rPr>
            </a:br>
            <a:r>
              <a:rPr lang="en-NZ" sz="1400" dirty="0" smtClean="0">
                <a:solidFill>
                  <a:srgbClr val="FFFFCC"/>
                </a:solidFill>
                <a:latin typeface="ABeeZee" panose="02000000000000000000" pitchFamily="50" charset="0"/>
              </a:rPr>
              <a:t>the HOLY </a:t>
            </a:r>
            <a:r>
              <a:rPr lang="en-NZ" sz="1400" dirty="0">
                <a:solidFill>
                  <a:srgbClr val="FFFFCC"/>
                </a:solidFill>
                <a:latin typeface="ABeeZee" panose="02000000000000000000" pitchFamily="50" charset="0"/>
              </a:rPr>
              <a:t>WEEK readings and share it at home</a:t>
            </a:r>
            <a:r>
              <a:rPr lang="en-NZ" sz="1400" dirty="0" smtClean="0">
                <a:solidFill>
                  <a:srgbClr val="FFFFCC"/>
                </a:solidFill>
                <a:latin typeface="ABeeZee" panose="02000000000000000000" pitchFamily="50" charset="0"/>
              </a:rPr>
              <a:t>.</a:t>
            </a:r>
            <a:endParaRPr lang="en-NZ" sz="1400" dirty="0">
              <a:solidFill>
                <a:srgbClr val="FFFFCC"/>
              </a:solidFill>
              <a:latin typeface="ABeeZee" panose="02000000000000000000" pitchFamily="50" charset="0"/>
            </a:endParaRPr>
          </a:p>
          <a:p>
            <a:pPr marL="1433513" lvl="0" indent="-28575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Share the artwork</a:t>
            </a:r>
            <a:r>
              <a:rPr lang="en-NZ" sz="1400" b="1" dirty="0">
                <a:solidFill>
                  <a:srgbClr val="FFFFCC"/>
                </a:solidFill>
                <a:latin typeface="ABeeZee" panose="02000000000000000000" pitchFamily="50" charset="0"/>
              </a:rPr>
              <a:t> </a:t>
            </a:r>
            <a:r>
              <a:rPr lang="en-NZ" sz="1400" dirty="0">
                <a:solidFill>
                  <a:srgbClr val="FFFFCC"/>
                </a:solidFill>
                <a:latin typeface="ABeeZee" panose="02000000000000000000" pitchFamily="50" charset="0"/>
              </a:rPr>
              <a:t>highlighting the three significant things Jesus did at the Last Supper that are commemorated in the Holy Thursday M</a:t>
            </a:r>
            <a:r>
              <a:rPr lang="en-NZ" sz="1400" dirty="0" smtClean="0">
                <a:solidFill>
                  <a:srgbClr val="FFFFCC"/>
                </a:solidFill>
                <a:latin typeface="ABeeZee" panose="02000000000000000000" pitchFamily="50" charset="0"/>
              </a:rPr>
              <a:t>ass</a:t>
            </a:r>
            <a:r>
              <a:rPr lang="en-NZ" sz="1400" dirty="0">
                <a:solidFill>
                  <a:srgbClr val="FFFFCC"/>
                </a:solidFill>
                <a:latin typeface="ABeeZee" panose="02000000000000000000" pitchFamily="50" charset="0"/>
              </a:rPr>
              <a:t>. </a:t>
            </a:r>
            <a:r>
              <a:rPr lang="en-NZ" sz="1400" b="1" i="1" dirty="0">
                <a:solidFill>
                  <a:srgbClr val="FFFFCC"/>
                </a:solidFill>
                <a:latin typeface="ABeeZee" panose="02000000000000000000" pitchFamily="50" charset="0"/>
              </a:rPr>
              <a:t>(Slide 5</a:t>
            </a:r>
            <a:r>
              <a:rPr lang="en-NZ" sz="1400" b="1" i="1" dirty="0" smtClean="0">
                <a:solidFill>
                  <a:srgbClr val="FFFFCC"/>
                </a:solidFill>
                <a:latin typeface="ABeeZee" panose="02000000000000000000" pitchFamily="50" charset="0"/>
              </a:rPr>
              <a:t>)</a:t>
            </a:r>
            <a:endParaRPr lang="en-NZ" sz="1400" i="1" dirty="0">
              <a:solidFill>
                <a:srgbClr val="FFFFCC"/>
              </a:solidFill>
              <a:latin typeface="ABeeZee" panose="02000000000000000000" pitchFamily="50" charset="0"/>
            </a:endParaRPr>
          </a:p>
          <a:p>
            <a:pPr marL="1433513" lvl="0" indent="-28575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Share your power point</a:t>
            </a:r>
            <a:r>
              <a:rPr lang="en-NZ" sz="1400" b="1" dirty="0">
                <a:solidFill>
                  <a:srgbClr val="FFFFCC"/>
                </a:solidFill>
                <a:latin typeface="ABeeZee" panose="02000000000000000000" pitchFamily="50" charset="0"/>
              </a:rPr>
              <a:t> </a:t>
            </a:r>
            <a:r>
              <a:rPr lang="en-NZ" sz="1400" dirty="0">
                <a:solidFill>
                  <a:srgbClr val="FFFFCC"/>
                </a:solidFill>
                <a:latin typeface="ABeeZee" panose="02000000000000000000" pitchFamily="50" charset="0"/>
              </a:rPr>
              <a:t>related to the </a:t>
            </a:r>
            <a:r>
              <a:rPr lang="en-NZ" sz="1400" b="1" i="1" dirty="0">
                <a:solidFill>
                  <a:srgbClr val="FFFFCC"/>
                </a:solidFill>
                <a:latin typeface="ABeeZee" panose="02000000000000000000" pitchFamily="50" charset="0"/>
              </a:rPr>
              <a:t>R2 Slide 6</a:t>
            </a:r>
            <a:r>
              <a:rPr lang="en-NZ" sz="1400" b="1" dirty="0">
                <a:solidFill>
                  <a:srgbClr val="FFFFCC"/>
                </a:solidFill>
                <a:latin typeface="ABeeZee" panose="02000000000000000000" pitchFamily="50" charset="0"/>
              </a:rPr>
              <a:t> </a:t>
            </a:r>
            <a:r>
              <a:rPr lang="en-NZ" sz="1400" dirty="0">
                <a:solidFill>
                  <a:srgbClr val="FFFFCC"/>
                </a:solidFill>
                <a:latin typeface="ABeeZee" panose="02000000000000000000" pitchFamily="50" charset="0"/>
              </a:rPr>
              <a:t>topics. </a:t>
            </a:r>
          </a:p>
          <a:p>
            <a:pPr marL="285750" indent="-285750">
              <a:spcAft>
                <a:spcPts val="1200"/>
              </a:spcAft>
              <a:buFont typeface="Wingdings" panose="05000000000000000000" pitchFamily="2" charset="2"/>
              <a:buChar char="v"/>
            </a:pPr>
            <a:r>
              <a:rPr lang="en-NZ" sz="1400" b="1" i="1" dirty="0">
                <a:solidFill>
                  <a:srgbClr val="FFFFCC"/>
                </a:solidFill>
                <a:latin typeface="ABeeZee" panose="02000000000000000000" pitchFamily="50" charset="0"/>
              </a:rPr>
              <a:t>Share the graphic </a:t>
            </a:r>
            <a:r>
              <a:rPr lang="en-NZ" sz="1400" b="1" i="1" dirty="0" smtClean="0">
                <a:solidFill>
                  <a:srgbClr val="FFFFCC"/>
                </a:solidFill>
                <a:latin typeface="ABeeZee" panose="02000000000000000000" pitchFamily="50" charset="0"/>
              </a:rPr>
              <a:t>symbols</a:t>
            </a:r>
            <a:r>
              <a:rPr lang="en-NZ" sz="1400" b="1" dirty="0">
                <a:solidFill>
                  <a:srgbClr val="FFFFCC"/>
                </a:solidFill>
                <a:latin typeface="ABeeZee" panose="02000000000000000000" pitchFamily="50" charset="0"/>
              </a:rPr>
              <a:t> </a:t>
            </a:r>
            <a:r>
              <a:rPr lang="en-NZ" sz="1400" dirty="0" smtClean="0">
                <a:solidFill>
                  <a:srgbClr val="FFFFCC"/>
                </a:solidFill>
                <a:latin typeface="ABeeZee" panose="02000000000000000000" pitchFamily="50" charset="0"/>
              </a:rPr>
              <a:t>of </a:t>
            </a:r>
            <a:r>
              <a:rPr lang="en-NZ" sz="1400" dirty="0">
                <a:solidFill>
                  <a:srgbClr val="FFFFCC"/>
                </a:solidFill>
                <a:latin typeface="ABeeZee" panose="02000000000000000000" pitchFamily="50" charset="0"/>
              </a:rPr>
              <a:t>Holy Week and explain their </a:t>
            </a:r>
            <a:r>
              <a:rPr lang="en-NZ" sz="1400" dirty="0" smtClean="0">
                <a:solidFill>
                  <a:srgbClr val="FFFFCC"/>
                </a:solidFill>
                <a:latin typeface="ABeeZee" panose="02000000000000000000" pitchFamily="50" charset="0"/>
              </a:rPr>
              <a:t>meaning.</a:t>
            </a:r>
            <a:br>
              <a:rPr lang="en-NZ" sz="1400" dirty="0" smtClean="0">
                <a:solidFill>
                  <a:srgbClr val="FFFFCC"/>
                </a:solidFill>
                <a:latin typeface="ABeeZee" panose="02000000000000000000" pitchFamily="50" charset="0"/>
              </a:rPr>
            </a:br>
            <a:r>
              <a:rPr lang="en-NZ" sz="1400" dirty="0" smtClean="0">
                <a:solidFill>
                  <a:srgbClr val="FFFFCC"/>
                </a:solidFill>
                <a:latin typeface="ABeeZee" panose="02000000000000000000" pitchFamily="50" charset="0"/>
              </a:rPr>
              <a:t>Create </a:t>
            </a:r>
            <a:r>
              <a:rPr lang="en-NZ" sz="1400" dirty="0">
                <a:solidFill>
                  <a:srgbClr val="FFFFCC"/>
                </a:solidFill>
                <a:latin typeface="ABeeZee" panose="02000000000000000000" pitchFamily="50" charset="0"/>
              </a:rPr>
              <a:t>your own to share</a:t>
            </a:r>
            <a:r>
              <a:rPr lang="en-NZ" sz="1400" dirty="0" smtClean="0">
                <a:solidFill>
                  <a:srgbClr val="FFFFCC"/>
                </a:solidFill>
                <a:latin typeface="ABeeZee" panose="02000000000000000000" pitchFamily="50" charset="0"/>
              </a:rPr>
              <a:t>.</a:t>
            </a:r>
          </a:p>
          <a:p>
            <a:pPr marL="1706563" indent="-273050">
              <a:spcAft>
                <a:spcPts val="1200"/>
              </a:spcAft>
              <a:buFont typeface="Wingdings" panose="05000000000000000000" pitchFamily="2" charset="2"/>
              <a:buChar char="v"/>
            </a:pPr>
            <a:r>
              <a:rPr lang="en-US" sz="1400" b="1" i="1" dirty="0" smtClean="0">
                <a:solidFill>
                  <a:srgbClr val="FFFFCC"/>
                </a:solidFill>
                <a:latin typeface="ABeeZee" panose="02000000000000000000" pitchFamily="50" charset="0"/>
              </a:rPr>
              <a:t>Make </a:t>
            </a:r>
            <a:r>
              <a:rPr lang="en-US" sz="1400" b="1" i="1" dirty="0">
                <a:solidFill>
                  <a:srgbClr val="FFFFCC"/>
                </a:solidFill>
                <a:latin typeface="ABeeZee" panose="02000000000000000000" pitchFamily="50" charset="0"/>
              </a:rPr>
              <a:t>up your own way</a:t>
            </a:r>
            <a:r>
              <a:rPr lang="en-US" sz="1400" dirty="0">
                <a:solidFill>
                  <a:srgbClr val="FFFFCC"/>
                </a:solidFill>
                <a:latin typeface="ABeeZee" panose="02000000000000000000" pitchFamily="50" charset="0"/>
              </a:rPr>
              <a:t> of showing and sharing what </a:t>
            </a:r>
            <a:r>
              <a:rPr lang="en-US" sz="1400" dirty="0" smtClean="0">
                <a:solidFill>
                  <a:srgbClr val="FFFFCC"/>
                </a:solidFill>
                <a:latin typeface="ABeeZee" panose="02000000000000000000" pitchFamily="50" charset="0"/>
              </a:rPr>
              <a:t>you</a:t>
            </a:r>
            <a:br>
              <a:rPr lang="en-US" sz="1400" dirty="0" smtClean="0">
                <a:solidFill>
                  <a:srgbClr val="FFFFCC"/>
                </a:solidFill>
                <a:latin typeface="ABeeZee" panose="02000000000000000000" pitchFamily="50" charset="0"/>
              </a:rPr>
            </a:br>
            <a:r>
              <a:rPr lang="en-US" sz="1400" dirty="0" smtClean="0">
                <a:solidFill>
                  <a:srgbClr val="FFFFCC"/>
                </a:solidFill>
                <a:latin typeface="ABeeZee" panose="02000000000000000000" pitchFamily="50" charset="0"/>
              </a:rPr>
              <a:t>have </a:t>
            </a:r>
            <a:r>
              <a:rPr lang="en-US" sz="1400" dirty="0">
                <a:solidFill>
                  <a:srgbClr val="FFFFCC"/>
                </a:solidFill>
                <a:latin typeface="ABeeZee" panose="02000000000000000000" pitchFamily="50" charset="0"/>
              </a:rPr>
              <a:t>learned and decide </a:t>
            </a:r>
            <a:r>
              <a:rPr lang="en-US" sz="1400" dirty="0" smtClean="0">
                <a:solidFill>
                  <a:srgbClr val="FFFFCC"/>
                </a:solidFill>
                <a:latin typeface="ABeeZee" panose="02000000000000000000" pitchFamily="50" charset="0"/>
              </a:rPr>
              <a:t>whom </a:t>
            </a:r>
            <a:r>
              <a:rPr lang="en-US" sz="1400" dirty="0">
                <a:solidFill>
                  <a:srgbClr val="FFFFCC"/>
                </a:solidFill>
                <a:latin typeface="ABeeZee" panose="02000000000000000000" pitchFamily="50" charset="0"/>
              </a:rPr>
              <a:t>you would like to share </a:t>
            </a:r>
            <a:r>
              <a:rPr lang="en-US" sz="1400" dirty="0" smtClean="0">
                <a:solidFill>
                  <a:srgbClr val="FFFFCC"/>
                </a:solidFill>
                <a:latin typeface="ABeeZee" panose="02000000000000000000" pitchFamily="50" charset="0"/>
              </a:rPr>
              <a:t>it with.</a:t>
            </a:r>
            <a:endParaRPr lang="en-NZ" sz="1400" dirty="0">
              <a:solidFill>
                <a:srgbClr val="FFFFCC"/>
              </a:solidFill>
              <a:latin typeface="ABeeZee" panose="02000000000000000000" pitchFamily="50" charset="0"/>
            </a:endParaRPr>
          </a:p>
        </p:txBody>
      </p:sp>
      <p:cxnSp>
        <p:nvCxnSpPr>
          <p:cNvPr id="28" name="Arrow"/>
          <p:cNvCxnSpPr/>
          <p:nvPr/>
        </p:nvCxnSpPr>
        <p:spPr>
          <a:xfrm>
            <a:off x="6494585" y="3661914"/>
            <a:ext cx="389722" cy="0"/>
          </a:xfrm>
          <a:prstGeom prst="straightConnector1">
            <a:avLst/>
          </a:prstGeom>
          <a:ln w="19050">
            <a:solidFill>
              <a:srgbClr val="FFFFCC"/>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Holy week"/>
          <p:cNvPicPr>
            <a:picLocks noChangeAspect="1"/>
          </p:cNvPicPr>
          <p:nvPr/>
        </p:nvPicPr>
        <p:blipFill>
          <a:blip r:embed="rId4"/>
          <a:stretch>
            <a:fillRect/>
          </a:stretch>
        </p:blipFill>
        <p:spPr>
          <a:xfrm>
            <a:off x="7023396" y="3057870"/>
            <a:ext cx="1880648" cy="1193265"/>
          </a:xfrm>
          <a:prstGeom prst="rect">
            <a:avLst/>
          </a:prstGeom>
        </p:spPr>
      </p:pic>
      <p:pic>
        <p:nvPicPr>
          <p:cNvPr id="24" name="Picture: Right top"/>
          <p:cNvPicPr>
            <a:picLocks noChangeAspect="1"/>
          </p:cNvPicPr>
          <p:nvPr/>
        </p:nvPicPr>
        <p:blipFill>
          <a:blip r:embed="rId5"/>
          <a:stretch>
            <a:fillRect/>
          </a:stretch>
        </p:blipFill>
        <p:spPr>
          <a:xfrm>
            <a:off x="8177566" y="544527"/>
            <a:ext cx="775487" cy="1043214"/>
          </a:xfrm>
          <a:prstGeom prst="rect">
            <a:avLst/>
          </a:prstGeom>
        </p:spPr>
      </p:pic>
      <p:pic>
        <p:nvPicPr>
          <p:cNvPr id="26" name="Picture: Middle"/>
          <p:cNvPicPr>
            <a:picLocks noChangeAspect="1"/>
          </p:cNvPicPr>
          <p:nvPr/>
        </p:nvPicPr>
        <p:blipFill>
          <a:blip r:embed="rId6"/>
          <a:stretch>
            <a:fillRect/>
          </a:stretch>
        </p:blipFill>
        <p:spPr>
          <a:xfrm>
            <a:off x="6778841" y="1335928"/>
            <a:ext cx="921205" cy="1194155"/>
          </a:xfrm>
          <a:prstGeom prst="rect">
            <a:avLst/>
          </a:prstGeom>
        </p:spPr>
      </p:pic>
      <p:pic>
        <p:nvPicPr>
          <p:cNvPr id="25" name="Picture: Left bottom"/>
          <p:cNvPicPr>
            <a:picLocks noChangeAspect="1"/>
          </p:cNvPicPr>
          <p:nvPr/>
        </p:nvPicPr>
        <p:blipFill>
          <a:blip r:embed="rId7"/>
          <a:stretch>
            <a:fillRect/>
          </a:stretch>
        </p:blipFill>
        <p:spPr>
          <a:xfrm>
            <a:off x="685481" y="4044118"/>
            <a:ext cx="847417" cy="896190"/>
          </a:xfrm>
          <a:prstGeom prst="rect">
            <a:avLst/>
          </a:prstGeom>
        </p:spPr>
      </p:pic>
      <p:pic>
        <p:nvPicPr>
          <p:cNvPr id="22" name="Picture: left middle"/>
          <p:cNvPicPr>
            <a:picLocks noChangeAspect="1"/>
          </p:cNvPicPr>
          <p:nvPr/>
        </p:nvPicPr>
        <p:blipFill>
          <a:blip r:embed="rId8"/>
          <a:stretch>
            <a:fillRect/>
          </a:stretch>
        </p:blipFill>
        <p:spPr>
          <a:xfrm>
            <a:off x="280777" y="2530083"/>
            <a:ext cx="1012986" cy="786735"/>
          </a:xfrm>
          <a:prstGeom prst="rect">
            <a:avLst/>
          </a:prstGeom>
        </p:spPr>
      </p:pic>
      <p:pic>
        <p:nvPicPr>
          <p:cNvPr id="23" name="Picture: left top"/>
          <p:cNvPicPr>
            <a:picLocks noChangeAspect="1"/>
          </p:cNvPicPr>
          <p:nvPr/>
        </p:nvPicPr>
        <p:blipFill>
          <a:blip r:embed="rId9"/>
          <a:stretch>
            <a:fillRect/>
          </a:stretch>
        </p:blipFill>
        <p:spPr>
          <a:xfrm>
            <a:off x="145274" y="127269"/>
            <a:ext cx="749873" cy="938865"/>
          </a:xfrm>
          <a:prstGeom prst="rect">
            <a:avLst/>
          </a:prstGeom>
        </p:spPr>
      </p:pic>
      <p:cxnSp>
        <p:nvCxnSpPr>
          <p:cNvPr id="7" name="Accent"/>
          <p:cNvCxnSpPr/>
          <p:nvPr/>
        </p:nvCxnSpPr>
        <p:spPr>
          <a:xfrm>
            <a:off x="8111541" y="198822"/>
            <a:ext cx="126000" cy="0"/>
          </a:xfrm>
          <a:prstGeom prst="line">
            <a:avLst/>
          </a:prstGeom>
          <a:ln w="19050">
            <a:solidFill>
              <a:srgbClr val="FFFFCC"/>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ctrTitle"/>
          </p:nvPr>
        </p:nvSpPr>
        <p:spPr>
          <a:xfrm>
            <a:off x="1027522" y="72564"/>
            <a:ext cx="8116478" cy="477951"/>
          </a:xfrm>
        </p:spPr>
        <p:txBody>
          <a:bodyPr>
            <a:noAutofit/>
          </a:bodyPr>
          <a:lstStyle/>
          <a:p>
            <a:r>
              <a:rPr lang="en-US" sz="2000" dirty="0">
                <a:solidFill>
                  <a:srgbClr val="FFFFCC"/>
                </a:solidFill>
                <a:latin typeface="ABeeZee" panose="02000000000000000000" pitchFamily="50" charset="0"/>
                <a:ea typeface="Adobe Gothic Std B" panose="020B0800000000000000" pitchFamily="34" charset="-128"/>
                <a:cs typeface="+mn-cs"/>
              </a:rPr>
              <a:t>Sharing our Learning about HOLY WEEK with family </a:t>
            </a:r>
            <a:r>
              <a:rPr lang="en-US" sz="2000" dirty="0" smtClean="0">
                <a:solidFill>
                  <a:srgbClr val="FFFFCC"/>
                </a:solidFill>
                <a:latin typeface="ABeeZee" panose="02000000000000000000" pitchFamily="50" charset="0"/>
                <a:ea typeface="Adobe Gothic Std B" panose="020B0800000000000000" pitchFamily="34" charset="-128"/>
                <a:cs typeface="+mn-cs"/>
              </a:rPr>
              <a:t>whanau</a:t>
            </a:r>
            <a:endParaRPr lang="en-GB" sz="20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stop"/>
          <p:cNvSpPr txBox="1"/>
          <p:nvPr/>
        </p:nvSpPr>
        <p:spPr>
          <a:xfrm>
            <a:off x="3267869" y="4912668"/>
            <a:ext cx="2760692"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worksheet button to go to the worksheet.</a:t>
            </a:r>
            <a:endPar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32" name="Action Button: Worksheet">
            <a:hlinkClick r:id="rId10"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1961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nswers"/>
          <p:cNvSpPr txBox="1"/>
          <p:nvPr/>
        </p:nvSpPr>
        <p:spPr>
          <a:xfrm>
            <a:off x="344880" y="1414021"/>
            <a:ext cx="8655120" cy="3524042"/>
          </a:xfrm>
          <a:prstGeom prst="rect">
            <a:avLst/>
          </a:prstGeom>
          <a:noFill/>
        </p:spPr>
        <p:txBody>
          <a:bodyPr wrap="square" rtlCol="0">
            <a:spAutoFit/>
          </a:bodyPr>
          <a:lstStyle/>
          <a:p>
            <a:pPr>
              <a:spcAft>
                <a:spcPts val="3000"/>
              </a:spcAft>
            </a:pPr>
            <a:r>
              <a:rPr lang="en-NZ" sz="1400" dirty="0" smtClean="0">
                <a:latin typeface="ABeeZee" panose="02000000000000000000" pitchFamily="50" charset="0"/>
              </a:rPr>
              <a:t>For </a:t>
            </a:r>
            <a:r>
              <a:rPr lang="en-NZ" sz="1400" dirty="0">
                <a:latin typeface="ABeeZee" panose="02000000000000000000" pitchFamily="50" charset="0"/>
              </a:rPr>
              <a:t>Christians, Holy Week is the most holy and </a:t>
            </a:r>
            <a:r>
              <a:rPr lang="en-NZ" sz="1400" dirty="0" smtClean="0">
                <a:latin typeface="ABeeZee" panose="02000000000000000000" pitchFamily="50" charset="0"/>
              </a:rPr>
              <a:t>significant week </a:t>
            </a:r>
            <a:r>
              <a:rPr lang="en-NZ" sz="1400" dirty="0">
                <a:latin typeface="ABeeZee" panose="02000000000000000000" pitchFamily="50" charset="0"/>
              </a:rPr>
              <a:t>in the year </a:t>
            </a:r>
            <a:r>
              <a:rPr lang="en-NZ" sz="1400" dirty="0" smtClean="0">
                <a:latin typeface="ABeeZee" panose="02000000000000000000" pitchFamily="50" charset="0"/>
              </a:rPr>
              <a:t>and participating </a:t>
            </a:r>
            <a:r>
              <a:rPr lang="en-NZ" sz="1400" dirty="0">
                <a:latin typeface="ABeeZee" panose="02000000000000000000" pitchFamily="50" charset="0"/>
              </a:rPr>
              <a:t>in </a:t>
            </a:r>
            <a:r>
              <a:rPr lang="en-NZ" sz="1400" dirty="0" smtClean="0">
                <a:latin typeface="ABeeZee" panose="02000000000000000000" pitchFamily="50" charset="0"/>
              </a:rPr>
              <a:t>the celebration </a:t>
            </a:r>
            <a:r>
              <a:rPr lang="en-NZ" sz="1400" dirty="0">
                <a:latin typeface="ABeeZee" panose="02000000000000000000" pitchFamily="50" charset="0"/>
              </a:rPr>
              <a:t>of it helps to make the events real for people.</a:t>
            </a:r>
          </a:p>
          <a:p>
            <a:pPr>
              <a:spcAft>
                <a:spcPts val="3000"/>
              </a:spcAft>
            </a:pPr>
            <a:r>
              <a:rPr lang="en-NZ" sz="1400" dirty="0" smtClean="0">
                <a:latin typeface="ABeeZee" panose="02000000000000000000" pitchFamily="50" charset="0"/>
              </a:rPr>
              <a:t>People </a:t>
            </a:r>
            <a:r>
              <a:rPr lang="en-NZ" sz="1400" dirty="0">
                <a:latin typeface="ABeeZee" panose="02000000000000000000" pitchFamily="50" charset="0"/>
              </a:rPr>
              <a:t>can celebrate Holy Week through the special liturgies in their parish. </a:t>
            </a:r>
          </a:p>
          <a:p>
            <a:pPr>
              <a:spcAft>
                <a:spcPts val="3000"/>
              </a:spcAft>
            </a:pPr>
            <a:r>
              <a:rPr lang="en-NZ" sz="1400" dirty="0" smtClean="0">
                <a:latin typeface="ABeeZee" panose="02000000000000000000" pitchFamily="50" charset="0"/>
              </a:rPr>
              <a:t>People </a:t>
            </a:r>
            <a:r>
              <a:rPr lang="en-NZ" sz="1400" dirty="0">
                <a:latin typeface="ABeeZee" panose="02000000000000000000" pitchFamily="50" charset="0"/>
              </a:rPr>
              <a:t>can celebrate Holy Week participating in liturgies at school.</a:t>
            </a:r>
          </a:p>
          <a:p>
            <a:pPr>
              <a:spcAft>
                <a:spcPts val="3000"/>
              </a:spcAft>
            </a:pPr>
            <a:r>
              <a:rPr lang="en-NZ" sz="1400" dirty="0" smtClean="0">
                <a:latin typeface="ABeeZee" panose="02000000000000000000" pitchFamily="50" charset="0"/>
              </a:rPr>
              <a:t>Walking </a:t>
            </a:r>
            <a:r>
              <a:rPr lang="en-NZ" sz="1400" dirty="0">
                <a:latin typeface="ABeeZee" panose="02000000000000000000" pitchFamily="50" charset="0"/>
              </a:rPr>
              <a:t>the Way of the Cross in your area helps to bring the event alive.</a:t>
            </a:r>
          </a:p>
          <a:p>
            <a:pPr>
              <a:spcAft>
                <a:spcPts val="3000"/>
              </a:spcAft>
            </a:pPr>
            <a:r>
              <a:rPr lang="en-NZ" sz="1400" dirty="0" smtClean="0">
                <a:latin typeface="ABeeZee" panose="02000000000000000000" pitchFamily="50" charset="0"/>
              </a:rPr>
              <a:t>If </a:t>
            </a:r>
            <a:r>
              <a:rPr lang="en-NZ" sz="1400" dirty="0">
                <a:latin typeface="ABeeZee" panose="02000000000000000000" pitchFamily="50" charset="0"/>
              </a:rPr>
              <a:t>you can’t attend the liturgies you can read the Bible stories and pray at home.</a:t>
            </a:r>
          </a:p>
          <a:p>
            <a:pPr>
              <a:spcAft>
                <a:spcPts val="3000"/>
              </a:spcAft>
            </a:pPr>
            <a:r>
              <a:rPr lang="en-NZ" sz="1400" spc="-20" dirty="0" smtClean="0">
                <a:latin typeface="ABeeZee" panose="02000000000000000000" pitchFamily="50" charset="0"/>
              </a:rPr>
              <a:t>Whatever </a:t>
            </a:r>
            <a:r>
              <a:rPr lang="en-NZ" sz="1400" spc="-20" dirty="0">
                <a:latin typeface="ABeeZee" panose="02000000000000000000" pitchFamily="50" charset="0"/>
              </a:rPr>
              <a:t>people do it reminds them what being a disciple of Jesus is </a:t>
            </a:r>
            <a:r>
              <a:rPr lang="en-NZ" sz="1400" spc="-20" dirty="0" smtClean="0">
                <a:latin typeface="ABeeZee" panose="02000000000000000000" pitchFamily="50" charset="0"/>
              </a:rPr>
              <a:t>all about.</a:t>
            </a:r>
            <a:endParaRPr lang="en-NZ" sz="1400" spc="-20" dirty="0">
              <a:latin typeface="ABeeZee" panose="02000000000000000000" pitchFamily="50" charset="0"/>
            </a:endParaRPr>
          </a:p>
        </p:txBody>
      </p:sp>
      <p:sp>
        <p:nvSpPr>
          <p:cNvPr id="33" name="A6"/>
          <p:cNvSpPr txBox="1"/>
          <p:nvPr/>
        </p:nvSpPr>
        <p:spPr>
          <a:xfrm>
            <a:off x="97274" y="4602730"/>
            <a:ext cx="282129" cy="307777"/>
          </a:xfrm>
          <a:prstGeom prst="rect">
            <a:avLst/>
          </a:prstGeom>
          <a:noFill/>
        </p:spPr>
        <p:txBody>
          <a:bodyPr wrap="none" lIns="0" rIns="0" rtlCol="0">
            <a:spAutoFit/>
          </a:bodyPr>
          <a:lstStyle/>
          <a:p>
            <a:r>
              <a:rPr lang="en-US" sz="1400" dirty="0" smtClean="0">
                <a:latin typeface="ABeeZee" panose="02000000000000000000" pitchFamily="50" charset="0"/>
              </a:rPr>
              <a:t>A6)</a:t>
            </a:r>
            <a:endParaRPr lang="en-NZ" sz="1400" dirty="0">
              <a:latin typeface="ABeeZee" panose="02000000000000000000" pitchFamily="50" charset="0"/>
            </a:endParaRPr>
          </a:p>
        </p:txBody>
      </p:sp>
      <p:sp>
        <p:nvSpPr>
          <p:cNvPr id="27" name="Q6"/>
          <p:cNvSpPr txBox="1"/>
          <p:nvPr/>
        </p:nvSpPr>
        <p:spPr>
          <a:xfrm>
            <a:off x="97274" y="4333717"/>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Q6) _______________________________________________________________________________</a:t>
            </a:r>
            <a:endParaRPr lang="en-NZ" sz="1400" dirty="0">
              <a:latin typeface="ABeeZee" panose="02000000000000000000" pitchFamily="50" charset="0"/>
            </a:endParaRPr>
          </a:p>
        </p:txBody>
      </p:sp>
      <p:sp>
        <p:nvSpPr>
          <p:cNvPr id="32" name="A5"/>
          <p:cNvSpPr txBox="1"/>
          <p:nvPr/>
        </p:nvSpPr>
        <p:spPr>
          <a:xfrm>
            <a:off x="97274" y="4013373"/>
            <a:ext cx="282129" cy="307777"/>
          </a:xfrm>
          <a:prstGeom prst="rect">
            <a:avLst/>
          </a:prstGeom>
          <a:noFill/>
        </p:spPr>
        <p:txBody>
          <a:bodyPr wrap="none" lIns="0" rIns="0" rtlCol="0">
            <a:spAutoFit/>
          </a:bodyPr>
          <a:lstStyle/>
          <a:p>
            <a:r>
              <a:rPr lang="en-US" sz="1400" dirty="0" smtClean="0">
                <a:latin typeface="ABeeZee" panose="02000000000000000000" pitchFamily="50" charset="0"/>
              </a:rPr>
              <a:t>A5)</a:t>
            </a:r>
            <a:endParaRPr lang="en-NZ" sz="1400" dirty="0">
              <a:latin typeface="ABeeZee" panose="02000000000000000000" pitchFamily="50" charset="0"/>
            </a:endParaRPr>
          </a:p>
        </p:txBody>
      </p:sp>
      <p:sp>
        <p:nvSpPr>
          <p:cNvPr id="26" name="Q5"/>
          <p:cNvSpPr txBox="1"/>
          <p:nvPr/>
        </p:nvSpPr>
        <p:spPr>
          <a:xfrm>
            <a:off x="97274" y="3712286"/>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Q5) _______________________________________________________________________________</a:t>
            </a:r>
            <a:endParaRPr lang="en-NZ" sz="1400" dirty="0">
              <a:latin typeface="ABeeZee" panose="02000000000000000000" pitchFamily="50" charset="0"/>
            </a:endParaRPr>
          </a:p>
        </p:txBody>
      </p:sp>
      <p:sp>
        <p:nvSpPr>
          <p:cNvPr id="31" name="A4"/>
          <p:cNvSpPr txBox="1"/>
          <p:nvPr/>
        </p:nvSpPr>
        <p:spPr>
          <a:xfrm>
            <a:off x="97274" y="3405127"/>
            <a:ext cx="282129" cy="307777"/>
          </a:xfrm>
          <a:prstGeom prst="rect">
            <a:avLst/>
          </a:prstGeom>
          <a:noFill/>
        </p:spPr>
        <p:txBody>
          <a:bodyPr wrap="none" lIns="0" rIns="0" rtlCol="0">
            <a:spAutoFit/>
          </a:bodyPr>
          <a:lstStyle/>
          <a:p>
            <a:r>
              <a:rPr lang="en-US" sz="1400" dirty="0" smtClean="0">
                <a:latin typeface="ABeeZee" panose="02000000000000000000" pitchFamily="50" charset="0"/>
              </a:rPr>
              <a:t>A4)</a:t>
            </a:r>
            <a:endParaRPr lang="en-NZ" sz="1400" dirty="0">
              <a:latin typeface="ABeeZee" panose="02000000000000000000" pitchFamily="50" charset="0"/>
            </a:endParaRPr>
          </a:p>
        </p:txBody>
      </p:sp>
      <p:sp>
        <p:nvSpPr>
          <p:cNvPr id="25" name="Q4"/>
          <p:cNvSpPr txBox="1"/>
          <p:nvPr/>
        </p:nvSpPr>
        <p:spPr>
          <a:xfrm>
            <a:off x="97274" y="3113522"/>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Q4) _______________________________________________________________________________</a:t>
            </a:r>
            <a:endParaRPr lang="en-NZ" sz="1400" dirty="0">
              <a:latin typeface="ABeeZee" panose="02000000000000000000" pitchFamily="50" charset="0"/>
            </a:endParaRPr>
          </a:p>
        </p:txBody>
      </p:sp>
      <p:sp>
        <p:nvSpPr>
          <p:cNvPr id="30" name="A3"/>
          <p:cNvSpPr txBox="1"/>
          <p:nvPr/>
        </p:nvSpPr>
        <p:spPr>
          <a:xfrm>
            <a:off x="97274" y="2812863"/>
            <a:ext cx="282129" cy="307777"/>
          </a:xfrm>
          <a:prstGeom prst="rect">
            <a:avLst/>
          </a:prstGeom>
          <a:noFill/>
        </p:spPr>
        <p:txBody>
          <a:bodyPr wrap="none" lIns="0" rIns="0" rtlCol="0">
            <a:spAutoFit/>
          </a:bodyPr>
          <a:lstStyle/>
          <a:p>
            <a:r>
              <a:rPr lang="en-US" sz="1400" dirty="0" smtClean="0">
                <a:latin typeface="ABeeZee" panose="02000000000000000000" pitchFamily="50" charset="0"/>
              </a:rPr>
              <a:t>A3)</a:t>
            </a:r>
            <a:endParaRPr lang="en-NZ" sz="1400" dirty="0">
              <a:latin typeface="ABeeZee" panose="02000000000000000000" pitchFamily="50" charset="0"/>
            </a:endParaRPr>
          </a:p>
        </p:txBody>
      </p:sp>
      <p:sp>
        <p:nvSpPr>
          <p:cNvPr id="24" name="Q3"/>
          <p:cNvSpPr txBox="1"/>
          <p:nvPr/>
        </p:nvSpPr>
        <p:spPr>
          <a:xfrm>
            <a:off x="97274" y="2529770"/>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Q3) _______________________________________________________________________________</a:t>
            </a:r>
            <a:endParaRPr lang="en-NZ" sz="1400" dirty="0">
              <a:latin typeface="ABeeZee" panose="02000000000000000000" pitchFamily="50" charset="0"/>
            </a:endParaRPr>
          </a:p>
        </p:txBody>
      </p:sp>
      <p:sp>
        <p:nvSpPr>
          <p:cNvPr id="29" name="A2"/>
          <p:cNvSpPr txBox="1"/>
          <p:nvPr/>
        </p:nvSpPr>
        <p:spPr>
          <a:xfrm>
            <a:off x="97274" y="2221965"/>
            <a:ext cx="282129" cy="307777"/>
          </a:xfrm>
          <a:prstGeom prst="rect">
            <a:avLst/>
          </a:prstGeom>
          <a:noFill/>
        </p:spPr>
        <p:txBody>
          <a:bodyPr wrap="none" lIns="0" rIns="0" rtlCol="0">
            <a:spAutoFit/>
          </a:bodyPr>
          <a:lstStyle/>
          <a:p>
            <a:r>
              <a:rPr lang="en-US" sz="1400" dirty="0" smtClean="0">
                <a:latin typeface="ABeeZee" panose="02000000000000000000" pitchFamily="50" charset="0"/>
              </a:rPr>
              <a:t>A2)</a:t>
            </a:r>
            <a:endParaRPr lang="en-NZ" sz="1400" dirty="0">
              <a:latin typeface="ABeeZee" panose="02000000000000000000" pitchFamily="50" charset="0"/>
            </a:endParaRPr>
          </a:p>
        </p:txBody>
      </p:sp>
      <p:sp>
        <p:nvSpPr>
          <p:cNvPr id="23" name="Q2"/>
          <p:cNvSpPr txBox="1"/>
          <p:nvPr/>
        </p:nvSpPr>
        <p:spPr>
          <a:xfrm>
            <a:off x="97274" y="1938358"/>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Q2) _______________________________________________________________________________</a:t>
            </a:r>
            <a:endParaRPr lang="en-NZ" sz="1400" dirty="0">
              <a:latin typeface="ABeeZee" panose="02000000000000000000" pitchFamily="50" charset="0"/>
            </a:endParaRPr>
          </a:p>
        </p:txBody>
      </p:sp>
      <p:sp>
        <p:nvSpPr>
          <p:cNvPr id="28" name="A1"/>
          <p:cNvSpPr txBox="1"/>
          <p:nvPr/>
        </p:nvSpPr>
        <p:spPr>
          <a:xfrm>
            <a:off x="97274" y="1419324"/>
            <a:ext cx="282129" cy="307777"/>
          </a:xfrm>
          <a:prstGeom prst="rect">
            <a:avLst/>
          </a:prstGeom>
          <a:noFill/>
        </p:spPr>
        <p:txBody>
          <a:bodyPr wrap="none" lIns="0" rIns="0" rtlCol="0">
            <a:spAutoFit/>
          </a:bodyPr>
          <a:lstStyle/>
          <a:p>
            <a:r>
              <a:rPr lang="en-US" sz="1400" dirty="0">
                <a:latin typeface="ABeeZee" panose="02000000000000000000" pitchFamily="50" charset="0"/>
              </a:rPr>
              <a:t>A</a:t>
            </a:r>
            <a:r>
              <a:rPr lang="en-US" sz="1400" dirty="0" smtClean="0">
                <a:latin typeface="ABeeZee" panose="02000000000000000000" pitchFamily="50" charset="0"/>
              </a:rPr>
              <a:t>1)</a:t>
            </a:r>
            <a:endParaRPr lang="en-NZ" sz="1400" dirty="0">
              <a:latin typeface="ABeeZee" panose="02000000000000000000" pitchFamily="50" charset="0"/>
            </a:endParaRPr>
          </a:p>
        </p:txBody>
      </p:sp>
      <p:sp>
        <p:nvSpPr>
          <p:cNvPr id="22" name="Q1"/>
          <p:cNvSpPr txBox="1"/>
          <p:nvPr/>
        </p:nvSpPr>
        <p:spPr>
          <a:xfrm>
            <a:off x="97274" y="1114259"/>
            <a:ext cx="8837356" cy="307777"/>
          </a:xfrm>
          <a:prstGeom prst="rect">
            <a:avLst/>
          </a:prstGeom>
          <a:noFill/>
        </p:spPr>
        <p:txBody>
          <a:bodyPr wrap="none" lIns="0" rIns="0" rtlCol="0">
            <a:spAutoFit/>
          </a:bodyPr>
          <a:lstStyle/>
          <a:p>
            <a:r>
              <a:rPr lang="en-US" sz="1400" dirty="0" smtClean="0">
                <a:latin typeface="ABeeZee" panose="02000000000000000000" pitchFamily="50" charset="0"/>
              </a:rPr>
              <a:t>Q1) _______________________________________________________________________________</a:t>
            </a:r>
            <a:endParaRPr lang="en-NZ" sz="1400" dirty="0">
              <a:latin typeface="ABeeZee" panose="02000000000000000000" pitchFamily="50" charset="0"/>
            </a:endParaRPr>
          </a:p>
        </p:txBody>
      </p:sp>
      <p:sp>
        <p:nvSpPr>
          <p:cNvPr id="19" name="Question"/>
          <p:cNvSpPr txBox="1"/>
          <p:nvPr/>
        </p:nvSpPr>
        <p:spPr>
          <a:xfrm>
            <a:off x="496476" y="669971"/>
            <a:ext cx="5495827" cy="400110"/>
          </a:xfrm>
          <a:prstGeom prst="rect">
            <a:avLst/>
          </a:prstGeom>
          <a:noFill/>
        </p:spPr>
        <p:txBody>
          <a:bodyPr wrap="square" rtlCol="0">
            <a:spAutoFit/>
          </a:bodyPr>
          <a:lstStyle/>
          <a:p>
            <a:r>
              <a:rPr lang="en-NZ" sz="2000" dirty="0">
                <a:latin typeface="Lucida Handwriting" panose="03010101010101010101" pitchFamily="66" charset="0"/>
              </a:rPr>
              <a:t>Write a question for the </a:t>
            </a:r>
            <a:r>
              <a:rPr lang="en-NZ" sz="2000" dirty="0" smtClean="0">
                <a:latin typeface="Lucida Handwriting" panose="03010101010101010101" pitchFamily="66" charset="0"/>
              </a:rPr>
              <a:t>answer</a:t>
            </a:r>
            <a:endParaRPr lang="en-NZ" sz="2000" dirty="0">
              <a:latin typeface="Lucida Handwriting" panose="03010101010101010101" pitchFamily="66" charset="0"/>
            </a:endParaRPr>
          </a:p>
        </p:txBody>
      </p:sp>
      <p:sp>
        <p:nvSpPr>
          <p:cNvPr id="2" name="Title"/>
          <p:cNvSpPr>
            <a:spLocks noGrp="1"/>
          </p:cNvSpPr>
          <p:nvPr>
            <p:ph type="ctrTitle"/>
          </p:nvPr>
        </p:nvSpPr>
        <p:spPr>
          <a:xfrm>
            <a:off x="0" y="33966"/>
            <a:ext cx="9144000" cy="692175"/>
          </a:xfrm>
        </p:spPr>
        <p:txBody>
          <a:bodyPr lIns="36000" rIns="36000">
            <a:noAutofit/>
          </a:bodyPr>
          <a:lstStyle/>
          <a:p>
            <a:r>
              <a:rPr lang="en-NZ" sz="2200" dirty="0">
                <a:latin typeface="ABeeZee" panose="02000000000000000000" pitchFamily="50" charset="0"/>
              </a:rPr>
              <a:t>Celebrating the events of Holy Week as a disciple of Jesus today</a:t>
            </a:r>
            <a:endParaRPr lang="en-GB" sz="2200" dirty="0">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12" name="Textbox: Tool instructions"/>
          <p:cNvSpPr txBox="1"/>
          <p:nvPr/>
        </p:nvSpPr>
        <p:spPr>
          <a:xfrm>
            <a:off x="3411284" y="4912668"/>
            <a:ext cx="2321469" cy="230832"/>
          </a:xfrm>
          <a:prstGeom prst="rect">
            <a:avLst/>
          </a:prstGeom>
          <a:noFill/>
        </p:spPr>
        <p:txBody>
          <a:bodyPr wrap="none" rtlCol="0">
            <a:spAutoFit/>
          </a:bodyPr>
          <a:lstStyle/>
          <a:p>
            <a:pPr algn="ctr"/>
            <a:r>
              <a:rPr lang="en-GB" sz="900" dirty="0" smtClean="0">
                <a:latin typeface="ABeeZee" panose="02000000000000000000" pitchFamily="50" charset="0"/>
                <a:ea typeface="Adobe Gothic Std B" panose="020B0800000000000000" pitchFamily="34" charset="-128"/>
                <a:cs typeface="Arial" pitchFamily="34" charset="0"/>
              </a:rPr>
              <a:t>Click the arrow to return to the lesson.</a:t>
            </a:r>
            <a:endParaRPr lang="en-GB" sz="900" dirty="0">
              <a:latin typeface="ABeeZee" panose="02000000000000000000" pitchFamily="50" charset="0"/>
              <a:ea typeface="Adobe Gothic Std B" panose="020B0800000000000000" pitchFamily="34" charset="-128"/>
              <a:cs typeface="Arial" pitchFamily="34" charset="0"/>
            </a:endParaRPr>
          </a:p>
        </p:txBody>
      </p:sp>
      <p:sp>
        <p:nvSpPr>
          <p:cNvPr id="34" name="TextBox: date"/>
          <p:cNvSpPr txBox="1"/>
          <p:nvPr/>
        </p:nvSpPr>
        <p:spPr>
          <a:xfrm>
            <a:off x="7495302" y="735946"/>
            <a:ext cx="1454372" cy="276999"/>
          </a:xfrm>
          <a:prstGeom prst="rect">
            <a:avLst/>
          </a:prstGeom>
          <a:noFill/>
        </p:spPr>
        <p:txBody>
          <a:bodyPr wrap="none" rtlCol="0">
            <a:spAutoFit/>
          </a:bodyPr>
          <a:lstStyle/>
          <a:p>
            <a:r>
              <a:rPr lang="en-NZ" sz="1200" dirty="0" smtClean="0">
                <a:latin typeface="ABeeZee" panose="02000000000000000000" pitchFamily="50" charset="0"/>
                <a:ea typeface="Arial" pitchFamily="34" charset="-128"/>
                <a:cs typeface="Arial" panose="020B0604020202020204" pitchFamily="34" charset="0"/>
              </a:rPr>
              <a:t>Date: _________</a:t>
            </a:r>
            <a:endParaRPr lang="en-GB" sz="1200" dirty="0">
              <a:latin typeface="ABeeZee" panose="02000000000000000000" pitchFamily="50" charset="0"/>
              <a:ea typeface="Arial" pitchFamily="34" charset="-128"/>
              <a:cs typeface="Arial" panose="020B0604020202020204" pitchFamily="34" charset="0"/>
            </a:endParaRPr>
          </a:p>
        </p:txBody>
      </p:sp>
      <p:sp>
        <p:nvSpPr>
          <p:cNvPr id="35" name="TextBox: name"/>
          <p:cNvSpPr txBox="1"/>
          <p:nvPr/>
        </p:nvSpPr>
        <p:spPr>
          <a:xfrm>
            <a:off x="5452735" y="735946"/>
            <a:ext cx="2100255" cy="276999"/>
          </a:xfrm>
          <a:prstGeom prst="rect">
            <a:avLst/>
          </a:prstGeom>
          <a:noFill/>
        </p:spPr>
        <p:txBody>
          <a:bodyPr wrap="none" rtlCol="0">
            <a:spAutoFit/>
          </a:bodyPr>
          <a:lstStyle/>
          <a:p>
            <a:r>
              <a:rPr lang="en-NZ" sz="1200" dirty="0" smtClean="0">
                <a:latin typeface="ABeeZee" panose="02000000000000000000" pitchFamily="50" charset="0"/>
                <a:ea typeface="Arial" pitchFamily="34" charset="-128"/>
                <a:cs typeface="Arial" panose="020B0604020202020204" pitchFamily="34" charset="0"/>
              </a:rPr>
              <a:t>Name: _______________</a:t>
            </a:r>
            <a:endParaRPr lang="en-GB" sz="1200" dirty="0">
              <a:latin typeface="ABeeZee" panose="02000000000000000000" pitchFamily="50" charset="0"/>
              <a:ea typeface="Arial" pitchFamily="34" charset="-128"/>
              <a:cs typeface="Arial" panose="020B0604020202020204" pitchFamily="34" charset="0"/>
            </a:endParaRPr>
          </a:p>
        </p:txBody>
      </p:sp>
      <p:sp>
        <p:nvSpPr>
          <p:cNvPr id="36"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944803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7th Answer"/>
          <p:cNvSpPr/>
          <p:nvPr/>
        </p:nvSpPr>
        <p:spPr>
          <a:xfrm>
            <a:off x="4639873"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2" name="Rectangle: 6th Answer"/>
          <p:cNvSpPr/>
          <p:nvPr/>
        </p:nvSpPr>
        <p:spPr>
          <a:xfrm>
            <a:off x="200587"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8" name="Rectangle: 5th Answer"/>
          <p:cNvSpPr/>
          <p:nvPr/>
        </p:nvSpPr>
        <p:spPr>
          <a:xfrm>
            <a:off x="200806" y="3394624"/>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5" name="Rectangle: 4th Answer"/>
          <p:cNvSpPr/>
          <p:nvPr/>
        </p:nvSpPr>
        <p:spPr>
          <a:xfrm>
            <a:off x="200588" y="2820390"/>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6" name="Rectangle: 3rd Answer"/>
          <p:cNvSpPr/>
          <p:nvPr/>
        </p:nvSpPr>
        <p:spPr>
          <a:xfrm>
            <a:off x="200588" y="2246156"/>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38" name="Rectangle: 2nd Answer"/>
          <p:cNvSpPr/>
          <p:nvPr/>
        </p:nvSpPr>
        <p:spPr>
          <a:xfrm>
            <a:off x="200588" y="1671922"/>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40" name="Rectangle: 1st Answer"/>
          <p:cNvSpPr/>
          <p:nvPr/>
        </p:nvSpPr>
        <p:spPr>
          <a:xfrm>
            <a:off x="200588" y="1097688"/>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BeeZee" panose="02000000000000000000" pitchFamily="50" charset="0"/>
            </a:endParaRPr>
          </a:p>
        </p:txBody>
      </p:sp>
      <p:sp>
        <p:nvSpPr>
          <p:cNvPr id="26" name="Textbox: Line 7"/>
          <p:cNvSpPr txBox="1"/>
          <p:nvPr/>
        </p:nvSpPr>
        <p:spPr>
          <a:xfrm>
            <a:off x="4598449" y="3952273"/>
            <a:ext cx="4314941" cy="230832"/>
          </a:xfrm>
          <a:prstGeom prst="rect">
            <a:avLst/>
          </a:prstGeom>
          <a:noFill/>
        </p:spPr>
        <p:txBody>
          <a:bodyPr wrap="square" rtlCol="0">
            <a:spAutoFit/>
          </a:bodyPr>
          <a:lstStyle/>
          <a:p>
            <a:pPr lvl="0"/>
            <a:r>
              <a:rPr lang="en-NZ" sz="900" dirty="0">
                <a:latin typeface="ABeeZee" panose="02000000000000000000" pitchFamily="50" charset="0"/>
                <a:ea typeface="Adobe Gothic Std B" panose="020B0800000000000000" pitchFamily="34" charset="-128"/>
              </a:rPr>
              <a:t>7</a:t>
            </a:r>
            <a:r>
              <a:rPr lang="en-NZ" sz="900" dirty="0" smtClean="0">
                <a:latin typeface="ABeeZee" panose="02000000000000000000" pitchFamily="50" charset="0"/>
                <a:ea typeface="Adobe Gothic Std B" panose="020B0800000000000000" pitchFamily="34" charset="-128"/>
              </a:rPr>
              <a:t>. Questions </a:t>
            </a:r>
            <a:r>
              <a:rPr lang="en-NZ" sz="900" dirty="0">
                <a:latin typeface="ABeeZee" panose="02000000000000000000" pitchFamily="50" charset="0"/>
                <a:ea typeface="Adobe Gothic Std B" panose="020B0800000000000000" pitchFamily="34" charset="-128"/>
              </a:rPr>
              <a:t>I would like to ask about the topics in this resource </a:t>
            </a:r>
            <a:r>
              <a:rPr lang="en-NZ" sz="900" dirty="0" smtClean="0">
                <a:latin typeface="ABeeZee" panose="02000000000000000000" pitchFamily="50" charset="0"/>
                <a:ea typeface="Adobe Gothic Std B" panose="020B0800000000000000" pitchFamily="34" charset="-128"/>
              </a:rPr>
              <a:t>are...</a:t>
            </a:r>
            <a:endParaRPr lang="en-NZ" sz="900" dirty="0">
              <a:latin typeface="ABeeZee" panose="02000000000000000000" pitchFamily="50" charset="0"/>
              <a:ea typeface="Adobe Gothic Std B" panose="020B0800000000000000" pitchFamily="34" charset="-128"/>
            </a:endParaRPr>
          </a:p>
        </p:txBody>
      </p:sp>
      <p:sp>
        <p:nvSpPr>
          <p:cNvPr id="25" name="Textbox: Line 6"/>
          <p:cNvSpPr txBox="1"/>
          <p:nvPr/>
        </p:nvSpPr>
        <p:spPr>
          <a:xfrm>
            <a:off x="145882" y="3936902"/>
            <a:ext cx="4314941" cy="230832"/>
          </a:xfrm>
          <a:prstGeom prst="rect">
            <a:avLst/>
          </a:prstGeom>
          <a:noFill/>
        </p:spPr>
        <p:txBody>
          <a:bodyPr wrap="square" rtlCol="0">
            <a:spAutoFit/>
          </a:bodyPr>
          <a:lstStyle/>
          <a:p>
            <a:r>
              <a:rPr lang="en-NZ" sz="900" dirty="0" smtClean="0">
                <a:latin typeface="ABeeZee" panose="02000000000000000000" pitchFamily="50" charset="0"/>
                <a:ea typeface="Adobe Gothic Std B" panose="020B0800000000000000" pitchFamily="34" charset="-128"/>
              </a:rPr>
              <a:t>6. Which </a:t>
            </a:r>
            <a:r>
              <a:rPr lang="en-NZ" sz="900" dirty="0">
                <a:latin typeface="ABeeZee" panose="02000000000000000000" pitchFamily="50" charset="0"/>
                <a:ea typeface="Adobe Gothic Std B" panose="020B0800000000000000" pitchFamily="34" charset="-128"/>
              </a:rPr>
              <a:t>activity do you think helped you to learn best in this resource</a:t>
            </a:r>
            <a:r>
              <a:rPr lang="en-NZ" sz="900" dirty="0" smtClean="0">
                <a:latin typeface="ABeeZee" panose="02000000000000000000" pitchFamily="50" charset="0"/>
                <a:ea typeface="Adobe Gothic Std B" panose="020B0800000000000000" pitchFamily="34" charset="-128"/>
              </a:rPr>
              <a:t>?</a:t>
            </a:r>
            <a:endParaRPr lang="en-NZ" sz="900" dirty="0">
              <a:latin typeface="ABeeZee" panose="02000000000000000000" pitchFamily="50" charset="0"/>
              <a:ea typeface="Adobe Gothic Std B" panose="020B0800000000000000" pitchFamily="34" charset="-128"/>
            </a:endParaRPr>
          </a:p>
        </p:txBody>
      </p:sp>
      <p:sp>
        <p:nvSpPr>
          <p:cNvPr id="29" name="Textbox: Line 5"/>
          <p:cNvSpPr txBox="1"/>
          <p:nvPr/>
        </p:nvSpPr>
        <p:spPr>
          <a:xfrm>
            <a:off x="140046" y="3378566"/>
            <a:ext cx="8075178" cy="230832"/>
          </a:xfrm>
          <a:prstGeom prst="rect">
            <a:avLst/>
          </a:prstGeom>
          <a:noFill/>
        </p:spPr>
        <p:txBody>
          <a:bodyPr wrap="square" rtlCol="0">
            <a:spAutoFit/>
          </a:bodyPr>
          <a:lstStyle/>
          <a:p>
            <a:pPr lvl="0"/>
            <a:r>
              <a:rPr lang="en-NZ" sz="900" dirty="0" smtClean="0">
                <a:latin typeface="ABeeZee" panose="02000000000000000000" pitchFamily="50" charset="0"/>
                <a:ea typeface="Adobe Gothic Std B" panose="020B0800000000000000" pitchFamily="34" charset="-128"/>
              </a:rPr>
              <a:t>5. </a:t>
            </a:r>
            <a:r>
              <a:rPr lang="en-US" sz="900" dirty="0" smtClean="0">
                <a:latin typeface="ABeeZee" panose="02000000000000000000" pitchFamily="50" charset="0"/>
                <a:ea typeface="Adobe Gothic Std B" panose="020B0800000000000000" pitchFamily="34" charset="-128"/>
              </a:rPr>
              <a:t>Describe </a:t>
            </a:r>
            <a:r>
              <a:rPr lang="en-US" sz="900" dirty="0">
                <a:latin typeface="ABeeZee" panose="02000000000000000000" pitchFamily="50" charset="0"/>
                <a:ea typeface="Adobe Gothic Std B" panose="020B0800000000000000" pitchFamily="34" charset="-128"/>
              </a:rPr>
              <a:t>how liturgies can help people feel they are part of the events they are celebrating and how this connects them more deeply to Jesus. </a:t>
            </a:r>
            <a:endParaRPr lang="en-NZ" sz="900" i="1" dirty="0">
              <a:latin typeface="ABeeZee" panose="02000000000000000000" pitchFamily="50" charset="0"/>
              <a:ea typeface="Adobe Gothic Std B" panose="020B0800000000000000" pitchFamily="34" charset="-128"/>
            </a:endParaRPr>
          </a:p>
        </p:txBody>
      </p:sp>
      <p:sp>
        <p:nvSpPr>
          <p:cNvPr id="41" name="Textbox: Line 4"/>
          <p:cNvSpPr txBox="1"/>
          <p:nvPr/>
        </p:nvSpPr>
        <p:spPr>
          <a:xfrm>
            <a:off x="139828" y="2818283"/>
            <a:ext cx="8429137" cy="230832"/>
          </a:xfrm>
          <a:prstGeom prst="rect">
            <a:avLst/>
          </a:prstGeom>
          <a:noFill/>
        </p:spPr>
        <p:txBody>
          <a:bodyPr wrap="square" rtlCol="0">
            <a:spAutoFit/>
          </a:bodyPr>
          <a:lstStyle/>
          <a:p>
            <a:pPr marL="88900" indent="-88900">
              <a:buFont typeface="+mj-lt"/>
              <a:buAutoNum type="arabicPeriod" startAt="4"/>
            </a:pPr>
            <a:r>
              <a:rPr lang="en-US" sz="900" dirty="0">
                <a:latin typeface="ABeeZee" panose="02000000000000000000" pitchFamily="50" charset="0"/>
                <a:ea typeface="Adobe Gothic Std B" panose="020B0800000000000000" pitchFamily="34" charset="-128"/>
              </a:rPr>
              <a:t>Name a cross some children of your age have to bear in their lives and say how you could help them to bear it.</a:t>
            </a:r>
            <a:endParaRPr lang="en-NZ" sz="900" dirty="0">
              <a:latin typeface="ABeeZee" panose="02000000000000000000" pitchFamily="50" charset="0"/>
              <a:ea typeface="Adobe Gothic Std B" panose="020B0800000000000000" pitchFamily="34" charset="-128"/>
            </a:endParaRPr>
          </a:p>
        </p:txBody>
      </p:sp>
      <p:sp>
        <p:nvSpPr>
          <p:cNvPr id="42" name="Textbox: Line 3"/>
          <p:cNvSpPr txBox="1"/>
          <p:nvPr/>
        </p:nvSpPr>
        <p:spPr>
          <a:xfrm>
            <a:off x="139828" y="2247160"/>
            <a:ext cx="8856045" cy="230832"/>
          </a:xfrm>
          <a:prstGeom prst="rect">
            <a:avLst/>
          </a:prstGeom>
          <a:noFill/>
        </p:spPr>
        <p:txBody>
          <a:bodyPr wrap="square" rtlCol="0">
            <a:spAutoFit/>
          </a:bodyPr>
          <a:lstStyle/>
          <a:p>
            <a:pPr lvl="0"/>
            <a:r>
              <a:rPr lang="en-NZ" sz="900" dirty="0" smtClean="0">
                <a:latin typeface="ABeeZee" panose="02000000000000000000" pitchFamily="50" charset="0"/>
                <a:ea typeface="Adobe Gothic Std B" panose="020B0800000000000000" pitchFamily="34" charset="-128"/>
              </a:rPr>
              <a:t>3. </a:t>
            </a:r>
            <a:r>
              <a:rPr lang="en-US" sz="900" dirty="0" smtClean="0">
                <a:latin typeface="ABeeZee" panose="02000000000000000000" pitchFamily="50" charset="0"/>
                <a:ea typeface="Adobe Gothic Std B" panose="020B0800000000000000" pitchFamily="34" charset="-128"/>
              </a:rPr>
              <a:t>Write </a:t>
            </a:r>
            <a:r>
              <a:rPr lang="en-US" sz="900" dirty="0">
                <a:latin typeface="ABeeZee" panose="02000000000000000000" pitchFamily="50" charset="0"/>
                <a:ea typeface="Adobe Gothic Std B" panose="020B0800000000000000" pitchFamily="34" charset="-128"/>
              </a:rPr>
              <a:t>5 things you learned about Passover and say </a:t>
            </a:r>
            <a:r>
              <a:rPr lang="en-US" sz="900" dirty="0" smtClean="0">
                <a:latin typeface="ABeeZee" panose="02000000000000000000" pitchFamily="50" charset="0"/>
                <a:ea typeface="Adobe Gothic Std B" panose="020B0800000000000000" pitchFamily="34" charset="-128"/>
              </a:rPr>
              <a:t>what </a:t>
            </a:r>
            <a:r>
              <a:rPr lang="en-US" sz="900" dirty="0">
                <a:latin typeface="ABeeZee" panose="02000000000000000000" pitchFamily="50" charset="0"/>
                <a:ea typeface="Adobe Gothic Std B" panose="020B0800000000000000" pitchFamily="34" charset="-128"/>
              </a:rPr>
              <a:t>the word refers to in the Old and New Testament. </a:t>
            </a:r>
            <a:r>
              <a:rPr lang="en-US" sz="900" i="1" dirty="0">
                <a:latin typeface="ABeeZee" panose="02000000000000000000" pitchFamily="50" charset="0"/>
                <a:ea typeface="Adobe Gothic Std B" panose="020B0800000000000000" pitchFamily="34" charset="-128"/>
              </a:rPr>
              <a:t>(Slide 6)</a:t>
            </a:r>
            <a:endParaRPr lang="en-NZ" sz="900" i="1" dirty="0">
              <a:latin typeface="ABeeZee" panose="02000000000000000000" pitchFamily="50" charset="0"/>
              <a:ea typeface="Adobe Gothic Std B" panose="020B0800000000000000" pitchFamily="34" charset="-128"/>
            </a:endParaRPr>
          </a:p>
        </p:txBody>
      </p:sp>
      <p:sp>
        <p:nvSpPr>
          <p:cNvPr id="44" name="Textbox: Line 2"/>
          <p:cNvSpPr txBox="1"/>
          <p:nvPr/>
        </p:nvSpPr>
        <p:spPr>
          <a:xfrm>
            <a:off x="139829" y="1655654"/>
            <a:ext cx="8856044" cy="230832"/>
          </a:xfrm>
          <a:prstGeom prst="rect">
            <a:avLst/>
          </a:prstGeom>
          <a:noFill/>
        </p:spPr>
        <p:txBody>
          <a:bodyPr wrap="square" rtlCol="0">
            <a:spAutoFit/>
          </a:bodyPr>
          <a:lstStyle/>
          <a:p>
            <a:pPr lvl="0"/>
            <a:r>
              <a:rPr lang="en-NZ" sz="900" dirty="0" smtClean="0">
                <a:latin typeface="ABeeZee" panose="02000000000000000000" pitchFamily="50" charset="0"/>
                <a:ea typeface="Adobe Gothic Std B" panose="020B0800000000000000" pitchFamily="34" charset="-128"/>
              </a:rPr>
              <a:t>2. </a:t>
            </a:r>
            <a:r>
              <a:rPr lang="en-US" sz="900" dirty="0" smtClean="0">
                <a:latin typeface="ABeeZee" panose="02000000000000000000" pitchFamily="50" charset="0"/>
                <a:ea typeface="Adobe Gothic Std B" panose="020B0800000000000000" pitchFamily="34" charset="-128"/>
              </a:rPr>
              <a:t>Name </a:t>
            </a:r>
            <a:r>
              <a:rPr lang="en-US" sz="900" dirty="0">
                <a:latin typeface="ABeeZee" panose="02000000000000000000" pitchFamily="50" charset="0"/>
                <a:ea typeface="Adobe Gothic Std B" panose="020B0800000000000000" pitchFamily="34" charset="-128"/>
              </a:rPr>
              <a:t>what 3 significant things are recalled and re-enacted at the Holy Thursday liturgy that bring to life what Jesus did at the Last Supper. </a:t>
            </a:r>
            <a:r>
              <a:rPr lang="en-US" sz="900" i="1" dirty="0">
                <a:latin typeface="ABeeZee" panose="02000000000000000000" pitchFamily="50" charset="0"/>
                <a:ea typeface="Adobe Gothic Std B" panose="020B0800000000000000" pitchFamily="34" charset="-128"/>
              </a:rPr>
              <a:t>(Slide 5)</a:t>
            </a:r>
            <a:endParaRPr lang="en-NZ" sz="900" i="1" dirty="0">
              <a:latin typeface="ABeeZee" panose="02000000000000000000" pitchFamily="50" charset="0"/>
              <a:ea typeface="Adobe Gothic Std B" panose="020B0800000000000000" pitchFamily="34" charset="-128"/>
            </a:endParaRPr>
          </a:p>
        </p:txBody>
      </p:sp>
      <p:sp>
        <p:nvSpPr>
          <p:cNvPr id="46" name="Textbox: Line 1"/>
          <p:cNvSpPr txBox="1"/>
          <p:nvPr/>
        </p:nvSpPr>
        <p:spPr>
          <a:xfrm>
            <a:off x="139828" y="1061881"/>
            <a:ext cx="8877247" cy="230832"/>
          </a:xfrm>
          <a:prstGeom prst="rect">
            <a:avLst/>
          </a:prstGeom>
          <a:noFill/>
        </p:spPr>
        <p:txBody>
          <a:bodyPr wrap="square" rtlCol="0">
            <a:spAutoFit/>
          </a:bodyPr>
          <a:lstStyle/>
          <a:p>
            <a:pPr marL="88900" lvl="0" indent="-88900">
              <a:buFont typeface="+mj-lt"/>
              <a:buAutoNum type="arabicPeriod"/>
            </a:pPr>
            <a:r>
              <a:rPr lang="en-US" sz="900" dirty="0" smtClean="0">
                <a:latin typeface="ABeeZee" panose="02000000000000000000" pitchFamily="50" charset="0"/>
                <a:ea typeface="Adobe Gothic Std B" panose="020B0800000000000000" pitchFamily="34" charset="-128"/>
              </a:rPr>
              <a:t>Name </a:t>
            </a:r>
            <a:r>
              <a:rPr lang="en-US" sz="900" dirty="0">
                <a:latin typeface="ABeeZee" panose="02000000000000000000" pitchFamily="50" charset="0"/>
                <a:ea typeface="Adobe Gothic Std B" panose="020B0800000000000000" pitchFamily="34" charset="-128"/>
              </a:rPr>
              <a:t>3 ways Christians celebrate Holy Week liturgies and explain why it is good to do this. </a:t>
            </a:r>
            <a:r>
              <a:rPr lang="en-US" sz="900" i="1" dirty="0">
                <a:latin typeface="ABeeZee" panose="02000000000000000000" pitchFamily="50" charset="0"/>
                <a:ea typeface="Adobe Gothic Std B" panose="020B0800000000000000" pitchFamily="34" charset="-128"/>
              </a:rPr>
              <a:t>(Slide 3)</a:t>
            </a:r>
            <a:endParaRPr lang="en-NZ" sz="900" i="1" dirty="0">
              <a:latin typeface="ABeeZee" panose="02000000000000000000" pitchFamily="50" charset="0"/>
              <a:ea typeface="Adobe Gothic Std B" panose="020B0800000000000000" pitchFamily="34" charset="-128"/>
            </a:endParaRPr>
          </a:p>
        </p:txBody>
      </p:sp>
      <p:sp>
        <p:nvSpPr>
          <p:cNvPr id="48" name="TextBox: Date"/>
          <p:cNvSpPr txBox="1"/>
          <p:nvPr/>
        </p:nvSpPr>
        <p:spPr>
          <a:xfrm>
            <a:off x="4818116" y="661592"/>
            <a:ext cx="2528449" cy="369332"/>
          </a:xfrm>
          <a:prstGeom prst="rect">
            <a:avLst/>
          </a:prstGeom>
          <a:noFill/>
        </p:spPr>
        <p:txBody>
          <a:bodyPr wrap="none" rtlCol="0">
            <a:spAutoFit/>
          </a:bodyPr>
          <a:lstStyle/>
          <a:p>
            <a:r>
              <a:rPr lang="en-NZ" b="1" dirty="0" smtClean="0">
                <a:latin typeface="ABeeZee" panose="02000000000000000000" pitchFamily="50" charset="0"/>
                <a:ea typeface="Segoe UI" pitchFamily="34" charset="0"/>
                <a:cs typeface="Segoe UI" pitchFamily="34" charset="0"/>
              </a:rPr>
              <a:t>Date:____________</a:t>
            </a:r>
            <a:endParaRPr lang="en-GB" b="1" dirty="0">
              <a:latin typeface="ABeeZee" panose="02000000000000000000" pitchFamily="50" charset="0"/>
              <a:ea typeface="Segoe UI" pitchFamily="34" charset="0"/>
              <a:cs typeface="Segoe UI" pitchFamily="34" charset="0"/>
            </a:endParaRPr>
          </a:p>
        </p:txBody>
      </p:sp>
      <p:sp>
        <p:nvSpPr>
          <p:cNvPr id="49" name="TextBox: Name"/>
          <p:cNvSpPr txBox="1"/>
          <p:nvPr/>
        </p:nvSpPr>
        <p:spPr>
          <a:xfrm>
            <a:off x="431545" y="661592"/>
            <a:ext cx="4389343" cy="369332"/>
          </a:xfrm>
          <a:prstGeom prst="rect">
            <a:avLst/>
          </a:prstGeom>
          <a:noFill/>
        </p:spPr>
        <p:txBody>
          <a:bodyPr wrap="none" rtlCol="0">
            <a:spAutoFit/>
          </a:bodyPr>
          <a:lstStyle/>
          <a:p>
            <a:r>
              <a:rPr lang="en-NZ" b="1" dirty="0" smtClean="0">
                <a:latin typeface="ABeeZee" panose="02000000000000000000" pitchFamily="50" charset="0"/>
                <a:ea typeface="Segoe UI" pitchFamily="34" charset="0"/>
                <a:cs typeface="Segoe UI" pitchFamily="34" charset="0"/>
              </a:rPr>
              <a:t>Name:________________________</a:t>
            </a:r>
            <a:endParaRPr lang="en-GB" b="1" dirty="0">
              <a:latin typeface="ABeeZee" panose="02000000000000000000" pitchFamily="50" charset="0"/>
              <a:ea typeface="Segoe UI" pitchFamily="34" charset="0"/>
              <a:cs typeface="Segoe UI" pitchFamily="34" charset="0"/>
            </a:endParaRPr>
          </a:p>
        </p:txBody>
      </p:sp>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ABeeZee" panose="02000000000000000000" pitchFamily="50" charset="0"/>
                <a:ea typeface="Adobe Gothic Std B" panose="020B0800000000000000" pitchFamily="34" charset="-128"/>
                <a:cs typeface="Verdana" panose="020B0604030504040204" pitchFamily="34" charset="0"/>
              </a:rPr>
              <a:t>Check up</a:t>
            </a:r>
            <a:endParaRPr lang="en-GB" sz="4000" b="1" dirty="0">
              <a:ln w="10160">
                <a:noFill/>
                <a:prstDash val="solid"/>
              </a:ln>
              <a:latin typeface="ABeeZee" panose="02000000000000000000" pitchFamily="50" charset="0"/>
              <a:ea typeface="Adobe Gothic Std B" panose="020B0800000000000000" pitchFamily="34" charset="-128"/>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Tool instructions"/>
          <p:cNvSpPr txBox="1"/>
          <p:nvPr/>
        </p:nvSpPr>
        <p:spPr>
          <a:xfrm>
            <a:off x="3314303" y="4943445"/>
            <a:ext cx="2515432" cy="230832"/>
          </a:xfrm>
          <a:prstGeom prst="rect">
            <a:avLst/>
          </a:prstGeom>
          <a:noFill/>
        </p:spPr>
        <p:txBody>
          <a:bodyPr wrap="none" rtlCol="0">
            <a:spAutoFit/>
          </a:bodyPr>
          <a:lstStyle/>
          <a:p>
            <a:pPr algn="ctr"/>
            <a:r>
              <a:rPr lang="en-GB" sz="900" dirty="0" smtClean="0">
                <a:latin typeface="ABeeZee" panose="02000000000000000000" pitchFamily="50" charset="0"/>
                <a:ea typeface="Adobe Gothic Std B" panose="020B0800000000000000" pitchFamily="34" charset="-128"/>
                <a:cs typeface="Arial" pitchFamily="34" charset="0"/>
              </a:rPr>
              <a:t>Click the up arrow to return to the lesson</a:t>
            </a:r>
            <a:endParaRPr lang="en-GB" sz="900" dirty="0">
              <a:latin typeface="ABeeZee" panose="02000000000000000000" pitchFamily="50" charset="0"/>
              <a:ea typeface="Adobe Gothic Std B" panose="020B0800000000000000" pitchFamily="34" charset="-128"/>
              <a:cs typeface="Arial" pitchFamily="34" charset="0"/>
            </a:endParaRPr>
          </a:p>
        </p:txBody>
      </p:sp>
      <p:pic>
        <p:nvPicPr>
          <p:cNvPr id="34" name="Picture 3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159267" y="163967"/>
            <a:ext cx="1882249" cy="485343"/>
          </a:xfrm>
          <a:prstGeom prst="rect">
            <a:avLst/>
          </a:prstGeom>
        </p:spPr>
      </p:pic>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p:cNvSpPr txBox="1"/>
          <p:nvPr/>
        </p:nvSpPr>
        <p:spPr>
          <a:xfrm>
            <a:off x="179109" y="599494"/>
            <a:ext cx="8820891" cy="4031873"/>
          </a:xfrm>
          <a:prstGeom prst="rect">
            <a:avLst/>
          </a:prstGeom>
          <a:noFill/>
        </p:spPr>
        <p:txBody>
          <a:bodyPr wrap="square" rtlCol="0">
            <a:spAutoFit/>
          </a:bodyPr>
          <a:lstStyle/>
          <a:p>
            <a:pPr marL="984250" lvl="0" indent="-266700">
              <a:spcAft>
                <a:spcPts val="1200"/>
              </a:spcAft>
              <a:buFont typeface="Wingdings" panose="05000000000000000000" pitchFamily="2" charset="2"/>
              <a:buChar char="v"/>
            </a:pPr>
            <a:r>
              <a:rPr lang="en-NZ" sz="1400" b="1" i="1" dirty="0">
                <a:latin typeface="ABeeZee" panose="02000000000000000000" pitchFamily="50" charset="0"/>
              </a:rPr>
              <a:t>Share the Liturgical Year pre-test (R1, Slide 3) </a:t>
            </a:r>
            <a:r>
              <a:rPr lang="en-NZ" sz="1400" dirty="0">
                <a:latin typeface="ABeeZee" panose="02000000000000000000" pitchFamily="50" charset="0"/>
              </a:rPr>
              <a:t>to illustrate what </a:t>
            </a:r>
            <a:r>
              <a:rPr lang="en-NZ" sz="1400" dirty="0" smtClean="0">
                <a:latin typeface="ABeeZee" panose="02000000000000000000" pitchFamily="50" charset="0"/>
              </a:rPr>
              <a:t>you</a:t>
            </a:r>
            <a:br>
              <a:rPr lang="en-NZ" sz="1400" dirty="0" smtClean="0">
                <a:latin typeface="ABeeZee" panose="02000000000000000000" pitchFamily="50" charset="0"/>
              </a:rPr>
            </a:br>
            <a:r>
              <a:rPr lang="en-NZ" sz="1400" dirty="0" smtClean="0">
                <a:latin typeface="ABeeZee" panose="02000000000000000000" pitchFamily="50" charset="0"/>
              </a:rPr>
              <a:t>have learned about the </a:t>
            </a:r>
            <a:r>
              <a:rPr lang="en-NZ" sz="1400" dirty="0">
                <a:latin typeface="ABeeZee" panose="02000000000000000000" pitchFamily="50" charset="0"/>
              </a:rPr>
              <a:t>Liturgical Year and what you know about </a:t>
            </a:r>
            <a:r>
              <a:rPr lang="en-NZ" sz="1400" dirty="0" smtClean="0">
                <a:latin typeface="ABeeZee" panose="02000000000000000000" pitchFamily="50" charset="0"/>
              </a:rPr>
              <a:t>Holy Week</a:t>
            </a:r>
            <a:br>
              <a:rPr lang="en-NZ" sz="1400" dirty="0" smtClean="0">
                <a:latin typeface="ABeeZee" panose="02000000000000000000" pitchFamily="50" charset="0"/>
              </a:rPr>
            </a:br>
            <a:r>
              <a:rPr lang="en-NZ" sz="1400" dirty="0" smtClean="0">
                <a:latin typeface="ABeeZee" panose="02000000000000000000" pitchFamily="50" charset="0"/>
              </a:rPr>
              <a:t>and </a:t>
            </a:r>
            <a:r>
              <a:rPr lang="en-NZ" sz="1400" dirty="0">
                <a:latin typeface="ABeeZee" panose="02000000000000000000" pitchFamily="50" charset="0"/>
              </a:rPr>
              <a:t>the Liturgies that re-enact </a:t>
            </a:r>
            <a:r>
              <a:rPr lang="en-NZ" sz="1400" dirty="0" smtClean="0">
                <a:latin typeface="ABeeZee" panose="02000000000000000000" pitchFamily="50" charset="0"/>
              </a:rPr>
              <a:t>the events </a:t>
            </a:r>
            <a:r>
              <a:rPr lang="en-NZ" sz="1400" dirty="0">
                <a:latin typeface="ABeeZee" panose="02000000000000000000" pitchFamily="50" charset="0"/>
              </a:rPr>
              <a:t>of the first Holy Week</a:t>
            </a:r>
            <a:r>
              <a:rPr lang="en-NZ" sz="1400" dirty="0" smtClean="0">
                <a:latin typeface="ABeeZee" panose="02000000000000000000" pitchFamily="50" charset="0"/>
              </a:rPr>
              <a:t>.</a:t>
            </a:r>
            <a:endParaRPr lang="en-NZ" sz="1400" dirty="0">
              <a:latin typeface="ABeeZee" panose="02000000000000000000" pitchFamily="50" charset="0"/>
            </a:endParaRPr>
          </a:p>
          <a:p>
            <a:pPr marL="285750" lvl="0" indent="-285750">
              <a:spcAft>
                <a:spcPts val="1200"/>
              </a:spcAft>
              <a:buFont typeface="Wingdings" panose="05000000000000000000" pitchFamily="2" charset="2"/>
              <a:buChar char="v"/>
            </a:pPr>
            <a:r>
              <a:rPr lang="en-NZ" sz="1400" b="1" i="1" dirty="0">
                <a:latin typeface="ABeeZee" panose="02000000000000000000" pitchFamily="50" charset="0"/>
              </a:rPr>
              <a:t>Share the poster at home that you made to </a:t>
            </a:r>
            <a:r>
              <a:rPr lang="en-NZ" sz="1400" b="1" i="1" dirty="0" smtClean="0">
                <a:latin typeface="ABeeZee" panose="02000000000000000000" pitchFamily="50" charset="0"/>
              </a:rPr>
              <a:t>advertise</a:t>
            </a:r>
            <a:r>
              <a:rPr lang="en-NZ" sz="1400" b="1" i="1" dirty="0">
                <a:latin typeface="ABeeZee" panose="02000000000000000000" pitchFamily="50" charset="0"/>
              </a:rPr>
              <a:t/>
            </a:r>
            <a:br>
              <a:rPr lang="en-NZ" sz="1400" b="1" i="1" dirty="0">
                <a:latin typeface="ABeeZee" panose="02000000000000000000" pitchFamily="50" charset="0"/>
              </a:rPr>
            </a:br>
            <a:r>
              <a:rPr lang="en-NZ" sz="1400" dirty="0" smtClean="0">
                <a:latin typeface="ABeeZee" panose="02000000000000000000" pitchFamily="50" charset="0"/>
              </a:rPr>
              <a:t>the </a:t>
            </a:r>
            <a:r>
              <a:rPr lang="en-NZ" sz="1400" dirty="0">
                <a:latin typeface="ABeeZee" panose="02000000000000000000" pitchFamily="50" charset="0"/>
              </a:rPr>
              <a:t>Holy Week </a:t>
            </a:r>
            <a:r>
              <a:rPr lang="en-NZ" sz="1400" dirty="0" smtClean="0">
                <a:latin typeface="ABeeZee" panose="02000000000000000000" pitchFamily="50" charset="0"/>
              </a:rPr>
              <a:t>Liturgies in </a:t>
            </a:r>
            <a:r>
              <a:rPr lang="en-NZ" sz="1400" dirty="0">
                <a:latin typeface="ABeeZee" panose="02000000000000000000" pitchFamily="50" charset="0"/>
              </a:rPr>
              <a:t>a parish near your home.</a:t>
            </a:r>
            <a:r>
              <a:rPr lang="en-NZ" sz="1400" b="1" dirty="0">
                <a:latin typeface="ABeeZee" panose="02000000000000000000" pitchFamily="50" charset="0"/>
              </a:rPr>
              <a:t> </a:t>
            </a:r>
            <a:r>
              <a:rPr lang="en-NZ" sz="1400" b="1" i="1" dirty="0">
                <a:latin typeface="ABeeZee" panose="02000000000000000000" pitchFamily="50" charset="0"/>
              </a:rPr>
              <a:t>(R1, Slide 10</a:t>
            </a:r>
            <a:r>
              <a:rPr lang="en-NZ" sz="1400" b="1" i="1" dirty="0" smtClean="0">
                <a:latin typeface="ABeeZee" panose="02000000000000000000" pitchFamily="50" charset="0"/>
              </a:rPr>
              <a:t>)</a:t>
            </a:r>
            <a:endParaRPr lang="en-NZ" sz="1400" b="1" i="1" dirty="0">
              <a:latin typeface="ABeeZee" panose="02000000000000000000" pitchFamily="50" charset="0"/>
            </a:endParaRPr>
          </a:p>
          <a:p>
            <a:pPr marL="285750" lvl="0" indent="-285750">
              <a:spcAft>
                <a:spcPts val="1200"/>
              </a:spcAft>
              <a:buFont typeface="Wingdings" panose="05000000000000000000" pitchFamily="2" charset="2"/>
              <a:buChar char="v"/>
            </a:pPr>
            <a:r>
              <a:rPr lang="en-NZ" sz="1400" b="1" i="1" dirty="0">
                <a:latin typeface="ABeeZee" panose="02000000000000000000" pitchFamily="50" charset="0"/>
              </a:rPr>
              <a:t>Design a sticker </a:t>
            </a:r>
            <a:r>
              <a:rPr lang="en-NZ" sz="1400" dirty="0">
                <a:latin typeface="ABeeZee" panose="02000000000000000000" pitchFamily="50" charset="0"/>
              </a:rPr>
              <a:t>or a fridge magnet with a Scripture quote from one </a:t>
            </a:r>
            <a:r>
              <a:rPr lang="en-NZ" sz="1400" dirty="0" smtClean="0">
                <a:latin typeface="ABeeZee" panose="02000000000000000000" pitchFamily="50" charset="0"/>
              </a:rPr>
              <a:t>of</a:t>
            </a:r>
            <a:br>
              <a:rPr lang="en-NZ" sz="1400" dirty="0" smtClean="0">
                <a:latin typeface="ABeeZee" panose="02000000000000000000" pitchFamily="50" charset="0"/>
              </a:rPr>
            </a:br>
            <a:r>
              <a:rPr lang="en-NZ" sz="1400" dirty="0" smtClean="0">
                <a:latin typeface="ABeeZee" panose="02000000000000000000" pitchFamily="50" charset="0"/>
              </a:rPr>
              <a:t>the HOLY </a:t>
            </a:r>
            <a:r>
              <a:rPr lang="en-NZ" sz="1400" dirty="0">
                <a:latin typeface="ABeeZee" panose="02000000000000000000" pitchFamily="50" charset="0"/>
              </a:rPr>
              <a:t>WEEK readings and share it at home</a:t>
            </a:r>
            <a:r>
              <a:rPr lang="en-NZ" sz="1400" dirty="0" smtClean="0">
                <a:latin typeface="ABeeZee" panose="02000000000000000000" pitchFamily="50" charset="0"/>
              </a:rPr>
              <a:t>.</a:t>
            </a:r>
            <a:endParaRPr lang="en-NZ" sz="1400" dirty="0">
              <a:latin typeface="ABeeZee" panose="02000000000000000000" pitchFamily="50" charset="0"/>
            </a:endParaRPr>
          </a:p>
          <a:p>
            <a:pPr marL="1433513" lvl="0" indent="-285750">
              <a:spcAft>
                <a:spcPts val="1200"/>
              </a:spcAft>
              <a:buFont typeface="Wingdings" panose="05000000000000000000" pitchFamily="2" charset="2"/>
              <a:buChar char="v"/>
            </a:pPr>
            <a:r>
              <a:rPr lang="en-NZ" sz="1400" b="1" i="1" dirty="0">
                <a:latin typeface="ABeeZee" panose="02000000000000000000" pitchFamily="50" charset="0"/>
              </a:rPr>
              <a:t>Share the artwork</a:t>
            </a:r>
            <a:r>
              <a:rPr lang="en-NZ" sz="1400" b="1" dirty="0">
                <a:latin typeface="ABeeZee" panose="02000000000000000000" pitchFamily="50" charset="0"/>
              </a:rPr>
              <a:t> </a:t>
            </a:r>
            <a:r>
              <a:rPr lang="en-NZ" sz="1400" dirty="0">
                <a:latin typeface="ABeeZee" panose="02000000000000000000" pitchFamily="50" charset="0"/>
              </a:rPr>
              <a:t>highlighting the three significant things Jesus did at the Last Supper that are commemorated in the Holy Thursday </a:t>
            </a:r>
            <a:r>
              <a:rPr lang="en-NZ" sz="1400" dirty="0" smtClean="0">
                <a:latin typeface="ABeeZee" panose="02000000000000000000" pitchFamily="50" charset="0"/>
              </a:rPr>
              <a:t>Mass</a:t>
            </a:r>
            <a:r>
              <a:rPr lang="en-NZ" sz="1400" dirty="0">
                <a:latin typeface="ABeeZee" panose="02000000000000000000" pitchFamily="50" charset="0"/>
              </a:rPr>
              <a:t>. </a:t>
            </a:r>
            <a:r>
              <a:rPr lang="en-NZ" sz="1400" b="1" i="1" dirty="0">
                <a:latin typeface="ABeeZee" panose="02000000000000000000" pitchFamily="50" charset="0"/>
              </a:rPr>
              <a:t>(Slide 5</a:t>
            </a:r>
            <a:r>
              <a:rPr lang="en-NZ" sz="1400" b="1" i="1" dirty="0" smtClean="0">
                <a:latin typeface="ABeeZee" panose="02000000000000000000" pitchFamily="50" charset="0"/>
              </a:rPr>
              <a:t>)</a:t>
            </a:r>
            <a:endParaRPr lang="en-NZ" sz="1400" i="1" dirty="0">
              <a:latin typeface="ABeeZee" panose="02000000000000000000" pitchFamily="50" charset="0"/>
            </a:endParaRPr>
          </a:p>
          <a:p>
            <a:pPr marL="1433513" lvl="0" indent="-285750">
              <a:spcAft>
                <a:spcPts val="1200"/>
              </a:spcAft>
              <a:buFont typeface="Wingdings" panose="05000000000000000000" pitchFamily="2" charset="2"/>
              <a:buChar char="v"/>
            </a:pPr>
            <a:r>
              <a:rPr lang="en-NZ" sz="1400" b="1" i="1" dirty="0">
                <a:latin typeface="ABeeZee" panose="02000000000000000000" pitchFamily="50" charset="0"/>
              </a:rPr>
              <a:t>Share your power point</a:t>
            </a:r>
            <a:r>
              <a:rPr lang="en-NZ" sz="1400" b="1" dirty="0">
                <a:latin typeface="ABeeZee" panose="02000000000000000000" pitchFamily="50" charset="0"/>
              </a:rPr>
              <a:t> </a:t>
            </a:r>
            <a:r>
              <a:rPr lang="en-NZ" sz="1400" dirty="0">
                <a:latin typeface="ABeeZee" panose="02000000000000000000" pitchFamily="50" charset="0"/>
              </a:rPr>
              <a:t>related to the </a:t>
            </a:r>
            <a:r>
              <a:rPr lang="en-NZ" sz="1400" b="1" i="1" dirty="0">
                <a:latin typeface="ABeeZee" panose="02000000000000000000" pitchFamily="50" charset="0"/>
              </a:rPr>
              <a:t>R2 Slide 6</a:t>
            </a:r>
            <a:r>
              <a:rPr lang="en-NZ" sz="1400" b="1" dirty="0">
                <a:latin typeface="ABeeZee" panose="02000000000000000000" pitchFamily="50" charset="0"/>
              </a:rPr>
              <a:t> </a:t>
            </a:r>
            <a:r>
              <a:rPr lang="en-NZ" sz="1400" dirty="0">
                <a:latin typeface="ABeeZee" panose="02000000000000000000" pitchFamily="50" charset="0"/>
              </a:rPr>
              <a:t>topics. </a:t>
            </a:r>
          </a:p>
          <a:p>
            <a:pPr marL="285750" indent="-285750">
              <a:spcAft>
                <a:spcPts val="1200"/>
              </a:spcAft>
              <a:buFont typeface="Wingdings" panose="05000000000000000000" pitchFamily="2" charset="2"/>
              <a:buChar char="v"/>
            </a:pPr>
            <a:r>
              <a:rPr lang="en-NZ" sz="1400" b="1" i="1" dirty="0">
                <a:latin typeface="ABeeZee" panose="02000000000000000000" pitchFamily="50" charset="0"/>
              </a:rPr>
              <a:t>Share the graphic </a:t>
            </a:r>
            <a:r>
              <a:rPr lang="en-NZ" sz="1400" b="1" i="1" dirty="0" smtClean="0">
                <a:latin typeface="ABeeZee" panose="02000000000000000000" pitchFamily="50" charset="0"/>
              </a:rPr>
              <a:t>symbols</a:t>
            </a:r>
            <a:r>
              <a:rPr lang="en-NZ" sz="1400" b="1" dirty="0">
                <a:latin typeface="ABeeZee" panose="02000000000000000000" pitchFamily="50" charset="0"/>
              </a:rPr>
              <a:t> </a:t>
            </a:r>
            <a:r>
              <a:rPr lang="en-NZ" sz="1400" dirty="0" smtClean="0">
                <a:latin typeface="ABeeZee" panose="02000000000000000000" pitchFamily="50" charset="0"/>
              </a:rPr>
              <a:t>of </a:t>
            </a:r>
            <a:r>
              <a:rPr lang="en-NZ" sz="1400" dirty="0">
                <a:latin typeface="ABeeZee" panose="02000000000000000000" pitchFamily="50" charset="0"/>
              </a:rPr>
              <a:t>Holy Week and explain their </a:t>
            </a:r>
            <a:r>
              <a:rPr lang="en-NZ" sz="1400" dirty="0" smtClean="0">
                <a:latin typeface="ABeeZee" panose="02000000000000000000" pitchFamily="50" charset="0"/>
              </a:rPr>
              <a:t>meaning.</a:t>
            </a:r>
            <a:br>
              <a:rPr lang="en-NZ" sz="1400" dirty="0" smtClean="0">
                <a:latin typeface="ABeeZee" panose="02000000000000000000" pitchFamily="50" charset="0"/>
              </a:rPr>
            </a:br>
            <a:r>
              <a:rPr lang="en-NZ" sz="1400" dirty="0" smtClean="0">
                <a:latin typeface="ABeeZee" panose="02000000000000000000" pitchFamily="50" charset="0"/>
              </a:rPr>
              <a:t>Create </a:t>
            </a:r>
            <a:r>
              <a:rPr lang="en-NZ" sz="1400" dirty="0">
                <a:latin typeface="ABeeZee" panose="02000000000000000000" pitchFamily="50" charset="0"/>
              </a:rPr>
              <a:t>your own to share</a:t>
            </a:r>
            <a:r>
              <a:rPr lang="en-NZ" sz="1400" dirty="0" smtClean="0">
                <a:latin typeface="ABeeZee" panose="02000000000000000000" pitchFamily="50" charset="0"/>
              </a:rPr>
              <a:t>.</a:t>
            </a:r>
          </a:p>
          <a:p>
            <a:pPr marL="1706563" indent="-273050">
              <a:spcAft>
                <a:spcPts val="1200"/>
              </a:spcAft>
              <a:buFont typeface="Wingdings" panose="05000000000000000000" pitchFamily="2" charset="2"/>
              <a:buChar char="v"/>
            </a:pPr>
            <a:r>
              <a:rPr lang="en-US" sz="1400" b="1" i="1" dirty="0" smtClean="0">
                <a:latin typeface="ABeeZee" panose="02000000000000000000" pitchFamily="50" charset="0"/>
              </a:rPr>
              <a:t>Make </a:t>
            </a:r>
            <a:r>
              <a:rPr lang="en-US" sz="1400" b="1" i="1" dirty="0">
                <a:latin typeface="ABeeZee" panose="02000000000000000000" pitchFamily="50" charset="0"/>
              </a:rPr>
              <a:t>up your own way</a:t>
            </a:r>
            <a:r>
              <a:rPr lang="en-US" sz="1400" dirty="0">
                <a:latin typeface="ABeeZee" panose="02000000000000000000" pitchFamily="50" charset="0"/>
              </a:rPr>
              <a:t> of showing and sharing what </a:t>
            </a:r>
            <a:r>
              <a:rPr lang="en-US" sz="1400" dirty="0" smtClean="0">
                <a:latin typeface="ABeeZee" panose="02000000000000000000" pitchFamily="50" charset="0"/>
              </a:rPr>
              <a:t>you</a:t>
            </a:r>
            <a:br>
              <a:rPr lang="en-US" sz="1400" dirty="0" smtClean="0">
                <a:latin typeface="ABeeZee" panose="02000000000000000000" pitchFamily="50" charset="0"/>
              </a:rPr>
            </a:br>
            <a:r>
              <a:rPr lang="en-US" sz="1400" dirty="0" smtClean="0">
                <a:latin typeface="ABeeZee" panose="02000000000000000000" pitchFamily="50" charset="0"/>
              </a:rPr>
              <a:t>have </a:t>
            </a:r>
            <a:r>
              <a:rPr lang="en-US" sz="1400" dirty="0">
                <a:latin typeface="ABeeZee" panose="02000000000000000000" pitchFamily="50" charset="0"/>
              </a:rPr>
              <a:t>learned and decide </a:t>
            </a:r>
            <a:r>
              <a:rPr lang="en-US" sz="1400" dirty="0" smtClean="0">
                <a:latin typeface="ABeeZee" panose="02000000000000000000" pitchFamily="50" charset="0"/>
              </a:rPr>
              <a:t>whom </a:t>
            </a:r>
            <a:r>
              <a:rPr lang="en-US" sz="1400" dirty="0">
                <a:latin typeface="ABeeZee" panose="02000000000000000000" pitchFamily="50" charset="0"/>
              </a:rPr>
              <a:t>you would like to share it with.</a:t>
            </a:r>
            <a:endParaRPr lang="en-NZ" sz="1400" dirty="0">
              <a:latin typeface="ABeeZee" panose="02000000000000000000" pitchFamily="50" charset="0"/>
            </a:endParaRPr>
          </a:p>
        </p:txBody>
      </p:sp>
      <p:cxnSp>
        <p:nvCxnSpPr>
          <p:cNvPr id="28" name="Arrow"/>
          <p:cNvCxnSpPr/>
          <p:nvPr/>
        </p:nvCxnSpPr>
        <p:spPr>
          <a:xfrm>
            <a:off x="6494585" y="3661914"/>
            <a:ext cx="389722" cy="0"/>
          </a:xfrm>
          <a:prstGeom prst="straightConnector1">
            <a:avLst/>
          </a:prstGeom>
          <a:ln w="19050">
            <a:solidFill>
              <a:srgbClr val="FFFFCC"/>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Holy week"/>
          <p:cNvPicPr>
            <a:picLocks noChangeAspect="1"/>
          </p:cNvPicPr>
          <p:nvPr/>
        </p:nvPicPr>
        <p:blipFill>
          <a:blip r:embed="rId3"/>
          <a:stretch>
            <a:fillRect/>
          </a:stretch>
        </p:blipFill>
        <p:spPr>
          <a:xfrm>
            <a:off x="7023396" y="3057870"/>
            <a:ext cx="1880648" cy="1193265"/>
          </a:xfrm>
          <a:prstGeom prst="rect">
            <a:avLst/>
          </a:prstGeom>
        </p:spPr>
      </p:pic>
      <p:pic>
        <p:nvPicPr>
          <p:cNvPr id="24" name="Picture: Right top"/>
          <p:cNvPicPr>
            <a:picLocks noChangeAspect="1"/>
          </p:cNvPicPr>
          <p:nvPr/>
        </p:nvPicPr>
        <p:blipFill>
          <a:blip r:embed="rId4"/>
          <a:stretch>
            <a:fillRect/>
          </a:stretch>
        </p:blipFill>
        <p:spPr>
          <a:xfrm>
            <a:off x="8177566" y="544527"/>
            <a:ext cx="775487" cy="1043214"/>
          </a:xfrm>
          <a:prstGeom prst="rect">
            <a:avLst/>
          </a:prstGeom>
        </p:spPr>
      </p:pic>
      <p:pic>
        <p:nvPicPr>
          <p:cNvPr id="26" name="Picture: Middle"/>
          <p:cNvPicPr>
            <a:picLocks noChangeAspect="1"/>
          </p:cNvPicPr>
          <p:nvPr/>
        </p:nvPicPr>
        <p:blipFill>
          <a:blip r:embed="rId5"/>
          <a:stretch>
            <a:fillRect/>
          </a:stretch>
        </p:blipFill>
        <p:spPr>
          <a:xfrm>
            <a:off x="6778841" y="1335928"/>
            <a:ext cx="921205" cy="1194155"/>
          </a:xfrm>
          <a:prstGeom prst="rect">
            <a:avLst/>
          </a:prstGeom>
        </p:spPr>
      </p:pic>
      <p:pic>
        <p:nvPicPr>
          <p:cNvPr id="25" name="Picture: Left bottom"/>
          <p:cNvPicPr>
            <a:picLocks noChangeAspect="1"/>
          </p:cNvPicPr>
          <p:nvPr/>
        </p:nvPicPr>
        <p:blipFill>
          <a:blip r:embed="rId6"/>
          <a:stretch>
            <a:fillRect/>
          </a:stretch>
        </p:blipFill>
        <p:spPr>
          <a:xfrm>
            <a:off x="685481" y="3985501"/>
            <a:ext cx="847417" cy="896190"/>
          </a:xfrm>
          <a:prstGeom prst="rect">
            <a:avLst/>
          </a:prstGeom>
        </p:spPr>
      </p:pic>
      <p:pic>
        <p:nvPicPr>
          <p:cNvPr id="22" name="Picture: left middle"/>
          <p:cNvPicPr>
            <a:picLocks noChangeAspect="1"/>
          </p:cNvPicPr>
          <p:nvPr/>
        </p:nvPicPr>
        <p:blipFill>
          <a:blip r:embed="rId7"/>
          <a:stretch>
            <a:fillRect/>
          </a:stretch>
        </p:blipFill>
        <p:spPr>
          <a:xfrm>
            <a:off x="280777" y="2530083"/>
            <a:ext cx="1012986" cy="786735"/>
          </a:xfrm>
          <a:prstGeom prst="rect">
            <a:avLst/>
          </a:prstGeom>
        </p:spPr>
      </p:pic>
      <p:pic>
        <p:nvPicPr>
          <p:cNvPr id="23" name="Picture: left top"/>
          <p:cNvPicPr>
            <a:picLocks noChangeAspect="1"/>
          </p:cNvPicPr>
          <p:nvPr/>
        </p:nvPicPr>
        <p:blipFill>
          <a:blip r:embed="rId8"/>
          <a:stretch>
            <a:fillRect/>
          </a:stretch>
        </p:blipFill>
        <p:spPr>
          <a:xfrm>
            <a:off x="145274" y="127269"/>
            <a:ext cx="749873" cy="938865"/>
          </a:xfrm>
          <a:prstGeom prst="rect">
            <a:avLst/>
          </a:prstGeom>
        </p:spPr>
      </p:pic>
      <p:cxnSp>
        <p:nvCxnSpPr>
          <p:cNvPr id="7" name="Accent"/>
          <p:cNvCxnSpPr/>
          <p:nvPr/>
        </p:nvCxnSpPr>
        <p:spPr>
          <a:xfrm>
            <a:off x="8111541" y="198822"/>
            <a:ext cx="12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ctrTitle"/>
          </p:nvPr>
        </p:nvSpPr>
        <p:spPr>
          <a:xfrm>
            <a:off x="1027522" y="72564"/>
            <a:ext cx="8116478" cy="477951"/>
          </a:xfrm>
        </p:spPr>
        <p:txBody>
          <a:bodyPr>
            <a:noAutofit/>
          </a:bodyPr>
          <a:lstStyle/>
          <a:p>
            <a:r>
              <a:rPr lang="en-US" sz="2000" dirty="0">
                <a:latin typeface="ABeeZee" panose="02000000000000000000" pitchFamily="50" charset="0"/>
                <a:ea typeface="Adobe Gothic Std B" panose="020B0800000000000000" pitchFamily="34" charset="-128"/>
                <a:cs typeface="+mn-cs"/>
              </a:rPr>
              <a:t>Sharing our Learning about HOLY WEEK with family </a:t>
            </a:r>
            <a:r>
              <a:rPr lang="en-US" sz="2000" dirty="0" smtClean="0">
                <a:latin typeface="ABeeZee" panose="02000000000000000000" pitchFamily="50" charset="0"/>
                <a:ea typeface="Adobe Gothic Std B" panose="020B0800000000000000" pitchFamily="34" charset="-128"/>
                <a:cs typeface="+mn-cs"/>
              </a:rPr>
              <a:t>whanau</a:t>
            </a:r>
            <a:endParaRPr lang="en-GB" sz="2000" dirty="0">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S-12</a:t>
            </a:r>
            <a:endParaRPr lang="en-GB" sz="900" b="1" dirty="0">
              <a:latin typeface="Arial" pitchFamily="34" charset="0"/>
              <a:cs typeface="Arial" pitchFamily="34" charset="0"/>
            </a:endParaRPr>
          </a:p>
        </p:txBody>
      </p:sp>
      <p:sp>
        <p:nvSpPr>
          <p:cNvPr id="1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9" name="Textbox: Tool instructions"/>
          <p:cNvSpPr txBox="1"/>
          <p:nvPr/>
        </p:nvSpPr>
        <p:spPr>
          <a:xfrm>
            <a:off x="3314303" y="4943445"/>
            <a:ext cx="2515432" cy="230832"/>
          </a:xfrm>
          <a:prstGeom prst="rect">
            <a:avLst/>
          </a:prstGeom>
          <a:noFill/>
        </p:spPr>
        <p:txBody>
          <a:bodyPr wrap="none" rtlCol="0">
            <a:spAutoFit/>
          </a:bodyPr>
          <a:lstStyle/>
          <a:p>
            <a:pPr algn="ctr"/>
            <a:r>
              <a:rPr lang="en-GB" sz="900" dirty="0" smtClean="0">
                <a:latin typeface="ABeeZee" panose="02000000000000000000" pitchFamily="50" charset="0"/>
                <a:ea typeface="Adobe Gothic Std B" panose="020B0800000000000000" pitchFamily="34" charset="-128"/>
                <a:cs typeface="Arial" pitchFamily="34" charset="0"/>
              </a:rPr>
              <a:t>Click the up arrow to return to the lesson</a:t>
            </a:r>
            <a:endParaRPr lang="en-GB" sz="900" dirty="0">
              <a:latin typeface="ABeeZee" panose="02000000000000000000" pitchFamily="50" charset="0"/>
              <a:ea typeface="Adobe Gothic Std B" panose="020B0800000000000000" pitchFamily="34" charset="-128"/>
              <a:cs typeface="Arial" pitchFamily="34" charset="0"/>
            </a:endParaRPr>
          </a:p>
        </p:txBody>
      </p:sp>
      <p:sp>
        <p:nvSpPr>
          <p:cNvPr id="27" name="Action Button: Up">
            <a:hlinkClick r:id="rId9"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805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14" name="Textbox: Line 2"/>
          <p:cNvSpPr txBox="1"/>
          <p:nvPr/>
        </p:nvSpPr>
        <p:spPr>
          <a:xfrm>
            <a:off x="630472" y="2857387"/>
            <a:ext cx="8369527" cy="1200329"/>
          </a:xfrm>
          <a:prstGeom prst="rect">
            <a:avLst/>
          </a:prstGeom>
          <a:noFill/>
        </p:spPr>
        <p:txBody>
          <a:bodyPr wrap="square" rtlCol="0">
            <a:spAutoFit/>
          </a:bodyPr>
          <a:lstStyle/>
          <a:p>
            <a:pPr lvl="0"/>
            <a:r>
              <a:rPr lang="en-US" sz="2400" dirty="0" err="1" smtClean="0">
                <a:solidFill>
                  <a:srgbClr val="FFFFCC"/>
                </a:solidFill>
                <a:latin typeface="ABeeZee" panose="02000000000000000000" pitchFamily="50" charset="0"/>
                <a:ea typeface="Adobe Gothic Std B" panose="020B0800000000000000" pitchFamily="34" charset="-128"/>
              </a:rPr>
              <a:t>recognise</a:t>
            </a:r>
            <a:r>
              <a:rPr lang="en-US" sz="2400" dirty="0" smtClean="0">
                <a:solidFill>
                  <a:srgbClr val="FFFFCC"/>
                </a:solidFill>
                <a:latin typeface="ABeeZee" panose="02000000000000000000" pitchFamily="50" charset="0"/>
                <a:ea typeface="Adobe Gothic Std B" panose="020B0800000000000000" pitchFamily="34" charset="-128"/>
              </a:rPr>
              <a:t> </a:t>
            </a:r>
            <a:r>
              <a:rPr lang="en-US" sz="2400" dirty="0">
                <a:solidFill>
                  <a:srgbClr val="FFFFCC"/>
                </a:solidFill>
                <a:latin typeface="ABeeZee" panose="02000000000000000000" pitchFamily="50" charset="0"/>
                <a:ea typeface="Adobe Gothic Std B" panose="020B0800000000000000" pitchFamily="34" charset="-128"/>
              </a:rPr>
              <a:t>that through the liturgies of Holy Week Christians share the life and love that Jesus gives at each of these events as though they were actually there.</a:t>
            </a:r>
            <a:endParaRPr lang="en-NZ" dirty="0">
              <a:solidFill>
                <a:srgbClr val="FFFFCC"/>
              </a:solidFill>
              <a:latin typeface="ABeeZee" panose="02000000000000000000" pitchFamily="50" charset="0"/>
              <a:ea typeface="Adobe Gothic Std B" panose="020B0800000000000000" pitchFamily="34" charset="-128"/>
            </a:endParaRPr>
          </a:p>
        </p:txBody>
      </p:sp>
      <p:sp>
        <p:nvSpPr>
          <p:cNvPr id="17" name="Shape: Border 2"/>
          <p:cNvSpPr/>
          <p:nvPr/>
        </p:nvSpPr>
        <p:spPr>
          <a:xfrm>
            <a:off x="624668" y="2823932"/>
            <a:ext cx="8375331" cy="1233784"/>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ABeeZee" panose="02000000000000000000" pitchFamily="50" charset="0"/>
              <a:ea typeface="Arial" pitchFamily="34" charset="-128"/>
              <a:cs typeface="Arial" panose="020B0604020202020204" pitchFamily="34" charset="0"/>
            </a:endParaRPr>
          </a:p>
        </p:txBody>
      </p:sp>
      <p:sp>
        <p:nvSpPr>
          <p:cNvPr id="19" name="Shape: Number 2"/>
          <p:cNvSpPr txBox="1"/>
          <p:nvPr/>
        </p:nvSpPr>
        <p:spPr>
          <a:xfrm>
            <a:off x="160207" y="2861201"/>
            <a:ext cx="461986" cy="461665"/>
          </a:xfrm>
          <a:prstGeom prst="rect">
            <a:avLst/>
          </a:prstGeom>
          <a:noFill/>
        </p:spPr>
        <p:txBody>
          <a:bodyPr wrap="none" rtlCol="0">
            <a:spAutoFit/>
          </a:bodyPr>
          <a:lstStyle/>
          <a:p>
            <a:r>
              <a:rPr lang="en-US" sz="2400" dirty="0">
                <a:solidFill>
                  <a:srgbClr val="FFFFCC"/>
                </a:solidFill>
                <a:latin typeface="ABeeZee" panose="02000000000000000000" pitchFamily="50" charset="0"/>
                <a:ea typeface="Adobe Gothic Std B" panose="020B0800000000000000" pitchFamily="34" charset="-128"/>
              </a:rPr>
              <a:t>2</a:t>
            </a:r>
            <a:r>
              <a:rPr lang="en-US" sz="2400" dirty="0" smtClean="0">
                <a:solidFill>
                  <a:srgbClr val="FFFFCC"/>
                </a:solidFill>
                <a:latin typeface="ABeeZee" panose="02000000000000000000" pitchFamily="50" charset="0"/>
                <a:ea typeface="Adobe Gothic Std B" panose="020B0800000000000000" pitchFamily="34" charset="-128"/>
              </a:rPr>
              <a:t>)</a:t>
            </a:r>
            <a:endParaRPr lang="en-GB" sz="2400" dirty="0">
              <a:solidFill>
                <a:srgbClr val="FFFFCC"/>
              </a:solidFill>
              <a:latin typeface="ABeeZee" panose="02000000000000000000" pitchFamily="50" charset="0"/>
              <a:ea typeface="Adobe Gothic Std B" panose="020B0800000000000000" pitchFamily="34" charset="-128"/>
            </a:endParaRPr>
          </a:p>
        </p:txBody>
      </p:sp>
      <p:sp>
        <p:nvSpPr>
          <p:cNvPr id="9" name="Textbox: Line 1"/>
          <p:cNvSpPr txBox="1"/>
          <p:nvPr/>
        </p:nvSpPr>
        <p:spPr>
          <a:xfrm>
            <a:off x="631346" y="2165465"/>
            <a:ext cx="7958884" cy="461665"/>
          </a:xfrm>
          <a:prstGeom prst="rect">
            <a:avLst/>
          </a:prstGeom>
          <a:noFill/>
        </p:spPr>
        <p:txBody>
          <a:bodyPr wrap="square" rtlCol="0">
            <a:spAutoFit/>
          </a:bodyPr>
          <a:lstStyle/>
          <a:p>
            <a:pPr lvl="0"/>
            <a:r>
              <a:rPr lang="en-US" sz="2400" dirty="0" smtClean="0">
                <a:solidFill>
                  <a:srgbClr val="FFFFCC"/>
                </a:solidFill>
                <a:latin typeface="ABeeZee" panose="02000000000000000000" pitchFamily="50" charset="0"/>
                <a:ea typeface="Adobe Gothic Std B" panose="020B0800000000000000" pitchFamily="34" charset="-128"/>
              </a:rPr>
              <a:t>identify </a:t>
            </a:r>
            <a:r>
              <a:rPr lang="en-US" sz="2400" dirty="0">
                <a:solidFill>
                  <a:srgbClr val="FFFFCC"/>
                </a:solidFill>
                <a:latin typeface="ABeeZee" panose="02000000000000000000" pitchFamily="50" charset="0"/>
                <a:ea typeface="Adobe Gothic Std B" panose="020B0800000000000000" pitchFamily="34" charset="-128"/>
              </a:rPr>
              <a:t>how Christians celebrate Holy Week</a:t>
            </a:r>
            <a:endParaRPr lang="en-NZ" dirty="0">
              <a:solidFill>
                <a:srgbClr val="FFFFCC"/>
              </a:solidFill>
              <a:latin typeface="ABeeZee" panose="02000000000000000000" pitchFamily="50" charset="0"/>
              <a:ea typeface="Adobe Gothic Std B" panose="020B0800000000000000" pitchFamily="34" charset="-128"/>
            </a:endParaRPr>
          </a:p>
        </p:txBody>
      </p:sp>
      <p:sp>
        <p:nvSpPr>
          <p:cNvPr id="12" name="Shape: Border 1"/>
          <p:cNvSpPr/>
          <p:nvPr/>
        </p:nvSpPr>
        <p:spPr>
          <a:xfrm>
            <a:off x="625541" y="2132011"/>
            <a:ext cx="8375331" cy="495120"/>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CC"/>
              </a:solidFill>
              <a:latin typeface="ABeeZee" panose="02000000000000000000" pitchFamily="50" charset="0"/>
              <a:ea typeface="Arial" pitchFamily="34" charset="-128"/>
              <a:cs typeface="Arial" panose="020B0604020202020204" pitchFamily="34" charset="0"/>
            </a:endParaRPr>
          </a:p>
        </p:txBody>
      </p:sp>
      <p:sp>
        <p:nvSpPr>
          <p:cNvPr id="15" name="Shape: Number 1"/>
          <p:cNvSpPr txBox="1"/>
          <p:nvPr/>
        </p:nvSpPr>
        <p:spPr>
          <a:xfrm>
            <a:off x="161080" y="2169279"/>
            <a:ext cx="463588" cy="461665"/>
          </a:xfrm>
          <a:prstGeom prst="rect">
            <a:avLst/>
          </a:prstGeom>
          <a:noFill/>
        </p:spPr>
        <p:txBody>
          <a:bodyPr wrap="none" rtlCol="0">
            <a:spAutoFit/>
          </a:bodyPr>
          <a:lstStyle/>
          <a:p>
            <a:r>
              <a:rPr lang="en-US" sz="2400" dirty="0">
                <a:solidFill>
                  <a:srgbClr val="FFFFCC"/>
                </a:solidFill>
                <a:latin typeface="ABeeZee" panose="02000000000000000000" pitchFamily="50" charset="0"/>
                <a:ea typeface="Adobe Gothic Std B" panose="020B0800000000000000" pitchFamily="34" charset="-128"/>
              </a:rPr>
              <a:t>1)</a:t>
            </a:r>
            <a:endParaRPr lang="en-GB" sz="2400" dirty="0">
              <a:solidFill>
                <a:srgbClr val="FFFFCC"/>
              </a:solidFill>
              <a:latin typeface="ABeeZee" panose="02000000000000000000" pitchFamily="50" charset="0"/>
              <a:ea typeface="Adobe Gothic Std B" panose="020B0800000000000000" pitchFamily="34" charset="-128"/>
            </a:endParaRPr>
          </a:p>
        </p:txBody>
      </p:sp>
      <p:sp>
        <p:nvSpPr>
          <p:cNvPr id="3" name="Subtile"/>
          <p:cNvSpPr txBox="1"/>
          <p:nvPr/>
        </p:nvSpPr>
        <p:spPr>
          <a:xfrm>
            <a:off x="194848" y="1525645"/>
            <a:ext cx="6315445" cy="523220"/>
          </a:xfrm>
          <a:prstGeom prst="rect">
            <a:avLst/>
          </a:prstGeom>
          <a:noFill/>
        </p:spPr>
        <p:txBody>
          <a:bodyPr wrap="square" rtlCol="0">
            <a:spAutoFit/>
          </a:bodyPr>
          <a:lstStyle/>
          <a:p>
            <a:r>
              <a:rPr lang="en-NZ" sz="2800" dirty="0">
                <a:solidFill>
                  <a:srgbClr val="FFFFCC"/>
                </a:solidFill>
                <a:latin typeface="ABeeZee" panose="02000000000000000000" pitchFamily="50" charset="0"/>
                <a:ea typeface="Adobe Gothic Std B" panose="020B0800000000000000" pitchFamily="34" charset="-128"/>
              </a:rPr>
              <a:t>The students will:</a:t>
            </a:r>
            <a:endParaRPr lang="en-GB" sz="2800" dirty="0">
              <a:solidFill>
                <a:srgbClr val="FFFFCC"/>
              </a:solidFill>
              <a:latin typeface="ABeeZee" panose="02000000000000000000" pitchFamily="50" charset="0"/>
              <a:ea typeface="Adobe Gothic Std B" panose="020B0800000000000000" pitchFamily="34" charset="-128"/>
            </a:endParaRPr>
          </a:p>
        </p:txBody>
      </p:sp>
      <p:sp>
        <p:nvSpPr>
          <p:cNvPr id="2" name="Title"/>
          <p:cNvSpPr>
            <a:spLocks noGrp="1"/>
          </p:cNvSpPr>
          <p:nvPr>
            <p:ph type="ctrTitle"/>
          </p:nvPr>
        </p:nvSpPr>
        <p:spPr>
          <a:xfrm>
            <a:off x="0" y="167780"/>
            <a:ext cx="9144000" cy="900000"/>
          </a:xfrm>
        </p:spPr>
        <p:txBody>
          <a:bodyPr>
            <a:noAutofit/>
          </a:bodyPr>
          <a:lstStyle/>
          <a:p>
            <a:r>
              <a:rPr lang="en-NZ" sz="3200" dirty="0">
                <a:solidFill>
                  <a:srgbClr val="FFFFCC"/>
                </a:solidFill>
                <a:latin typeface="ABeeZee" panose="02000000000000000000" pitchFamily="50" charset="0"/>
                <a:ea typeface="+mn-ea"/>
                <a:cs typeface="+mn-cs"/>
              </a:rPr>
              <a:t>Learning Intentions</a:t>
            </a:r>
            <a:endParaRPr lang="en-GB" sz="3200" dirty="0">
              <a:solidFill>
                <a:srgbClr val="FFFFCC"/>
              </a:solidFill>
              <a:latin typeface="ABeeZee" panose="02000000000000000000" pitchFamily="50"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658930" y="4912668"/>
            <a:ext cx="1826141"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rial" pitchFamily="34" charset="-128"/>
                <a:cs typeface="Arial" panose="020B0604020202020204" pitchFamily="34" charset="0"/>
              </a:rPr>
              <a:t>Click the border to reveal text</a:t>
            </a:r>
            <a:endParaRPr lang="en-GB" sz="900" dirty="0">
              <a:solidFill>
                <a:srgbClr val="FFFFCC"/>
              </a:solidFill>
              <a:latin typeface="ABeeZee" panose="02000000000000000000" pitchFamily="50" charset="0"/>
              <a:ea typeface="Arial" pitchFamily="34" charset="-128"/>
              <a:cs typeface="Arial" panose="020B0604020202020204" pitchFamily="34" charset="0"/>
            </a:endParaRPr>
          </a:p>
        </p:txBody>
      </p:sp>
      <p:pic>
        <p:nvPicPr>
          <p:cNvPr id="7" name="Picture 6"/>
          <p:cNvPicPr>
            <a:picLocks noChangeAspect="1"/>
          </p:cNvPicPr>
          <p:nvPr/>
        </p:nvPicPr>
        <p:blipFill>
          <a:blip r:embed="rId4"/>
          <a:stretch>
            <a:fillRect/>
          </a:stretch>
        </p:blipFill>
        <p:spPr>
          <a:xfrm>
            <a:off x="7159267" y="163967"/>
            <a:ext cx="1882249" cy="485343"/>
          </a:xfrm>
          <a:prstGeom prst="rect">
            <a:avLst/>
          </a:prstGeom>
        </p:spPr>
      </p:pic>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9"/>
                                        </p:tgtEl>
                                        <p:attrNameLst>
                                          <p:attrName>style.color</p:attrName>
                                        </p:attrNameLst>
                                      </p:cBhvr>
                                      <p:to>
                                        <a:srgbClr val="DDDDDD"/>
                                      </p:to>
                                    </p:animClr>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3" presetClass="emph" presetSubtype="2" fill="hold" grpId="1" nodeType="withEffect">
                                  <p:stCondLst>
                                    <p:cond delay="0"/>
                                  </p:stCondLst>
                                  <p:childTnLst>
                                    <p:animClr clrSpc="rgb" dir="cw">
                                      <p:cBhvr override="childStyle">
                                        <p:cTn id="16" dur="100" fill="hold"/>
                                        <p:tgtEl>
                                          <p:spTgt spid="9"/>
                                        </p:tgtEl>
                                        <p:attrNameLst>
                                          <p:attrName>style.color</p:attrName>
                                        </p:attrNameLst>
                                      </p:cBhvr>
                                      <p:to>
                                        <a:srgbClr val="FFFFCC"/>
                                      </p:to>
                                    </p:animClr>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2" nodeType="with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3" presetClass="emph" presetSubtype="2" fill="hold" grpId="2" nodeType="withEffect">
                                  <p:stCondLst>
                                    <p:cond delay="0"/>
                                  </p:stCondLst>
                                  <p:childTnLst>
                                    <p:animClr clrSpc="rgb" dir="cw">
                                      <p:cBhvr override="childStyle">
                                        <p:cTn id="23" dur="100" fill="hold"/>
                                        <p:tgtEl>
                                          <p:spTgt spid="9"/>
                                        </p:tgtEl>
                                        <p:attrNameLst>
                                          <p:attrName>style.color</p:attrName>
                                        </p:attrNameLst>
                                      </p:cBhvr>
                                      <p:to>
                                        <a:srgbClr val="FFFFCC"/>
                                      </p:to>
                                    </p:animClr>
                                  </p:childTnLst>
                                </p:cTn>
                              </p:par>
                            </p:childTnLst>
                          </p:cTn>
                        </p:par>
                      </p:childTnLst>
                    </p:cTn>
                  </p:par>
                </p:childTnLst>
              </p:cTn>
              <p:nextCondLst>
                <p:cond evt="onClick" delay="0">
                  <p:tgtEl>
                    <p:spTgt spid="6"/>
                  </p:tgtEl>
                </p:cond>
              </p:nextCondLst>
            </p:seq>
          </p:childTnLst>
        </p:cTn>
      </p:par>
    </p:tnLst>
    <p:bldLst>
      <p:bldP spid="14" grpId="0"/>
      <p:bldP spid="14" grpId="1"/>
      <p:bldP spid="14"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12" name="Textbox: Text Lines"/>
          <p:cNvSpPr txBox="1"/>
          <p:nvPr/>
        </p:nvSpPr>
        <p:spPr>
          <a:xfrm>
            <a:off x="65988" y="943145"/>
            <a:ext cx="8934012" cy="3954929"/>
          </a:xfrm>
          <a:prstGeom prst="rect">
            <a:avLst/>
          </a:prstGeom>
          <a:noFill/>
        </p:spPr>
        <p:txBody>
          <a:bodyPr wrap="square" rtlCol="0">
            <a:spAutoFit/>
          </a:bodyPr>
          <a:lstStyle/>
          <a:p>
            <a:r>
              <a:rPr lang="en-NZ" sz="1300" dirty="0">
                <a:solidFill>
                  <a:srgbClr val="FFFFCC"/>
                </a:solidFill>
                <a:latin typeface="ABeeZee" panose="02000000000000000000" pitchFamily="50" charset="0"/>
              </a:rPr>
              <a:t>For Christians all over the world as Jesus’ followers today, Holy Week is the most sacred and deeply solemn week in the Liturgical Year. During this week through personal prayer and parish community celebrations people accompany Jesus through each event. </a:t>
            </a:r>
            <a:endParaRPr lang="en-NZ" sz="1300" dirty="0" smtClean="0">
              <a:solidFill>
                <a:srgbClr val="FFFFCC"/>
              </a:solidFill>
              <a:latin typeface="ABeeZee" panose="02000000000000000000" pitchFamily="50" charset="0"/>
            </a:endParaRPr>
          </a:p>
          <a:p>
            <a:endParaRPr lang="en-NZ" sz="1300" dirty="0">
              <a:solidFill>
                <a:srgbClr val="FFFFCC"/>
              </a:solidFill>
              <a:latin typeface="ABeeZee" panose="02000000000000000000" pitchFamily="50" charset="0"/>
            </a:endParaRPr>
          </a:p>
          <a:p>
            <a:pPr>
              <a:spcAft>
                <a:spcPts val="1800"/>
              </a:spcAft>
            </a:pPr>
            <a:r>
              <a:rPr lang="en-NZ" sz="1300" dirty="0">
                <a:solidFill>
                  <a:srgbClr val="FFFFCC"/>
                </a:solidFill>
                <a:latin typeface="ABeeZee" panose="02000000000000000000" pitchFamily="50" charset="0"/>
              </a:rPr>
              <a:t>The ritual actions of the liturgies that focus on each event include prayer, Scripture readings, music, symbols and these draw people back into these events of Jesus’ life as though they were at the events as they happened over 2000 years </a:t>
            </a:r>
            <a:r>
              <a:rPr lang="en-NZ" sz="1300" dirty="0" smtClean="0">
                <a:solidFill>
                  <a:srgbClr val="FFFFCC"/>
                </a:solidFill>
                <a:latin typeface="ABeeZee" panose="02000000000000000000" pitchFamily="50" charset="0"/>
              </a:rPr>
              <a:t>ago.</a:t>
            </a:r>
            <a:endParaRPr lang="en-NZ" sz="1300" b="1" dirty="0">
              <a:solidFill>
                <a:srgbClr val="FFFFCC"/>
              </a:solidFill>
              <a:latin typeface="ABeeZee" panose="02000000000000000000" pitchFamily="50" charset="0"/>
              <a:cs typeface="Segoe UI" pitchFamily="34" charset="0"/>
            </a:endParaRPr>
          </a:p>
          <a:p>
            <a:pPr>
              <a:spcAft>
                <a:spcPts val="1800"/>
              </a:spcAft>
            </a:pPr>
            <a:r>
              <a:rPr lang="en-NZ" sz="1300" dirty="0">
                <a:solidFill>
                  <a:srgbClr val="FFFFCC"/>
                </a:solidFill>
                <a:latin typeface="ABeeZee" panose="02000000000000000000" pitchFamily="50" charset="0"/>
              </a:rPr>
              <a:t>It is in these prayerful re-enactment experiences of the events of the last week of Jesus’ life that his followers are able to participate in what truly happened during the first Holy Week. This is why Christians celebrate Holy Week so faithfully every year</a:t>
            </a:r>
            <a:r>
              <a:rPr lang="en-NZ" sz="1300" dirty="0" smtClean="0">
                <a:solidFill>
                  <a:srgbClr val="FFFFCC"/>
                </a:solidFill>
                <a:latin typeface="ABeeZee" panose="02000000000000000000" pitchFamily="50" charset="0"/>
              </a:rPr>
              <a:t>.</a:t>
            </a:r>
          </a:p>
          <a:p>
            <a:r>
              <a:rPr lang="en-NZ" sz="1300" dirty="0">
                <a:solidFill>
                  <a:srgbClr val="FFFFCC"/>
                </a:solidFill>
                <a:latin typeface="ABeeZee" panose="02000000000000000000" pitchFamily="50" charset="0"/>
              </a:rPr>
              <a:t>As they listen to the Scripture accounts of the passion and death of Jesus, as they look at the images of the pain Jesus suffered, Christians can receive a greater sense of the tremendous love Jesus shared so that we can be forgiven and enjoy eternal life</a:t>
            </a:r>
            <a:r>
              <a:rPr lang="en-NZ" sz="1300" dirty="0" smtClean="0">
                <a:solidFill>
                  <a:srgbClr val="FFFFCC"/>
                </a:solidFill>
                <a:latin typeface="ABeeZee" panose="02000000000000000000" pitchFamily="50" charset="0"/>
              </a:rPr>
              <a:t>.</a:t>
            </a:r>
          </a:p>
          <a:p>
            <a:endParaRPr lang="en-NZ" sz="1300" dirty="0">
              <a:solidFill>
                <a:srgbClr val="FFFFCC"/>
              </a:solidFill>
              <a:latin typeface="ABeeZee" panose="02000000000000000000" pitchFamily="50" charset="0"/>
            </a:endParaRPr>
          </a:p>
          <a:p>
            <a:r>
              <a:rPr lang="en-NZ" sz="1300" dirty="0">
                <a:solidFill>
                  <a:srgbClr val="FFFFCC"/>
                </a:solidFill>
                <a:latin typeface="ABeeZee" panose="02000000000000000000" pitchFamily="50" charset="0"/>
              </a:rPr>
              <a:t>As we come to realise that through celebrating these events in the </a:t>
            </a:r>
            <a:r>
              <a:rPr lang="en-NZ" sz="1300" dirty="0" smtClean="0">
                <a:solidFill>
                  <a:srgbClr val="FFFFCC"/>
                </a:solidFill>
                <a:latin typeface="ABeeZee" panose="02000000000000000000" pitchFamily="50" charset="0"/>
              </a:rPr>
              <a:t>liturgy, </a:t>
            </a:r>
            <a:r>
              <a:rPr lang="en-NZ" sz="1300" dirty="0">
                <a:solidFill>
                  <a:srgbClr val="FFFFCC"/>
                </a:solidFill>
                <a:latin typeface="ABeeZee" panose="02000000000000000000" pitchFamily="50" charset="0"/>
              </a:rPr>
              <a:t>just as if we are standing at the foot of the </a:t>
            </a:r>
            <a:r>
              <a:rPr lang="en-NZ" sz="1300" dirty="0" smtClean="0">
                <a:solidFill>
                  <a:srgbClr val="FFFFCC"/>
                </a:solidFill>
                <a:latin typeface="ABeeZee" panose="02000000000000000000" pitchFamily="50" charset="0"/>
              </a:rPr>
              <a:t>cross, </a:t>
            </a:r>
            <a:r>
              <a:rPr lang="en-NZ" sz="1300" dirty="0">
                <a:solidFill>
                  <a:srgbClr val="FFFFCC"/>
                </a:solidFill>
                <a:latin typeface="ABeeZee" panose="02000000000000000000" pitchFamily="50" charset="0"/>
              </a:rPr>
              <a:t>we experience his enormous love and his whole life as a model for us to </a:t>
            </a:r>
            <a:r>
              <a:rPr lang="en-NZ" sz="1300" dirty="0" smtClean="0">
                <a:solidFill>
                  <a:srgbClr val="FFFFCC"/>
                </a:solidFill>
                <a:latin typeface="ABeeZee" panose="02000000000000000000" pitchFamily="50" charset="0"/>
              </a:rPr>
              <a:t>live</a:t>
            </a:r>
            <a:br>
              <a:rPr lang="en-NZ" sz="1300" dirty="0" smtClean="0">
                <a:solidFill>
                  <a:srgbClr val="FFFFCC"/>
                </a:solidFill>
                <a:latin typeface="ABeeZee" panose="02000000000000000000" pitchFamily="50" charset="0"/>
              </a:rPr>
            </a:br>
            <a:r>
              <a:rPr lang="en-NZ" sz="1300" dirty="0" smtClean="0">
                <a:solidFill>
                  <a:srgbClr val="FFFFCC"/>
                </a:solidFill>
                <a:latin typeface="ABeeZee" panose="02000000000000000000" pitchFamily="50" charset="0"/>
              </a:rPr>
              <a:t>by </a:t>
            </a:r>
            <a:r>
              <a:rPr lang="en-NZ" sz="1300" dirty="0">
                <a:solidFill>
                  <a:srgbClr val="FFFFCC"/>
                </a:solidFill>
                <a:latin typeface="ABeeZee" panose="02000000000000000000" pitchFamily="50" charset="0"/>
              </a:rPr>
              <a:t>as his 21</a:t>
            </a:r>
            <a:r>
              <a:rPr lang="en-NZ" sz="1300" baseline="30000" dirty="0">
                <a:solidFill>
                  <a:srgbClr val="FFFFCC"/>
                </a:solidFill>
                <a:latin typeface="ABeeZee" panose="02000000000000000000" pitchFamily="50" charset="0"/>
              </a:rPr>
              <a:t>st</a:t>
            </a:r>
            <a:r>
              <a:rPr lang="en-NZ" sz="1300" dirty="0">
                <a:solidFill>
                  <a:srgbClr val="FFFFCC"/>
                </a:solidFill>
                <a:latin typeface="ABeeZee" panose="02000000000000000000" pitchFamily="50" charset="0"/>
              </a:rPr>
              <a:t> century followers.</a:t>
            </a:r>
          </a:p>
        </p:txBody>
      </p:sp>
      <p:grpSp>
        <p:nvGrpSpPr>
          <p:cNvPr id="13" name="Shape: Slider"/>
          <p:cNvGrpSpPr/>
          <p:nvPr/>
        </p:nvGrpSpPr>
        <p:grpSpPr>
          <a:xfrm>
            <a:off x="2" y="1002899"/>
            <a:ext cx="9144000" cy="4430587"/>
            <a:chOff x="2" y="1182012"/>
            <a:chExt cx="9144000" cy="4430587"/>
          </a:xfrm>
        </p:grpSpPr>
        <p:sp>
          <p:nvSpPr>
            <p:cNvPr id="14" name="Slider: Image"/>
            <p:cNvSpPr/>
            <p:nvPr/>
          </p:nvSpPr>
          <p:spPr>
            <a:xfrm>
              <a:off x="2" y="1182012"/>
              <a:ext cx="9144000" cy="4430587"/>
            </a:xfrm>
            <a:prstGeom prst="rect">
              <a:avLst/>
            </a:prstGeom>
            <a:blipFill>
              <a:blip r:embed="rId4"/>
              <a:stretch>
                <a:fillRect l="-6896"/>
              </a:stretch>
            </a:blipFill>
            <a:ln>
              <a:gradFill flip="none" rotWithShape="1">
                <a:gsLst>
                  <a:gs pos="0">
                    <a:srgbClr val="703067"/>
                  </a:gs>
                  <a:gs pos="43000">
                    <a:srgbClr val="321927"/>
                  </a:gs>
                  <a:gs pos="75000">
                    <a:srgbClr val="591218"/>
                  </a:gs>
                  <a:gs pos="100000">
                    <a:srgbClr val="751717"/>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20"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1" name="Shape: Sider Down 5"/>
          <p:cNvSpPr/>
          <p:nvPr/>
        </p:nvSpPr>
        <p:spPr>
          <a:xfrm rot="5400000">
            <a:off x="8289261" y="112585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hape: Sider Down 4"/>
          <p:cNvSpPr/>
          <p:nvPr/>
        </p:nvSpPr>
        <p:spPr>
          <a:xfrm rot="5400000">
            <a:off x="8287273" y="11258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hape: Sider Down 3"/>
          <p:cNvSpPr/>
          <p:nvPr/>
        </p:nvSpPr>
        <p:spPr>
          <a:xfrm rot="5400000">
            <a:off x="8287273" y="11258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Sider Down 2"/>
          <p:cNvSpPr/>
          <p:nvPr/>
        </p:nvSpPr>
        <p:spPr>
          <a:xfrm rot="5400000">
            <a:off x="8287273" y="11258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hape: Sider Down 1"/>
          <p:cNvSpPr/>
          <p:nvPr/>
        </p:nvSpPr>
        <p:spPr>
          <a:xfrm rot="5400000">
            <a:off x="8287273" y="1125856"/>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0" y="89723"/>
            <a:ext cx="9144000" cy="712382"/>
          </a:xfrm>
        </p:spPr>
        <p:txBody>
          <a:bodyPr>
            <a:noAutofit/>
          </a:bodyPr>
          <a:lstStyle/>
          <a:p>
            <a:r>
              <a:rPr lang="en-NZ" sz="3200" dirty="0">
                <a:solidFill>
                  <a:srgbClr val="FFFFCC"/>
                </a:solidFill>
                <a:latin typeface="ABeeZee" panose="02000000000000000000" pitchFamily="50" charset="0"/>
              </a:rPr>
              <a:t>Why and How Christians Celebrate Holy Week</a:t>
            </a:r>
            <a:endParaRPr lang="en-GB" sz="20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35871" y="4912668"/>
            <a:ext cx="2449710"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Segoe UI" pitchFamily="34" charset="0"/>
                <a:cs typeface="Arial" pitchFamily="34" charset="0"/>
              </a:rPr>
              <a:t>Click the handle to move the blind down.</a:t>
            </a:r>
            <a:endParaRPr lang="en-GB" sz="900" dirty="0">
              <a:solidFill>
                <a:srgbClr val="FFFFCC"/>
              </a:solidFill>
              <a:latin typeface="ABeeZee" panose="02000000000000000000" pitchFamily="50" charset="0"/>
              <a:ea typeface="Segoe UI" pitchFamily="34" charset="0"/>
              <a:cs typeface="Arial"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2.71605E-6 L 0.00017 0.1429 " pathEditMode="relative" rAng="0" ptsTypes="AA">
                                      <p:cBhvr>
                                        <p:cTn id="8" dur="2000" fill="hold"/>
                                        <p:tgtEl>
                                          <p:spTgt spid="13"/>
                                        </p:tgtEl>
                                        <p:attrNameLst>
                                          <p:attrName>ppt_x</p:attrName>
                                          <p:attrName>ppt_y</p:attrName>
                                        </p:attrNameLst>
                                      </p:cBhvr>
                                      <p:rCtr x="0" y="7130"/>
                                    </p:animMotion>
                                  </p:childTnLst>
                                </p:cTn>
                              </p:par>
                              <p:par>
                                <p:cTn id="9" presetID="42" presetClass="path" presetSubtype="0" accel="50000" decel="50000" fill="hold" grpId="1" nodeType="withEffect">
                                  <p:stCondLst>
                                    <p:cond delay="0"/>
                                  </p:stCondLst>
                                  <p:childTnLst>
                                    <p:animMotion origin="layout" path="M 3.33333E-6 0.0003 L -0.00018 0.15216 " pathEditMode="relative" rAng="0" ptsTypes="AA">
                                      <p:cBhvr>
                                        <p:cTn id="10" dur="2000" fill="hold"/>
                                        <p:tgtEl>
                                          <p:spTgt spid="24"/>
                                        </p:tgtEl>
                                        <p:attrNameLst>
                                          <p:attrName>ppt_x</p:attrName>
                                          <p:attrName>ppt_y</p:attrName>
                                        </p:attrNameLst>
                                      </p:cBhvr>
                                      <p:rCtr x="-17" y="7593"/>
                                    </p:animMotion>
                                  </p:childTnLst>
                                </p:cTn>
                              </p:par>
                              <p:par>
                                <p:cTn id="11" presetID="42" presetClass="path" presetSubtype="0" accel="50000" decel="50000" fill="hold" grpId="1" nodeType="withEffect">
                                  <p:stCondLst>
                                    <p:cond delay="0"/>
                                  </p:stCondLst>
                                  <p:childTnLst>
                                    <p:animMotion origin="layout" path="M 3.33333E-6 0.0003 L 3.33333E-6 0.15246 " pathEditMode="relative" rAng="0" ptsTypes="AA">
                                      <p:cBhvr>
                                        <p:cTn id="12" dur="2000" fill="hold"/>
                                        <p:tgtEl>
                                          <p:spTgt spid="23"/>
                                        </p:tgtEl>
                                        <p:attrNameLst>
                                          <p:attrName>ppt_x</p:attrName>
                                          <p:attrName>ppt_y</p:attrName>
                                        </p:attrNameLst>
                                      </p:cBhvr>
                                      <p:rCtr x="0" y="7593"/>
                                    </p:animMotion>
                                  </p:childTnLst>
                                </p:cTn>
                              </p:par>
                              <p:par>
                                <p:cTn id="13" presetID="42" presetClass="path" presetSubtype="0" accel="50000" decel="50000" fill="hold" grpId="1" nodeType="withEffect">
                                  <p:stCondLst>
                                    <p:cond delay="0"/>
                                  </p:stCondLst>
                                  <p:childTnLst>
                                    <p:animMotion origin="layout" path="M 3.33333E-6 0.0003 L -0.00018 0.15246 " pathEditMode="relative" rAng="0" ptsTypes="AA">
                                      <p:cBhvr>
                                        <p:cTn id="14" dur="2000" fill="hold"/>
                                        <p:tgtEl>
                                          <p:spTgt spid="22"/>
                                        </p:tgtEl>
                                        <p:attrNameLst>
                                          <p:attrName>ppt_x</p:attrName>
                                          <p:attrName>ppt_y</p:attrName>
                                        </p:attrNameLst>
                                      </p:cBhvr>
                                      <p:rCtr x="-17" y="7593"/>
                                    </p:animMotion>
                                  </p:childTnLst>
                                </p:cTn>
                              </p:par>
                              <p:par>
                                <p:cTn id="15" presetID="64" presetClass="path" presetSubtype="0" accel="50000" decel="50000" fill="hold" grpId="5" nodeType="withEffect">
                                  <p:stCondLst>
                                    <p:cond delay="0"/>
                                  </p:stCondLst>
                                  <p:childTnLst>
                                    <p:animMotion origin="layout" path="M -0.00034 0.0003 L -0.00052 0.15246 " pathEditMode="relative" rAng="0" ptsTypes="AA">
                                      <p:cBhvr>
                                        <p:cTn id="16" dur="2000" fill="hold"/>
                                        <p:tgtEl>
                                          <p:spTgt spid="21"/>
                                        </p:tgtEl>
                                        <p:attrNameLst>
                                          <p:attrName>ppt_x</p:attrName>
                                          <p:attrName>ppt_y</p:attrName>
                                        </p:attrNameLst>
                                      </p:cBhvr>
                                      <p:rCtr x="-17" y="7593"/>
                                    </p:animMotion>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00017 0.1429 L 0.00017 0.28426 " pathEditMode="relative" rAng="0" ptsTypes="AA">
                                      <p:cBhvr>
                                        <p:cTn id="23" dur="2000" fill="hold"/>
                                        <p:tgtEl>
                                          <p:spTgt spid="13"/>
                                        </p:tgtEl>
                                        <p:attrNameLst>
                                          <p:attrName>ppt_x</p:attrName>
                                          <p:attrName>ppt_y</p:attrName>
                                        </p:attrNameLst>
                                      </p:cBhvr>
                                      <p:rCtr x="0" y="7068"/>
                                    </p:animMotion>
                                  </p:childTnLst>
                                </p:cTn>
                              </p:par>
                              <p:par>
                                <p:cTn id="24" presetID="42" presetClass="path" presetSubtype="0" accel="50000" decel="50000" fill="hold" grpId="2" nodeType="withEffect">
                                  <p:stCondLst>
                                    <p:cond delay="0"/>
                                  </p:stCondLst>
                                  <p:childTnLst>
                                    <p:animMotion origin="layout" path="M -0.00018 0.15216 L 0.00017 0.28642 " pathEditMode="relative" rAng="0" ptsTypes="AA">
                                      <p:cBhvr>
                                        <p:cTn id="25" dur="2000" fill="hold"/>
                                        <p:tgtEl>
                                          <p:spTgt spid="23"/>
                                        </p:tgtEl>
                                        <p:attrNameLst>
                                          <p:attrName>ppt_x</p:attrName>
                                          <p:attrName>ppt_y</p:attrName>
                                        </p:attrNameLst>
                                      </p:cBhvr>
                                      <p:rCtr x="17" y="6698"/>
                                    </p:animMotion>
                                  </p:childTnLst>
                                </p:cTn>
                              </p:par>
                              <p:par>
                                <p:cTn id="26" presetID="42" presetClass="path" presetSubtype="0" accel="50000" decel="50000" fill="hold" grpId="2" nodeType="withEffect">
                                  <p:stCondLst>
                                    <p:cond delay="0"/>
                                  </p:stCondLst>
                                  <p:childTnLst>
                                    <p:animMotion origin="layout" path="M -0.00018 0.15216 L 0.00017 0.28703 " pathEditMode="relative" rAng="0" ptsTypes="AA">
                                      <p:cBhvr>
                                        <p:cTn id="27" dur="2000" fill="hold"/>
                                        <p:tgtEl>
                                          <p:spTgt spid="22"/>
                                        </p:tgtEl>
                                        <p:attrNameLst>
                                          <p:attrName>ppt_x</p:attrName>
                                          <p:attrName>ppt_y</p:attrName>
                                        </p:attrNameLst>
                                      </p:cBhvr>
                                      <p:rCtr x="17" y="6728"/>
                                    </p:animMotion>
                                  </p:childTnLst>
                                </p:cTn>
                              </p:par>
                              <p:par>
                                <p:cTn id="28" presetID="42" presetClass="path" presetSubtype="0" accel="50000" decel="50000" fill="hold" grpId="6" nodeType="withEffect">
                                  <p:stCondLst>
                                    <p:cond delay="0"/>
                                  </p:stCondLst>
                                  <p:childTnLst>
                                    <p:animMotion origin="layout" path="M -0.00052 0.15216 L -0.00017 0.28703 " pathEditMode="relative" rAng="0" ptsTypes="AA">
                                      <p:cBhvr>
                                        <p:cTn id="29" dur="2000" fill="hold"/>
                                        <p:tgtEl>
                                          <p:spTgt spid="21"/>
                                        </p:tgtEl>
                                        <p:attrNameLst>
                                          <p:attrName>ppt_x</p:attrName>
                                          <p:attrName>ppt_y</p:attrName>
                                        </p:attrNameLst>
                                      </p:cBhvr>
                                      <p:rCtr x="17" y="6728"/>
                                    </p:animMotion>
                                  </p:child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017 0.28426 L 0.00052 0.45432 " pathEditMode="relative" rAng="0" ptsTypes="AA">
                                      <p:cBhvr>
                                        <p:cTn id="36" dur="2000" fill="hold"/>
                                        <p:tgtEl>
                                          <p:spTgt spid="13"/>
                                        </p:tgtEl>
                                        <p:attrNameLst>
                                          <p:attrName>ppt_x</p:attrName>
                                          <p:attrName>ppt_y</p:attrName>
                                        </p:attrNameLst>
                                      </p:cBhvr>
                                      <p:rCtr x="17" y="8488"/>
                                    </p:animMotion>
                                  </p:childTnLst>
                                </p:cTn>
                              </p:par>
                              <p:par>
                                <p:cTn id="37" presetID="42" presetClass="path" presetSubtype="0" accel="50000" decel="50000" fill="hold" grpId="3" nodeType="withEffect">
                                  <p:stCondLst>
                                    <p:cond delay="0"/>
                                  </p:stCondLst>
                                  <p:childTnLst>
                                    <p:animMotion origin="layout" path="M 0.00017 0.28642 L 0.00017 0.46821 " pathEditMode="relative" rAng="0" ptsTypes="AA">
                                      <p:cBhvr>
                                        <p:cTn id="38" dur="2000" fill="hold"/>
                                        <p:tgtEl>
                                          <p:spTgt spid="22"/>
                                        </p:tgtEl>
                                        <p:attrNameLst>
                                          <p:attrName>ppt_x</p:attrName>
                                          <p:attrName>ppt_y</p:attrName>
                                        </p:attrNameLst>
                                      </p:cBhvr>
                                      <p:rCtr x="0" y="9074"/>
                                    </p:animMotion>
                                  </p:childTnLst>
                                </p:cTn>
                              </p:par>
                              <p:par>
                                <p:cTn id="39" presetID="42" presetClass="path" presetSubtype="0" accel="50000" decel="50000" fill="hold" grpId="7" nodeType="withEffect">
                                  <p:stCondLst>
                                    <p:cond delay="0"/>
                                  </p:stCondLst>
                                  <p:childTnLst>
                                    <p:animMotion origin="layout" path="M -0.00017 0.28642 L 0.00018 0.46882 " pathEditMode="relative" rAng="0" ptsTypes="AA">
                                      <p:cBhvr>
                                        <p:cTn id="40" dur="2000" fill="hold"/>
                                        <p:tgtEl>
                                          <p:spTgt spid="21"/>
                                        </p:tgtEl>
                                        <p:attrNameLst>
                                          <p:attrName>ppt_x</p:attrName>
                                          <p:attrName>ppt_y</p:attrName>
                                        </p:attrNameLst>
                                      </p:cBhvr>
                                      <p:rCtr x="17" y="9105"/>
                                    </p:animMotion>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52 0.45432 L 0.00052 0.60648 " pathEditMode="relative" rAng="0" ptsTypes="AA">
                                      <p:cBhvr>
                                        <p:cTn id="47" dur="2000" fill="hold"/>
                                        <p:tgtEl>
                                          <p:spTgt spid="13"/>
                                        </p:tgtEl>
                                        <p:attrNameLst>
                                          <p:attrName>ppt_x</p:attrName>
                                          <p:attrName>ppt_y</p:attrName>
                                        </p:attrNameLst>
                                      </p:cBhvr>
                                      <p:rCtr x="0" y="7593"/>
                                    </p:animMotion>
                                  </p:childTnLst>
                                </p:cTn>
                              </p:par>
                              <p:par>
                                <p:cTn id="48" presetID="42" presetClass="path" presetSubtype="0" accel="50000" decel="50000" fill="hold" grpId="8" nodeType="withEffect">
                                  <p:stCondLst>
                                    <p:cond delay="0"/>
                                  </p:stCondLst>
                                  <p:childTnLst>
                                    <p:animMotion origin="layout" path="M -0.00017 0.46821 L -0.00034 0.60432 " pathEditMode="relative" rAng="0" ptsTypes="AA">
                                      <p:cBhvr>
                                        <p:cTn id="49" dur="2000" fill="hold"/>
                                        <p:tgtEl>
                                          <p:spTgt spid="21"/>
                                        </p:tgtEl>
                                        <p:attrNameLst>
                                          <p:attrName>ppt_x</p:attrName>
                                          <p:attrName>ppt_y</p:attrName>
                                        </p:attrNameLst>
                                      </p:cBhvr>
                                      <p:rCtr x="-17" y="6790"/>
                                    </p:animMotion>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052 0.60648 L 0.00017 0.75617 " pathEditMode="relative" rAng="0" ptsTypes="AA">
                                      <p:cBhvr>
                                        <p:cTn id="56" dur="2000" fill="hold"/>
                                        <p:tgtEl>
                                          <p:spTgt spid="13"/>
                                        </p:tgtEl>
                                        <p:attrNameLst>
                                          <p:attrName>ppt_x</p:attrName>
                                          <p:attrName>ppt_y</p:attrName>
                                        </p:attrNameLst>
                                      </p:cBhvr>
                                      <p:rCtr x="-17" y="7469"/>
                                    </p:animMotion>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6"/>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17 0.75617 L 0 0.00061 " pathEditMode="relative" rAng="0" ptsTypes="AA">
                                      <p:cBhvr>
                                        <p:cTn id="61" dur="500" fill="hold"/>
                                        <p:tgtEl>
                                          <p:spTgt spid="13"/>
                                        </p:tgtEl>
                                        <p:attrNameLst>
                                          <p:attrName>ppt_x</p:attrName>
                                          <p:attrName>ppt_y</p:attrName>
                                        </p:attrNameLst>
                                      </p:cBhvr>
                                      <p:rCtr x="-17" y="-37778"/>
                                    </p:animMotion>
                                  </p:childTnLst>
                                </p:cTn>
                              </p:par>
                              <p:par>
                                <p:cTn id="62" presetID="42" presetClass="path" presetSubtype="0" accel="50000" decel="50000" fill="hold" grpId="2" nodeType="withEffect">
                                  <p:stCondLst>
                                    <p:cond delay="0"/>
                                  </p:stCondLst>
                                  <p:childTnLst>
                                    <p:animMotion origin="layout" path="M 3.33333E-6 0.60432 L 3.33333E-6 0.00185 " pathEditMode="relative" rAng="0" ptsTypes="AA">
                                      <p:cBhvr>
                                        <p:cTn id="63" dur="500" fill="hold"/>
                                        <p:tgtEl>
                                          <p:spTgt spid="25"/>
                                        </p:tgtEl>
                                        <p:attrNameLst>
                                          <p:attrName>ppt_x</p:attrName>
                                          <p:attrName>ppt_y</p:attrName>
                                        </p:attrNameLst>
                                      </p:cBhvr>
                                      <p:rCtr x="0" y="-30154"/>
                                    </p:animMotion>
                                  </p:childTnLst>
                                </p:cTn>
                              </p:par>
                              <p:par>
                                <p:cTn id="64" presetID="42" presetClass="path" presetSubtype="0" accel="50000" decel="50000" fill="hold" grpId="3" nodeType="withEffect">
                                  <p:stCondLst>
                                    <p:cond delay="0"/>
                                  </p:stCondLst>
                                  <p:childTnLst>
                                    <p:animMotion origin="layout" path="M 3.33333E-6 0.60432 L 3.33333E-6 0.0003 " pathEditMode="relative" rAng="0" ptsTypes="AA">
                                      <p:cBhvr>
                                        <p:cTn id="65" dur="500" fill="hold"/>
                                        <p:tgtEl>
                                          <p:spTgt spid="24"/>
                                        </p:tgtEl>
                                        <p:attrNameLst>
                                          <p:attrName>ppt_x</p:attrName>
                                          <p:attrName>ppt_y</p:attrName>
                                        </p:attrNameLst>
                                      </p:cBhvr>
                                      <p:rCtr x="0" y="-30185"/>
                                    </p:animMotion>
                                  </p:childTnLst>
                                </p:cTn>
                              </p:par>
                              <p:par>
                                <p:cTn id="66" presetID="42" presetClass="path" presetSubtype="0" accel="50000" decel="50000" fill="hold" grpId="4" nodeType="withEffect">
                                  <p:stCondLst>
                                    <p:cond delay="0"/>
                                  </p:stCondLst>
                                  <p:childTnLst>
                                    <p:animMotion origin="layout" path="M 3.33333E-6 0.60432 L 3.33333E-6 4.5679E-6 " pathEditMode="relative" rAng="0" ptsTypes="AA">
                                      <p:cBhvr>
                                        <p:cTn id="67" dur="500" fill="hold"/>
                                        <p:tgtEl>
                                          <p:spTgt spid="23"/>
                                        </p:tgtEl>
                                        <p:attrNameLst>
                                          <p:attrName>ppt_x</p:attrName>
                                          <p:attrName>ppt_y</p:attrName>
                                        </p:attrNameLst>
                                      </p:cBhvr>
                                      <p:rCtr x="0" y="-30278"/>
                                    </p:animMotion>
                                  </p:childTnLst>
                                </p:cTn>
                              </p:par>
                              <p:par>
                                <p:cTn id="68" presetID="42" presetClass="path" presetSubtype="0" accel="50000" decel="50000" fill="hold" grpId="5" nodeType="withEffect">
                                  <p:stCondLst>
                                    <p:cond delay="0"/>
                                  </p:stCondLst>
                                  <p:childTnLst>
                                    <p:animMotion origin="layout" path="M 3.33333E-6 0.60432 L 3.33333E-6 4.5679E-6 " pathEditMode="relative" rAng="0" ptsTypes="AA">
                                      <p:cBhvr>
                                        <p:cTn id="69" dur="500" fill="hold"/>
                                        <p:tgtEl>
                                          <p:spTgt spid="22"/>
                                        </p:tgtEl>
                                        <p:attrNameLst>
                                          <p:attrName>ppt_x</p:attrName>
                                          <p:attrName>ppt_y</p:attrName>
                                        </p:attrNameLst>
                                      </p:cBhvr>
                                      <p:rCtr x="0" y="-30278"/>
                                    </p:animMotion>
                                  </p:childTnLst>
                                </p:cTn>
                              </p:par>
                              <p:par>
                                <p:cTn id="70" presetID="42" presetClass="path" presetSubtype="0" accel="50000" decel="50000" fill="hold" grpId="1" nodeType="withEffect">
                                  <p:stCondLst>
                                    <p:cond delay="0"/>
                                  </p:stCondLst>
                                  <p:childTnLst>
                                    <p:animMotion origin="layout" path="M -0.00035 0.60432 L -0.00034 -0.00031 " pathEditMode="relative" rAng="0" ptsTypes="AA">
                                      <p:cBhvr>
                                        <p:cTn id="71" dur="500" fill="hold"/>
                                        <p:tgtEl>
                                          <p:spTgt spid="21"/>
                                        </p:tgtEl>
                                        <p:attrNameLst>
                                          <p:attrName>ppt_x</p:attrName>
                                          <p:attrName>ppt_y</p:attrName>
                                        </p:attrNameLst>
                                      </p:cBhvr>
                                      <p:rCtr x="-17" y="-30278"/>
                                    </p:animMotion>
                                  </p:childTnLst>
                                </p:cTn>
                              </p:par>
                              <p:par>
                                <p:cTn id="72" presetID="10" presetClass="entr" presetSubtype="0" fill="hold" grpId="1"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nextCondLst>
                <p:cond evt="onClick" delay="0">
                  <p:tgtEl>
                    <p:spTgt spid="26"/>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17 0.75618 L 0 0.00185 " pathEditMode="relative" rAng="0" ptsTypes="AA">
                                      <p:cBhvr>
                                        <p:cTn id="91" dur="500" fill="hold"/>
                                        <p:tgtEl>
                                          <p:spTgt spid="13"/>
                                        </p:tgtEl>
                                        <p:attrNameLst>
                                          <p:attrName>ppt_x</p:attrName>
                                          <p:attrName>ppt_y</p:attrName>
                                        </p:attrNameLst>
                                      </p:cBhvr>
                                      <p:rCtr x="0" y="-37747"/>
                                    </p:animMotion>
                                  </p:childTnLst>
                                </p:cTn>
                              </p:par>
                              <p:par>
                                <p:cTn id="92" presetID="42" presetClass="path" presetSubtype="0" accel="50000" decel="50000" fill="hold" grpId="3" nodeType="withEffect">
                                  <p:stCondLst>
                                    <p:cond delay="0"/>
                                  </p:stCondLst>
                                  <p:childTnLst>
                                    <p:animMotion origin="layout" path="M 4.16667E-6 0.60432 L 3.33333E-6 0.00092 " pathEditMode="relative" rAng="0" ptsTypes="AA">
                                      <p:cBhvr>
                                        <p:cTn id="93" dur="500" fill="hold"/>
                                        <p:tgtEl>
                                          <p:spTgt spid="25"/>
                                        </p:tgtEl>
                                        <p:attrNameLst>
                                          <p:attrName>ppt_x</p:attrName>
                                          <p:attrName>ppt_y</p:attrName>
                                        </p:attrNameLst>
                                      </p:cBhvr>
                                      <p:rCtr x="17" y="-30216"/>
                                    </p:animMotion>
                                  </p:childTnLst>
                                </p:cTn>
                              </p:par>
                              <p:par>
                                <p:cTn id="94" presetID="42" presetClass="path" presetSubtype="0" accel="50000" decel="50000" fill="hold" grpId="4" nodeType="withEffect">
                                  <p:stCondLst>
                                    <p:cond delay="0"/>
                                  </p:stCondLst>
                                  <p:childTnLst>
                                    <p:animMotion origin="layout" path="M -3.05556E-6 0.60432 L -0.00035 0.00061 " pathEditMode="relative" rAng="0" ptsTypes="AA">
                                      <p:cBhvr>
                                        <p:cTn id="95" dur="500" fill="hold"/>
                                        <p:tgtEl>
                                          <p:spTgt spid="24"/>
                                        </p:tgtEl>
                                        <p:attrNameLst>
                                          <p:attrName>ppt_x</p:attrName>
                                          <p:attrName>ppt_y</p:attrName>
                                        </p:attrNameLst>
                                      </p:cBhvr>
                                      <p:rCtr x="-17" y="-30185"/>
                                    </p:animMotion>
                                  </p:childTnLst>
                                </p:cTn>
                              </p:par>
                              <p:par>
                                <p:cTn id="96" presetID="42" presetClass="path" presetSubtype="0" accel="50000" decel="50000" fill="hold" grpId="5" nodeType="withEffect">
                                  <p:stCondLst>
                                    <p:cond delay="0"/>
                                  </p:stCondLst>
                                  <p:childTnLst>
                                    <p:animMotion origin="layout" path="M -3.05556E-6 0.60432 L 3.33333E-6 0.00092 " pathEditMode="relative" rAng="0" ptsTypes="AA">
                                      <p:cBhvr>
                                        <p:cTn id="97" dur="500" fill="hold"/>
                                        <p:tgtEl>
                                          <p:spTgt spid="23"/>
                                        </p:tgtEl>
                                        <p:attrNameLst>
                                          <p:attrName>ppt_x</p:attrName>
                                          <p:attrName>ppt_y</p:attrName>
                                        </p:attrNameLst>
                                      </p:cBhvr>
                                      <p:rCtr x="0" y="-30154"/>
                                    </p:animMotion>
                                  </p:childTnLst>
                                </p:cTn>
                              </p:par>
                              <p:par>
                                <p:cTn id="98" presetID="42" presetClass="path" presetSubtype="0" accel="50000" decel="50000" fill="hold" grpId="6" nodeType="withEffect">
                                  <p:stCondLst>
                                    <p:cond delay="0"/>
                                  </p:stCondLst>
                                  <p:childTnLst>
                                    <p:animMotion origin="layout" path="M -3.05556E-6 0.60432 L -0.00035 -0.00031 " pathEditMode="relative" rAng="0" ptsTypes="AA">
                                      <p:cBhvr>
                                        <p:cTn id="99" dur="500" fill="hold"/>
                                        <p:tgtEl>
                                          <p:spTgt spid="22"/>
                                        </p:tgtEl>
                                        <p:attrNameLst>
                                          <p:attrName>ppt_x</p:attrName>
                                          <p:attrName>ppt_y</p:attrName>
                                        </p:attrNameLst>
                                      </p:cBhvr>
                                      <p:rCtr x="-17" y="-30247"/>
                                    </p:animMotion>
                                  </p:childTnLst>
                                </p:cTn>
                              </p:par>
                              <p:par>
                                <p:cTn id="100" presetID="42" presetClass="path" presetSubtype="0" accel="50000" decel="50000" fill="hold" grpId="2" nodeType="withEffect">
                                  <p:stCondLst>
                                    <p:cond delay="0"/>
                                  </p:stCondLst>
                                  <p:childTnLst>
                                    <p:animMotion origin="layout" path="M -0.00035 0.60432 L -0.00034 -0.00031 " pathEditMode="relative" rAng="0" ptsTypes="AA">
                                      <p:cBhvr>
                                        <p:cTn id="101" dur="500" fill="hold"/>
                                        <p:tgtEl>
                                          <p:spTgt spid="21"/>
                                        </p:tgtEl>
                                        <p:attrNameLst>
                                          <p:attrName>ppt_x</p:attrName>
                                          <p:attrName>ppt_y</p:attrName>
                                        </p:attrNameLst>
                                      </p:cBhvr>
                                      <p:rCtr x="0" y="-30247"/>
                                    </p:animMotion>
                                  </p:childTnLst>
                                </p:cTn>
                              </p:par>
                              <p:par>
                                <p:cTn id="102" presetID="10" presetClass="entr" presetSubtype="0" fill="hold" grpId="4"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500"/>
                                        <p:tgtEl>
                                          <p:spTgt spid="22"/>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nextCondLst>
                <p:cond evt="onClick" delay="0">
                  <p:tgtEl>
                    <p:spTgt spid="27"/>
                  </p:tgtEl>
                </p:cond>
              </p:nextCondLst>
            </p:seq>
          </p:childTnLst>
        </p:cTn>
      </p:par>
    </p:tnLst>
    <p:bldLst>
      <p:bldP spid="21" grpId="0" animBg="1"/>
      <p:bldP spid="21" grpId="1" animBg="1"/>
      <p:bldP spid="21" grpId="2" animBg="1"/>
      <p:bldP spid="21" grpId="3" animBg="1"/>
      <p:bldP spid="21" grpId="4" animBg="1"/>
      <p:bldP spid="21" grpId="5" animBg="1"/>
      <p:bldP spid="21" grpId="6" animBg="1"/>
      <p:bldP spid="21" grpId="7" animBg="1"/>
      <p:bldP spid="21" grpId="8" animBg="1"/>
      <p:bldP spid="22" grpId="0" animBg="1"/>
      <p:bldP spid="22" grpId="1" animBg="1"/>
      <p:bldP spid="22" grpId="2" animBg="1"/>
      <p:bldP spid="22" grpId="3" animBg="1"/>
      <p:bldP spid="22" grpId="4" animBg="1"/>
      <p:bldP spid="22" grpId="5" animBg="1"/>
      <p:bldP spid="22" grpId="6" animBg="1"/>
      <p:bldP spid="22" grpId="7" animBg="1"/>
      <p:bldP spid="23" grpId="0" animBg="1"/>
      <p:bldP spid="23" grpId="1" animBg="1"/>
      <p:bldP spid="23" grpId="2" animBg="1"/>
      <p:bldP spid="23" grpId="3" animBg="1"/>
      <p:bldP spid="23" grpId="4" animBg="1"/>
      <p:bldP spid="23" grpId="5" animBg="1"/>
      <p:bldP spid="23" grpId="6" animBg="1"/>
      <p:bldP spid="24" grpId="0" animBg="1"/>
      <p:bldP spid="24" grpId="1" animBg="1"/>
      <p:bldP spid="24" grpId="2" animBg="1"/>
      <p:bldP spid="24" grpId="3" animBg="1"/>
      <p:bldP spid="24" grpId="4" animBg="1"/>
      <p:bldP spid="24" grpId="5" animBg="1"/>
      <p:bldP spid="25" grpId="0" animBg="1"/>
      <p:bldP spid="25" grpId="1" animBg="1"/>
      <p:bldP spid="25" grpId="2" animBg="1"/>
      <p:bldP spid="25" grpId="3" animBg="1"/>
      <p:bldP spid="25" grpId="4"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2" name="Title"/>
          <p:cNvSpPr>
            <a:spLocks noGrp="1"/>
          </p:cNvSpPr>
          <p:nvPr>
            <p:ph type="ctrTitle"/>
          </p:nvPr>
        </p:nvSpPr>
        <p:spPr>
          <a:xfrm>
            <a:off x="0" y="-56342"/>
            <a:ext cx="9144000" cy="613347"/>
          </a:xfrm>
        </p:spPr>
        <p:txBody>
          <a:bodyPr>
            <a:noAutofit/>
          </a:bodyPr>
          <a:lstStyle/>
          <a:p>
            <a:r>
              <a:rPr lang="en-NZ" sz="2800" dirty="0">
                <a:solidFill>
                  <a:srgbClr val="FFFFCC"/>
                </a:solidFill>
                <a:latin typeface="ABeeZee" panose="02000000000000000000" pitchFamily="50" charset="0"/>
              </a:rPr>
              <a:t>How Holy Week is Celebrated in the Philippines</a:t>
            </a:r>
            <a:endParaRPr lang="en-NZ" sz="1400" dirty="0">
              <a:solidFill>
                <a:srgbClr val="FFFFCC"/>
              </a:solidFill>
              <a:latin typeface="ABeeZee" panose="02000000000000000000" pitchFamily="50" charset="0"/>
              <a:ea typeface="Adobe Gothic Std B" panose="020B0800000000000000" pitchFamily="34" charset="-128"/>
              <a:cs typeface="+mn-cs"/>
            </a:endParaRPr>
          </a:p>
        </p:txBody>
      </p:sp>
      <p:pic>
        <p:nvPicPr>
          <p:cNvPr id="7" name="Picture"/>
          <p:cNvPicPr>
            <a:picLocks noChangeAspect="1"/>
          </p:cNvPicPr>
          <p:nvPr/>
        </p:nvPicPr>
        <p:blipFill>
          <a:blip r:embed="rId4"/>
          <a:stretch>
            <a:fillRect/>
          </a:stretch>
        </p:blipFill>
        <p:spPr>
          <a:xfrm>
            <a:off x="1787285" y="838359"/>
            <a:ext cx="5285638" cy="3731681"/>
          </a:xfrm>
          <a:prstGeom prst="rect">
            <a:avLst/>
          </a:prstGeom>
        </p:spPr>
      </p:pic>
      <p:pic>
        <p:nvPicPr>
          <p:cNvPr id="35"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693134" y="476837"/>
            <a:ext cx="1839066" cy="16802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Line 5"/>
          <p:cNvSpPr txBox="1"/>
          <p:nvPr/>
        </p:nvSpPr>
        <p:spPr>
          <a:xfrm rot="20948926">
            <a:off x="6843550" y="848463"/>
            <a:ext cx="1524453" cy="1015663"/>
          </a:xfrm>
          <a:prstGeom prst="rect">
            <a:avLst/>
          </a:prstGeom>
          <a:noFill/>
        </p:spPr>
        <p:txBody>
          <a:bodyPr wrap="square" rtlCol="0">
            <a:spAutoFit/>
          </a:bodyPr>
          <a:lstStyle/>
          <a:p>
            <a:r>
              <a:rPr lang="en-NZ" sz="1000" dirty="0">
                <a:latin typeface="ABeeZee" panose="02000000000000000000" pitchFamily="50" charset="0"/>
              </a:rPr>
              <a:t>Are there children in your class who have celebrated Holy Week in the Philippines who can share their </a:t>
            </a:r>
            <a:r>
              <a:rPr lang="en-NZ" sz="1000" dirty="0" smtClean="0">
                <a:latin typeface="ABeeZee" panose="02000000000000000000" pitchFamily="50" charset="0"/>
              </a:rPr>
              <a:t>experiences?</a:t>
            </a:r>
            <a:endParaRPr lang="en-GB" sz="1000" dirty="0">
              <a:latin typeface="ABeeZee" panose="02000000000000000000" pitchFamily="50" charset="0"/>
              <a:ea typeface="Segoe UI" pitchFamily="34" charset="0"/>
              <a:cs typeface="Segoe UI" pitchFamily="34" charset="0"/>
            </a:endParaRPr>
          </a:p>
        </p:txBody>
      </p:sp>
      <p:pic>
        <p:nvPicPr>
          <p:cNvPr id="39"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06438" y="2334887"/>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Line 4"/>
          <p:cNvSpPr txBox="1"/>
          <p:nvPr/>
        </p:nvSpPr>
        <p:spPr>
          <a:xfrm rot="20948926">
            <a:off x="6442873" y="2749983"/>
            <a:ext cx="1765072" cy="1477328"/>
          </a:xfrm>
          <a:prstGeom prst="rect">
            <a:avLst/>
          </a:prstGeom>
          <a:noFill/>
        </p:spPr>
        <p:txBody>
          <a:bodyPr wrap="square" rtlCol="0">
            <a:spAutoFit/>
          </a:bodyPr>
          <a:lstStyle/>
          <a:p>
            <a:r>
              <a:rPr lang="en-NZ" sz="1000" dirty="0">
                <a:latin typeface="ABeeZee" panose="02000000000000000000" pitchFamily="50" charset="0"/>
              </a:rPr>
              <a:t>On Good Friday </a:t>
            </a:r>
            <a:r>
              <a:rPr lang="en-NZ" sz="1000" b="1" dirty="0">
                <a:latin typeface="ABeeZee" panose="02000000000000000000" pitchFamily="50" charset="0"/>
              </a:rPr>
              <a:t>Mahal </a:t>
            </a:r>
            <a:r>
              <a:rPr lang="en-NZ" sz="1000" b="1" dirty="0" err="1">
                <a:latin typeface="ABeeZee" panose="02000000000000000000" pitchFamily="50" charset="0"/>
              </a:rPr>
              <a:t>na</a:t>
            </a:r>
            <a:r>
              <a:rPr lang="en-NZ" sz="1000" b="1" dirty="0">
                <a:latin typeface="ABeeZee" panose="02000000000000000000" pitchFamily="50" charset="0"/>
              </a:rPr>
              <a:t> </a:t>
            </a:r>
            <a:r>
              <a:rPr lang="en-NZ" sz="1000" b="1" dirty="0" err="1">
                <a:latin typeface="ABeeZee" panose="02000000000000000000" pitchFamily="50" charset="0"/>
              </a:rPr>
              <a:t>Araw</a:t>
            </a:r>
            <a:r>
              <a:rPr lang="en-NZ" sz="1000" b="1" dirty="0">
                <a:latin typeface="ABeeZee" panose="02000000000000000000" pitchFamily="50" charset="0"/>
              </a:rPr>
              <a:t> </a:t>
            </a:r>
            <a:r>
              <a:rPr lang="en-NZ" sz="1000" dirty="0">
                <a:latin typeface="ABeeZee" panose="02000000000000000000" pitchFamily="50" charset="0"/>
              </a:rPr>
              <a:t>religious figures are carried through the towns on </a:t>
            </a:r>
            <a:r>
              <a:rPr lang="en-NZ" sz="1000" dirty="0" smtClean="0">
                <a:latin typeface="ABeeZee" panose="02000000000000000000" pitchFamily="50" charset="0"/>
              </a:rPr>
              <a:t>top of </a:t>
            </a:r>
            <a:r>
              <a:rPr lang="en-NZ" sz="1000" dirty="0" err="1" smtClean="0">
                <a:latin typeface="ABeeZee" panose="02000000000000000000" pitchFamily="50" charset="0"/>
              </a:rPr>
              <a:t>carrozas</a:t>
            </a:r>
            <a:r>
              <a:rPr lang="en-NZ" sz="1000" dirty="0" smtClean="0">
                <a:latin typeface="ABeeZee" panose="02000000000000000000" pitchFamily="50" charset="0"/>
              </a:rPr>
              <a:t> carriages</a:t>
            </a:r>
            <a:r>
              <a:rPr lang="en-NZ" sz="1000" dirty="0">
                <a:latin typeface="ABeeZee" panose="02000000000000000000" pitchFamily="50" charset="0"/>
              </a:rPr>
              <a:t>. The religious images and statues are veiled in black in mourning for </a:t>
            </a:r>
            <a:r>
              <a:rPr lang="en-NZ" sz="1000" dirty="0" smtClean="0">
                <a:latin typeface="ABeeZee" panose="02000000000000000000" pitchFamily="50" charset="0"/>
              </a:rPr>
              <a:t>the</a:t>
            </a:r>
            <a:br>
              <a:rPr lang="en-NZ" sz="1000" dirty="0" smtClean="0">
                <a:latin typeface="ABeeZee" panose="02000000000000000000" pitchFamily="50" charset="0"/>
              </a:rPr>
            </a:br>
            <a:r>
              <a:rPr lang="en-NZ" sz="1000" dirty="0" smtClean="0">
                <a:latin typeface="ABeeZee" panose="02000000000000000000" pitchFamily="50" charset="0"/>
              </a:rPr>
              <a:t>death </a:t>
            </a:r>
            <a:r>
              <a:rPr lang="en-NZ" sz="1000" dirty="0">
                <a:latin typeface="ABeeZee" panose="02000000000000000000" pitchFamily="50" charset="0"/>
              </a:rPr>
              <a:t>of Jesus.</a:t>
            </a:r>
          </a:p>
        </p:txBody>
      </p:sp>
      <p:pic>
        <p:nvPicPr>
          <p:cNvPr id="41"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825262" y="2704187"/>
            <a:ext cx="2393342" cy="227764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Line 3"/>
          <p:cNvSpPr txBox="1"/>
          <p:nvPr/>
        </p:nvSpPr>
        <p:spPr>
          <a:xfrm rot="20948926">
            <a:off x="4055099" y="3106297"/>
            <a:ext cx="1765072" cy="1631216"/>
          </a:xfrm>
          <a:prstGeom prst="rect">
            <a:avLst/>
          </a:prstGeom>
          <a:noFill/>
        </p:spPr>
        <p:txBody>
          <a:bodyPr wrap="square" rtlCol="0">
            <a:spAutoFit/>
          </a:bodyPr>
          <a:lstStyle/>
          <a:p>
            <a:r>
              <a:rPr lang="en-NZ" sz="1000" dirty="0">
                <a:latin typeface="ABeeZee" panose="02000000000000000000" pitchFamily="50" charset="0"/>
              </a:rPr>
              <a:t>Devout Catholics go to church every day. In some places radio and TV are off air and people are expected to be quiet. Many businesses are closed, so people make sure they have supplies, especially </a:t>
            </a:r>
            <a:r>
              <a:rPr lang="en-NZ" sz="1000" dirty="0" smtClean="0">
                <a:latin typeface="ABeeZee" panose="02000000000000000000" pitchFamily="50" charset="0"/>
              </a:rPr>
              <a:t>food,</a:t>
            </a:r>
            <a:br>
              <a:rPr lang="en-NZ" sz="1000" dirty="0" smtClean="0">
                <a:latin typeface="ABeeZee" panose="02000000000000000000" pitchFamily="50" charset="0"/>
              </a:rPr>
            </a:br>
            <a:r>
              <a:rPr lang="en-NZ" sz="1000" dirty="0" smtClean="0">
                <a:latin typeface="ABeeZee" panose="02000000000000000000" pitchFamily="50" charset="0"/>
              </a:rPr>
              <a:t>stocked </a:t>
            </a:r>
            <a:r>
              <a:rPr lang="en-NZ" sz="1000" dirty="0">
                <a:latin typeface="ABeeZee" panose="02000000000000000000" pitchFamily="50" charset="0"/>
              </a:rPr>
              <a:t>up.</a:t>
            </a:r>
            <a:endParaRPr lang="en-GB" sz="1000" dirty="0">
              <a:latin typeface="ABeeZee" panose="02000000000000000000" pitchFamily="50" charset="0"/>
              <a:ea typeface="Segoe UI" pitchFamily="34" charset="0"/>
              <a:cs typeface="Segoe UI" pitchFamily="34" charset="0"/>
            </a:endParaRPr>
          </a:p>
        </p:txBody>
      </p:sp>
      <p:pic>
        <p:nvPicPr>
          <p:cNvPr id="43"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1560" y="290542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Line 2"/>
          <p:cNvSpPr txBox="1"/>
          <p:nvPr/>
        </p:nvSpPr>
        <p:spPr>
          <a:xfrm rot="20948926">
            <a:off x="825046" y="3336097"/>
            <a:ext cx="1765072" cy="1323439"/>
          </a:xfrm>
          <a:prstGeom prst="rect">
            <a:avLst/>
          </a:prstGeom>
          <a:noFill/>
        </p:spPr>
        <p:txBody>
          <a:bodyPr wrap="square" rtlCol="0">
            <a:spAutoFit/>
          </a:bodyPr>
          <a:lstStyle/>
          <a:p>
            <a:r>
              <a:rPr lang="en-NZ" sz="1000" dirty="0">
                <a:latin typeface="ABeeZee" panose="02000000000000000000" pitchFamily="50" charset="0"/>
              </a:rPr>
              <a:t>The “reading” or chanting of verses about the suffering of Christ starts on Sunday and ends on Maundy Thursday, which is the day when the washing of the feet is </a:t>
            </a:r>
            <a:r>
              <a:rPr lang="en-NZ" sz="1000" dirty="0" smtClean="0">
                <a:latin typeface="ABeeZee" panose="02000000000000000000" pitchFamily="50" charset="0"/>
              </a:rPr>
              <a:t>celebrated.</a:t>
            </a:r>
            <a:endParaRPr lang="en-GB" sz="1000" dirty="0">
              <a:latin typeface="ABeeZee" panose="02000000000000000000" pitchFamily="50" charset="0"/>
              <a:ea typeface="Segoe UI" pitchFamily="34" charset="0"/>
              <a:cs typeface="Segoe UI" pitchFamily="34" charset="0"/>
            </a:endParaRPr>
          </a:p>
        </p:txBody>
      </p:sp>
      <p:pic>
        <p:nvPicPr>
          <p:cNvPr id="45"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5878" y="355132"/>
            <a:ext cx="2535795" cy="228773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Line 1"/>
          <p:cNvSpPr txBox="1"/>
          <p:nvPr/>
        </p:nvSpPr>
        <p:spPr>
          <a:xfrm rot="20948926">
            <a:off x="106711" y="752674"/>
            <a:ext cx="2033655" cy="1631216"/>
          </a:xfrm>
          <a:prstGeom prst="rect">
            <a:avLst/>
          </a:prstGeom>
          <a:noFill/>
        </p:spPr>
        <p:txBody>
          <a:bodyPr wrap="square" rtlCol="0">
            <a:spAutoFit/>
          </a:bodyPr>
          <a:lstStyle/>
          <a:p>
            <a:r>
              <a:rPr lang="en-NZ" sz="1000" dirty="0">
                <a:latin typeface="ABeeZee" panose="02000000000000000000" pitchFamily="50" charset="0"/>
              </a:rPr>
              <a:t>In the Philippines during </a:t>
            </a:r>
            <a:r>
              <a:rPr lang="en-NZ" sz="1000" dirty="0" err="1">
                <a:latin typeface="ABeeZee" panose="02000000000000000000" pitchFamily="50" charset="0"/>
              </a:rPr>
              <a:t>Semana</a:t>
            </a:r>
            <a:r>
              <a:rPr lang="en-NZ" sz="1000" dirty="0">
                <a:latin typeface="ABeeZee" panose="02000000000000000000" pitchFamily="50" charset="0"/>
              </a:rPr>
              <a:t> Santa - Holy Week is celebrated widely as many people there are Christians. There are processions in the streets re-enacting the events of Good Friday. Many people fast and religious statues are dressed in purple </a:t>
            </a:r>
            <a:r>
              <a:rPr lang="en-NZ" sz="1000" dirty="0" smtClean="0">
                <a:latin typeface="ABeeZee" panose="02000000000000000000" pitchFamily="50" charset="0"/>
              </a:rPr>
              <a:t>to</a:t>
            </a:r>
            <a:br>
              <a:rPr lang="en-NZ" sz="1000" dirty="0" smtClean="0">
                <a:latin typeface="ABeeZee" panose="02000000000000000000" pitchFamily="50" charset="0"/>
              </a:rPr>
            </a:br>
            <a:r>
              <a:rPr lang="en-NZ" sz="1000" dirty="0" smtClean="0">
                <a:latin typeface="ABeeZee" panose="02000000000000000000" pitchFamily="50" charset="0"/>
              </a:rPr>
              <a:t>symbolise </a:t>
            </a:r>
            <a:r>
              <a:rPr lang="en-NZ" sz="1000" dirty="0">
                <a:latin typeface="ABeeZee" panose="02000000000000000000" pitchFamily="50" charset="0"/>
              </a:rPr>
              <a:t>gloom.</a:t>
            </a:r>
            <a:endParaRPr lang="en-GB" sz="1000" dirty="0">
              <a:latin typeface="ABeeZee" panose="02000000000000000000" pitchFamily="50" charset="0"/>
              <a:ea typeface="Segoe UI" pitchFamily="34" charset="0"/>
              <a:cs typeface="Segoe UI" pitchFamily="34" charset="0"/>
            </a:endParaRPr>
          </a:p>
        </p:txBody>
      </p:sp>
      <p:pic>
        <p:nvPicPr>
          <p:cNvPr id="47"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8"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9"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50"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51"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117928" y="4912668"/>
            <a:ext cx="2908168"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the pins on the right to reveal post-it notes.</a:t>
            </a:r>
            <a:endParaRPr lang="en-GB" sz="900" dirty="0">
              <a:solidFill>
                <a:srgbClr val="FFFFCC"/>
              </a:solidFill>
              <a:latin typeface="ABeeZee" panose="02000000000000000000" pitchFamily="50"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60358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900" decel="100000" fill="hold"/>
                                        <p:tgtEl>
                                          <p:spTgt spid="4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up)">
                                      <p:cBhvr>
                                        <p:cTn id="14" dur="500"/>
                                        <p:tgtEl>
                                          <p:spTgt spid="4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9" restart="whenNotActive" fill="hold" evtFilter="cancelBubble" nodeType="interactiveSeq">
                <p:stCondLst>
                  <p:cond evt="onClick" delay="0">
                    <p:tgtEl>
                      <p:spTgt spid="50"/>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900" decel="100000" fill="hold"/>
                                        <p:tgtEl>
                                          <p:spTgt spid="4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50"/>
                                        </p:tgtEl>
                                      </p:cBhvr>
                                    </p:animEffect>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49"/>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900" decel="100000" fill="hold"/>
                                        <p:tgtEl>
                                          <p:spTgt spid="41"/>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48"/>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1000"/>
                                        <p:tgtEl>
                                          <p:spTgt spid="39"/>
                                        </p:tgtEl>
                                      </p:cBhvr>
                                    </p:animEffect>
                                    <p:anim calcmode="lin" valueType="num">
                                      <p:cBhvr>
                                        <p:cTn id="59" dur="1000" fill="hold"/>
                                        <p:tgtEl>
                                          <p:spTgt spid="39"/>
                                        </p:tgtEl>
                                        <p:attrNameLst>
                                          <p:attrName>ppt_x</p:attrName>
                                        </p:attrNameLst>
                                      </p:cBhvr>
                                      <p:tavLst>
                                        <p:tav tm="0">
                                          <p:val>
                                            <p:strVal val="#ppt_x"/>
                                          </p:val>
                                        </p:tav>
                                        <p:tav tm="100000">
                                          <p:val>
                                            <p:strVal val="#ppt_x"/>
                                          </p:val>
                                        </p:tav>
                                      </p:tavLst>
                                    </p:anim>
                                    <p:anim calcmode="lin" valueType="num">
                                      <p:cBhvr>
                                        <p:cTn id="60" dur="900" decel="100000" fill="hold"/>
                                        <p:tgtEl>
                                          <p:spTgt spid="39"/>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up)">
                                      <p:cBhvr>
                                        <p:cTn id="65" dur="500"/>
                                        <p:tgtEl>
                                          <p:spTgt spid="40"/>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70" restart="whenNotActive" fill="hold" evtFilter="cancelBubble" nodeType="interactiveSeq">
                <p:stCondLst>
                  <p:cond evt="onClick" delay="0">
                    <p:tgtEl>
                      <p:spTgt spid="47"/>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900" decel="100000" fill="hold"/>
                                        <p:tgtEl>
                                          <p:spTgt spid="3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up)">
                                      <p:cBhvr>
                                        <p:cTn id="82" dur="500"/>
                                        <p:tgtEl>
                                          <p:spTgt spid="38"/>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7" restart="whenNotActive" fill="hold" evtFilter="cancelBubble" nodeType="interactiveSeq">
                <p:stCondLst>
                  <p:cond evt="onClick" delay="0">
                    <p:tgtEl>
                      <p:spTgt spid="5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45"/>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4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3"/>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44"/>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41"/>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42"/>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9"/>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40"/>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5"/>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0" restart="whenNotActive" fill="hold" evtFilter="cancelBubble" nodeType="interactiveSeq">
                <p:stCondLst>
                  <p:cond evt="onClick" delay="0">
                    <p:tgtEl>
                      <p:spTgt spid="5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45"/>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4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3"/>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44"/>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41"/>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4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39"/>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40"/>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38" grpId="0"/>
      <p:bldP spid="38" grpId="1"/>
      <p:bldP spid="38" grpId="2"/>
      <p:bldP spid="40" grpId="0"/>
      <p:bldP spid="40" grpId="1"/>
      <p:bldP spid="40" grpId="2"/>
      <p:bldP spid="42" grpId="0"/>
      <p:bldP spid="42" grpId="1"/>
      <p:bldP spid="42" grpId="2"/>
      <p:bldP spid="44" grpId="0"/>
      <p:bldP spid="44" grpId="1"/>
      <p:bldP spid="44" grpId="2"/>
      <p:bldP spid="46" grpId="0"/>
      <p:bldP spid="46" grpId="1"/>
      <p:bldP spid="4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pic>
        <p:nvPicPr>
          <p:cNvPr id="29" name="Picture" descr="Image may contain: crowd and indoor"/>
          <p:cNvPicPr/>
          <p:nvPr/>
        </p:nvPicPr>
        <p:blipFill rotWithShape="1">
          <a:blip r:embed="rId4" cstate="print">
            <a:extLst>
              <a:ext uri="{28A0092B-C50C-407E-A947-70E740481C1C}">
                <a14:useLocalDpi xmlns:a14="http://schemas.microsoft.com/office/drawing/2010/main" val="0"/>
              </a:ext>
            </a:extLst>
          </a:blip>
          <a:srcRect l="16952" t="10637" b="10248"/>
          <a:stretch/>
        </p:blipFill>
        <p:spPr bwMode="auto">
          <a:xfrm>
            <a:off x="5814646" y="633005"/>
            <a:ext cx="3224136" cy="2303708"/>
          </a:xfrm>
          <a:prstGeom prst="rect">
            <a:avLst/>
          </a:prstGeom>
          <a:noFill/>
          <a:ln>
            <a:noFill/>
          </a:ln>
          <a:extLst>
            <a:ext uri="{53640926-AAD7-44D8-BBD7-CCE9431645EC}">
              <a14:shadowObscured xmlns:a14="http://schemas.microsoft.com/office/drawing/2010/main"/>
            </a:ext>
          </a:extLst>
        </p:spPr>
      </p:pic>
      <p:sp>
        <p:nvSpPr>
          <p:cNvPr id="48" name="Cover 4"/>
          <p:cNvSpPr/>
          <p:nvPr/>
        </p:nvSpPr>
        <p:spPr>
          <a:xfrm>
            <a:off x="5806597" y="638237"/>
            <a:ext cx="3240000" cy="57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Cover 3"/>
          <p:cNvSpPr/>
          <p:nvPr/>
        </p:nvSpPr>
        <p:spPr>
          <a:xfrm>
            <a:off x="5806597" y="1212955"/>
            <a:ext cx="3240000" cy="57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Cover 2"/>
          <p:cNvSpPr/>
          <p:nvPr/>
        </p:nvSpPr>
        <p:spPr>
          <a:xfrm>
            <a:off x="5806597" y="1790568"/>
            <a:ext cx="3240000" cy="57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Cover 1"/>
          <p:cNvSpPr/>
          <p:nvPr/>
        </p:nvSpPr>
        <p:spPr>
          <a:xfrm>
            <a:off x="5806597" y="2360713"/>
            <a:ext cx="3240000" cy="576000"/>
          </a:xfrm>
          <a:prstGeom prst="rect">
            <a:avLst/>
          </a:prstGeom>
          <a:solidFill>
            <a:srgbClr val="958F9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Answer 4"/>
          <p:cNvSpPr txBox="1"/>
          <p:nvPr/>
        </p:nvSpPr>
        <p:spPr>
          <a:xfrm>
            <a:off x="4935357" y="3451907"/>
            <a:ext cx="4168538" cy="1569660"/>
          </a:xfrm>
          <a:prstGeom prst="rect">
            <a:avLst/>
          </a:prstGeom>
          <a:noFill/>
        </p:spPr>
        <p:txBody>
          <a:bodyPr wrap="square" lIns="0" rIns="0" rtlCol="0">
            <a:spAutoFit/>
          </a:bodyPr>
          <a:lstStyle/>
          <a:p>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Jesus waited to share these three important messages with his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disciples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until his last hours with them. After a long talk finally he said,</a:t>
            </a:r>
            <a:r>
              <a:rPr lang="en-US" sz="1200" i="1" spc="-1100"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 new commandment I give to you, that you love one another; even as I have loved you, that you also love one another</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spc="-1100"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(Jn</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13:34</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smtClean="0">
                <a:solidFill>
                  <a:srgbClr val="4F341F"/>
                </a:solidFill>
                <a:latin typeface="Adobe Hebrew" panose="02040503050201020203" pitchFamily="18" charset="-79"/>
                <a:ea typeface="Adobe Gothic Std B" panose="020B0800000000000000" pitchFamily="34" charset="-128"/>
                <a:cs typeface="Adobe Hebrew" panose="02040503050201020203" pitchFamily="18" charset="-79"/>
              </a:rPr>
              <a:t/>
            </a:r>
            <a:br>
              <a:rPr lang="en-US" sz="1200" i="1" dirty="0" smtClean="0">
                <a:solidFill>
                  <a:srgbClr val="4F341F"/>
                </a:solidFill>
                <a:latin typeface="Adobe Hebrew" panose="02040503050201020203" pitchFamily="18" charset="-79"/>
                <a:ea typeface="Adobe Gothic Std B" panose="020B0800000000000000" pitchFamily="34" charset="-128"/>
                <a:cs typeface="Adobe Hebrew" panose="02040503050201020203" pitchFamily="18" charset="-79"/>
              </a:rPr>
            </a:br>
            <a:r>
              <a:rPr lang="en-NZ" sz="1200" b="1" dirty="0">
                <a:solidFill>
                  <a:srgbClr val="FF0000"/>
                </a:solidFill>
                <a:latin typeface="Adobe Hebrew" panose="02040503050201020203" pitchFamily="18" charset="-79"/>
                <a:cs typeface="Adobe Hebrew" panose="02040503050201020203" pitchFamily="18" charset="-79"/>
              </a:rPr>
              <a:t>This new commandment sets a standard for how people should love one another – can you say what it </a:t>
            </a:r>
            <a:r>
              <a:rPr lang="en-NZ" sz="1200" b="1" dirty="0" smtClean="0">
                <a:solidFill>
                  <a:srgbClr val="FF0000"/>
                </a:solidFill>
                <a:latin typeface="Adobe Hebrew" panose="02040503050201020203" pitchFamily="18" charset="-79"/>
                <a:cs typeface="Adobe Hebrew" panose="02040503050201020203" pitchFamily="18" charset="-79"/>
              </a:rPr>
              <a:t>is?</a:t>
            </a:r>
            <a:br>
              <a:rPr lang="en-NZ" sz="1200" b="1" dirty="0" smtClean="0">
                <a:solidFill>
                  <a:srgbClr val="FF0000"/>
                </a:solidFill>
                <a:latin typeface="Adobe Hebrew" panose="02040503050201020203" pitchFamily="18" charset="-79"/>
                <a:cs typeface="Adobe Hebrew" panose="02040503050201020203" pitchFamily="18" charset="-79"/>
              </a:rPr>
            </a:br>
            <a:r>
              <a:rPr lang="en-NZ" sz="1200" b="1" dirty="0" smtClean="0">
                <a:solidFill>
                  <a:srgbClr val="FF0000"/>
                </a:solidFill>
                <a:latin typeface="Adobe Hebrew" panose="02040503050201020203" pitchFamily="18" charset="-79"/>
                <a:cs typeface="Adobe Hebrew" panose="02040503050201020203" pitchFamily="18" charset="-79"/>
              </a:rPr>
              <a:t>How </a:t>
            </a:r>
            <a:r>
              <a:rPr lang="en-NZ" sz="1200" b="1" dirty="0">
                <a:solidFill>
                  <a:srgbClr val="FF0000"/>
                </a:solidFill>
                <a:latin typeface="Adobe Hebrew" panose="02040503050201020203" pitchFamily="18" charset="-79"/>
                <a:cs typeface="Adobe Hebrew" panose="02040503050201020203" pitchFamily="18" charset="-79"/>
              </a:rPr>
              <a:t>difficult would this be to </a:t>
            </a:r>
            <a:r>
              <a:rPr lang="en-NZ" sz="1200" b="1" dirty="0" smtClean="0">
                <a:solidFill>
                  <a:srgbClr val="FF0000"/>
                </a:solidFill>
                <a:latin typeface="Adobe Hebrew" panose="02040503050201020203" pitchFamily="18" charset="-79"/>
                <a:cs typeface="Adobe Hebrew" panose="02040503050201020203" pitchFamily="18" charset="-79"/>
              </a:rPr>
              <a:t>do? Why</a:t>
            </a:r>
            <a:r>
              <a:rPr lang="en-NZ" sz="1200" b="1" dirty="0">
                <a:solidFill>
                  <a:srgbClr val="FF0000"/>
                </a:solidFill>
                <a:latin typeface="Adobe Hebrew" panose="02040503050201020203" pitchFamily="18" charset="-79"/>
                <a:cs typeface="Adobe Hebrew" panose="02040503050201020203" pitchFamily="18" charset="-79"/>
              </a:rPr>
              <a:t>?</a:t>
            </a:r>
            <a:endParaRPr lang="en-NZ" sz="1200" i="1" dirty="0">
              <a:solidFill>
                <a:srgbClr val="FF0000"/>
              </a:solidFill>
              <a:latin typeface="Adobe Hebrew" panose="02040503050201020203" pitchFamily="18" charset="-79"/>
              <a:ea typeface="Adobe Gothic Std B" panose="020B0800000000000000" pitchFamily="34" charset="-128"/>
              <a:cs typeface="Adobe Hebrew" panose="02040503050201020203" pitchFamily="18" charset="-79"/>
            </a:endParaRPr>
          </a:p>
        </p:txBody>
      </p:sp>
      <p:sp>
        <p:nvSpPr>
          <p:cNvPr id="43" name="Question 4"/>
          <p:cNvSpPr txBox="1"/>
          <p:nvPr/>
        </p:nvSpPr>
        <p:spPr>
          <a:xfrm>
            <a:off x="4935357" y="3072715"/>
            <a:ext cx="3573579" cy="461665"/>
          </a:xfrm>
          <a:prstGeom prst="rect">
            <a:avLst/>
          </a:prstGeom>
          <a:noFill/>
        </p:spPr>
        <p:txBody>
          <a:bodyPr wrap="square" lIns="0" rIns="0" rtlCol="0">
            <a:spAutoFit/>
          </a:bodyPr>
          <a:lstStyle/>
          <a:p>
            <a:pPr marL="179388" indent="-179388"/>
            <a:r>
              <a:rPr lang="en-US" sz="1200" b="1" dirty="0" smtClean="0">
                <a:solidFill>
                  <a:srgbClr val="FFFFCC"/>
                </a:solidFill>
                <a:latin typeface="Adobe Gothic Std B" panose="020B0800000000000000" pitchFamily="34" charset="-128"/>
                <a:ea typeface="Adobe Gothic Std B" panose="020B0800000000000000" pitchFamily="34" charset="-128"/>
              </a:rPr>
              <a:t>4. </a:t>
            </a:r>
            <a:r>
              <a:rPr lang="en-US" sz="1200" b="1" dirty="0">
                <a:solidFill>
                  <a:srgbClr val="FFFFCC"/>
                </a:solidFill>
                <a:latin typeface="Adobe Gothic Std B" panose="020B0800000000000000" pitchFamily="34" charset="-128"/>
                <a:ea typeface="Adobe Gothic Std B" panose="020B0800000000000000" pitchFamily="34" charset="-128"/>
              </a:rPr>
              <a:t>What was the other memorable part </a:t>
            </a:r>
            <a:r>
              <a:rPr lang="en-US" sz="1200" b="1" dirty="0" smtClean="0">
                <a:solidFill>
                  <a:srgbClr val="FFFFCC"/>
                </a:solidFill>
                <a:latin typeface="Adobe Gothic Std B" panose="020B0800000000000000" pitchFamily="34" charset="-128"/>
                <a:ea typeface="Adobe Gothic Std B" panose="020B0800000000000000" pitchFamily="34" charset="-128"/>
              </a:rPr>
              <a:t>of</a:t>
            </a:r>
            <a:br>
              <a:rPr lang="en-US" sz="1200" b="1" dirty="0" smtClean="0">
                <a:solidFill>
                  <a:srgbClr val="FFFFCC"/>
                </a:solidFill>
                <a:latin typeface="Adobe Gothic Std B" panose="020B0800000000000000" pitchFamily="34" charset="-128"/>
                <a:ea typeface="Adobe Gothic Std B" panose="020B0800000000000000" pitchFamily="34" charset="-128"/>
              </a:rPr>
            </a:br>
            <a:r>
              <a:rPr lang="en-US" sz="1200" b="1" dirty="0" smtClean="0">
                <a:solidFill>
                  <a:srgbClr val="FFFFCC"/>
                </a:solidFill>
                <a:latin typeface="Adobe Gothic Std B" panose="020B0800000000000000" pitchFamily="34" charset="-128"/>
                <a:ea typeface="Adobe Gothic Std B" panose="020B0800000000000000" pitchFamily="34" charset="-128"/>
              </a:rPr>
              <a:t>the </a:t>
            </a:r>
            <a:r>
              <a:rPr lang="en-US" sz="1200" b="1" dirty="0">
                <a:solidFill>
                  <a:srgbClr val="FFFFCC"/>
                </a:solidFill>
                <a:latin typeface="Adobe Gothic Std B" panose="020B0800000000000000" pitchFamily="34" charset="-128"/>
                <a:ea typeface="Adobe Gothic Std B" panose="020B0800000000000000" pitchFamily="34" charset="-128"/>
              </a:rPr>
              <a:t>Last Supper?</a:t>
            </a:r>
            <a:endParaRPr lang="en-NZ" sz="1200" dirty="0">
              <a:solidFill>
                <a:srgbClr val="FFFFCC"/>
              </a:solidFill>
              <a:latin typeface="Adobe Gothic Std B" panose="020B0800000000000000" pitchFamily="34" charset="-128"/>
              <a:ea typeface="Adobe Gothic Std B" panose="020B0800000000000000" pitchFamily="34" charset="-128"/>
            </a:endParaRPr>
          </a:p>
        </p:txBody>
      </p:sp>
      <p:pic>
        <p:nvPicPr>
          <p:cNvPr id="44" name="Icon 4"/>
          <p:cNvPicPr>
            <a:picLocks noChangeAspect="1"/>
          </p:cNvPicPr>
          <p:nvPr/>
        </p:nvPicPr>
        <p:blipFill>
          <a:blip r:embed="rId5" cstate="print">
            <a:extLst>
              <a:ext uri="{BEBA8EAE-BF5A-486C-A8C5-ECC9F3942E4B}">
                <a14:imgProps xmlns:a14="http://schemas.microsoft.com/office/drawing/2010/main">
                  <a14:imgLayer r:embed="rId6">
                    <a14:imgEffect>
                      <a14:backgroundRemoval t="629" b="100000" l="0" r="100000">
                        <a14:backgroundMark x1="95833" y1="48428" x2="95833" y2="48428"/>
                        <a14:backgroundMark x1="97500" y1="33333" x2="97500" y2="33333"/>
                        <a14:backgroundMark x1="97500" y1="38994" x2="97500" y2="38994"/>
                        <a14:backgroundMark x1="95000" y1="42767" x2="95000" y2="42767"/>
                      </a14:backgroundRemoval>
                    </a14:imgEffect>
                  </a14:imgLayer>
                </a14:imgProps>
              </a:ext>
              <a:ext uri="{28A0092B-C50C-407E-A947-70E740481C1C}">
                <a14:useLocalDpi xmlns:a14="http://schemas.microsoft.com/office/drawing/2010/main" val="0"/>
              </a:ext>
            </a:extLst>
          </a:blip>
          <a:stretch>
            <a:fillRect/>
          </a:stretch>
        </p:blipFill>
        <p:spPr>
          <a:xfrm>
            <a:off x="4394448" y="3093662"/>
            <a:ext cx="514500" cy="499915"/>
          </a:xfrm>
          <a:prstGeom prst="rect">
            <a:avLst/>
          </a:prstGeom>
        </p:spPr>
      </p:pic>
      <p:sp>
        <p:nvSpPr>
          <p:cNvPr id="39" name="Answer 3"/>
          <p:cNvSpPr txBox="1"/>
          <p:nvPr/>
        </p:nvSpPr>
        <p:spPr>
          <a:xfrm>
            <a:off x="650629" y="3334142"/>
            <a:ext cx="3708448" cy="1754326"/>
          </a:xfrm>
          <a:prstGeom prst="rect">
            <a:avLst/>
          </a:prstGeom>
          <a:noFill/>
        </p:spPr>
        <p:txBody>
          <a:bodyPr wrap="square" lIns="0" rIns="0" rtlCol="0">
            <a:spAutoFit/>
          </a:bodyPr>
          <a:lstStyle/>
          <a:p>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After Jesus had washed the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disciples</a:t>
            </a:r>
            <a:r>
              <a:rPr lang="en-US" sz="1200" i="1" spc="-1100"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feet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he gave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them</a:t>
            </a:r>
            <a:b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b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his mandate</a:t>
            </a:r>
            <a:r>
              <a:rPr lang="en-US" sz="1200" i="1" spc="-1100"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“You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ought to wash one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another</a:t>
            </a:r>
            <a:r>
              <a:rPr lang="en-US" sz="1200" i="1" spc="-1100"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s feet.</a:t>
            </a:r>
            <a:b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b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I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have given you an example. As I have done, so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you</a:t>
            </a:r>
            <a:b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b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should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also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do.” (Jn. 13:14,15)</a:t>
            </a:r>
            <a:b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b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With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these words and actions Jesus established the ministry of humble service by which his command was to be carried throughout all time and that we know as priesthood</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smtClean="0">
                <a:solidFill>
                  <a:srgbClr val="4F341F"/>
                </a:solidFill>
                <a:latin typeface="Adobe Hebrew" panose="02040503050201020203" pitchFamily="18" charset="-79"/>
                <a:ea typeface="Adobe Gothic Std B" panose="020B0800000000000000" pitchFamily="34" charset="-128"/>
                <a:cs typeface="Adobe Hebrew" panose="02040503050201020203" pitchFamily="18" charset="-79"/>
              </a:rPr>
              <a:t/>
            </a:r>
            <a:br>
              <a:rPr lang="en-US" sz="1200" i="1" dirty="0" smtClean="0">
                <a:solidFill>
                  <a:srgbClr val="4F341F"/>
                </a:solidFill>
                <a:latin typeface="Adobe Hebrew" panose="02040503050201020203" pitchFamily="18" charset="-79"/>
                <a:ea typeface="Adobe Gothic Std B" panose="020B0800000000000000" pitchFamily="34" charset="-128"/>
                <a:cs typeface="Adobe Hebrew" panose="02040503050201020203" pitchFamily="18" charset="-79"/>
              </a:rPr>
            </a:br>
            <a:r>
              <a:rPr lang="en-NZ" sz="1200" b="1" dirty="0">
                <a:solidFill>
                  <a:srgbClr val="FF0000"/>
                </a:solidFill>
                <a:latin typeface="Adobe Hebrew" panose="02040503050201020203" pitchFamily="18" charset="-79"/>
                <a:cs typeface="Adobe Hebrew" panose="02040503050201020203" pitchFamily="18" charset="-79"/>
              </a:rPr>
              <a:t>How does Jesus share his love and life through the institution of priesthood</a:t>
            </a:r>
            <a:r>
              <a:rPr lang="en-NZ" sz="1200" b="1" dirty="0" smtClean="0">
                <a:solidFill>
                  <a:srgbClr val="FF0000"/>
                </a:solidFill>
                <a:latin typeface="Adobe Hebrew" panose="02040503050201020203" pitchFamily="18" charset="-79"/>
                <a:cs typeface="Adobe Hebrew" panose="02040503050201020203" pitchFamily="18" charset="-79"/>
              </a:rPr>
              <a:t>?</a:t>
            </a:r>
            <a:endParaRPr lang="en-NZ" sz="1200" i="1" dirty="0">
              <a:solidFill>
                <a:srgbClr val="4F341F"/>
              </a:solidFill>
              <a:latin typeface="Adobe Hebrew" panose="02040503050201020203" pitchFamily="18" charset="-79"/>
              <a:ea typeface="Adobe Gothic Std B" panose="020B0800000000000000" pitchFamily="34" charset="-128"/>
              <a:cs typeface="Adobe Hebrew" panose="02040503050201020203" pitchFamily="18" charset="-79"/>
            </a:endParaRPr>
          </a:p>
        </p:txBody>
      </p:sp>
      <p:sp>
        <p:nvSpPr>
          <p:cNvPr id="40" name="Question 3"/>
          <p:cNvSpPr txBox="1"/>
          <p:nvPr/>
        </p:nvSpPr>
        <p:spPr>
          <a:xfrm>
            <a:off x="650630" y="3134705"/>
            <a:ext cx="3854052" cy="276999"/>
          </a:xfrm>
          <a:prstGeom prst="rect">
            <a:avLst/>
          </a:prstGeom>
          <a:noFill/>
        </p:spPr>
        <p:txBody>
          <a:bodyPr wrap="square" lIns="0" rIns="0" rtlCol="0">
            <a:spAutoFit/>
          </a:bodyPr>
          <a:lstStyle/>
          <a:p>
            <a:r>
              <a:rPr lang="en-US" sz="1200" b="1" dirty="0" smtClean="0">
                <a:solidFill>
                  <a:srgbClr val="FFFFCC"/>
                </a:solidFill>
                <a:latin typeface="Adobe Gothic Std B" panose="020B0800000000000000" pitchFamily="34" charset="-128"/>
                <a:ea typeface="Adobe Gothic Std B" panose="020B0800000000000000" pitchFamily="34" charset="-128"/>
              </a:rPr>
              <a:t>3. </a:t>
            </a:r>
            <a:r>
              <a:rPr lang="en-US" sz="1200" b="1" dirty="0">
                <a:solidFill>
                  <a:srgbClr val="FFFFCC"/>
                </a:solidFill>
                <a:latin typeface="Adobe Gothic Std B" panose="020B0800000000000000" pitchFamily="34" charset="-128"/>
                <a:ea typeface="Adobe Gothic Std B" panose="020B0800000000000000" pitchFamily="34" charset="-128"/>
              </a:rPr>
              <a:t>How did Jesus institute the Ministry of Priesthood?</a:t>
            </a:r>
            <a:endParaRPr lang="en-NZ" sz="1200" dirty="0">
              <a:solidFill>
                <a:srgbClr val="FFFFCC"/>
              </a:solidFill>
              <a:latin typeface="Adobe Gothic Std B" panose="020B0800000000000000" pitchFamily="34" charset="-128"/>
              <a:ea typeface="Adobe Gothic Std B" panose="020B0800000000000000" pitchFamily="34" charset="-128"/>
            </a:endParaRPr>
          </a:p>
        </p:txBody>
      </p:sp>
      <p:pic>
        <p:nvPicPr>
          <p:cNvPr id="41" name="Ico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09" y="3167803"/>
            <a:ext cx="499915" cy="475613"/>
          </a:xfrm>
          <a:prstGeom prst="rect">
            <a:avLst/>
          </a:prstGeom>
        </p:spPr>
      </p:pic>
      <p:sp>
        <p:nvSpPr>
          <p:cNvPr id="30" name="Answer 2"/>
          <p:cNvSpPr txBox="1"/>
          <p:nvPr/>
        </p:nvSpPr>
        <p:spPr>
          <a:xfrm>
            <a:off x="650629" y="1763629"/>
            <a:ext cx="5060656" cy="1384995"/>
          </a:xfrm>
          <a:prstGeom prst="rect">
            <a:avLst/>
          </a:prstGeom>
          <a:noFill/>
        </p:spPr>
        <p:txBody>
          <a:bodyPr wrap="square" lIns="0" rIns="0" rtlCol="0">
            <a:spAutoFit/>
          </a:bodyPr>
          <a:lstStyle/>
          <a:p>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Jesus took bread, blessed it, broke it and gave it to his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disciples</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saying,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"Take and eat, this is my body." Then taking a cup of wine, blessed it, and gave it to them, saying, "All of you drink of this; for this is my blood of the new covenant which is being shed for many unto the forgiveness of sins." Finally, he gave his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disciples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the commission, "Do this in remembrance of Me</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These </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words are the foundation for our belief in Jesus</a:t>
            </a:r>
            <a:r>
              <a:rPr lang="en-US" sz="1200" i="1" spc="-1100"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 presence in the Eucharist</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p>
          <a:p>
            <a:r>
              <a:rPr lang="en-NZ" sz="1200" b="1" dirty="0">
                <a:solidFill>
                  <a:srgbClr val="FF0000"/>
                </a:solidFill>
                <a:latin typeface="Adobe Hebrew" panose="02040503050201020203" pitchFamily="18" charset="-79"/>
                <a:cs typeface="Adobe Hebrew" panose="02040503050201020203" pitchFamily="18" charset="-79"/>
              </a:rPr>
              <a:t>How does Jesus share his love and life through the institution of the Eucharist?</a:t>
            </a:r>
            <a:endParaRPr lang="en-NZ" sz="1200" i="1" dirty="0">
              <a:solidFill>
                <a:srgbClr val="FF0000"/>
              </a:solidFill>
              <a:latin typeface="Adobe Hebrew" panose="02040503050201020203" pitchFamily="18" charset="-79"/>
              <a:ea typeface="Adobe Gothic Std B" panose="020B0800000000000000" pitchFamily="34" charset="-128"/>
              <a:cs typeface="Adobe Hebrew" panose="02040503050201020203" pitchFamily="18" charset="-79"/>
            </a:endParaRPr>
          </a:p>
        </p:txBody>
      </p:sp>
      <p:sp>
        <p:nvSpPr>
          <p:cNvPr id="35" name="Question 2"/>
          <p:cNvSpPr txBox="1"/>
          <p:nvPr/>
        </p:nvSpPr>
        <p:spPr>
          <a:xfrm>
            <a:off x="650629" y="1565537"/>
            <a:ext cx="3494286" cy="276999"/>
          </a:xfrm>
          <a:prstGeom prst="rect">
            <a:avLst/>
          </a:prstGeom>
          <a:noFill/>
        </p:spPr>
        <p:txBody>
          <a:bodyPr wrap="square" lIns="0" rIns="0" rtlCol="0">
            <a:spAutoFit/>
          </a:bodyPr>
          <a:lstStyle/>
          <a:p>
            <a:r>
              <a:rPr lang="en-US" sz="1200" b="1" dirty="0" smtClean="0">
                <a:solidFill>
                  <a:srgbClr val="FFFFCC"/>
                </a:solidFill>
                <a:latin typeface="Adobe Gothic Std B" panose="020B0800000000000000" pitchFamily="34" charset="-128"/>
                <a:ea typeface="Adobe Gothic Std B" panose="020B0800000000000000" pitchFamily="34" charset="-128"/>
              </a:rPr>
              <a:t>2. </a:t>
            </a:r>
            <a:r>
              <a:rPr lang="en-US" sz="1200" b="1" dirty="0">
                <a:solidFill>
                  <a:srgbClr val="FFFFCC"/>
                </a:solidFill>
                <a:latin typeface="Adobe Gothic Std B" panose="020B0800000000000000" pitchFamily="34" charset="-128"/>
                <a:ea typeface="Adobe Gothic Std B" panose="020B0800000000000000" pitchFamily="34" charset="-128"/>
              </a:rPr>
              <a:t>How did Jesus institute the Eucharist?</a:t>
            </a:r>
            <a:endParaRPr lang="en-NZ" sz="1200" dirty="0">
              <a:solidFill>
                <a:srgbClr val="FFFFCC"/>
              </a:solidFill>
              <a:latin typeface="Adobe Gothic Std B" panose="020B0800000000000000" pitchFamily="34" charset="-128"/>
              <a:ea typeface="Adobe Gothic Std B" panose="020B0800000000000000" pitchFamily="34" charset="-128"/>
            </a:endParaRPr>
          </a:p>
        </p:txBody>
      </p:sp>
      <p:pic>
        <p:nvPicPr>
          <p:cNvPr id="38" name="Icon 2"/>
          <p:cNvPicPr>
            <a:picLocks noChangeAspect="1"/>
          </p:cNvPicPr>
          <p:nvPr/>
        </p:nvPicPr>
        <p:blipFill>
          <a:blip r:embed="rId8" cstate="print">
            <a:extLst>
              <a:ext uri="{BEBA8EAE-BF5A-486C-A8C5-ECC9F3942E4B}">
                <a14:imgProps xmlns:a14="http://schemas.microsoft.com/office/drawing/2010/main">
                  <a14:imgLayer r:embed="rId9">
                    <a14:imgEffect>
                      <a14:backgroundRemoval t="0" b="99286" l="0" r="98582">
                        <a14:foregroundMark x1="58156" y1="21429" x2="58156" y2="21429"/>
                        <a14:foregroundMark x1="58865" y1="17143" x2="50355" y2="7857"/>
                      </a14:backgroundRemoval>
                    </a14:imgEffect>
                  </a14:imgLayer>
                </a14:imgProps>
              </a:ext>
              <a:ext uri="{28A0092B-C50C-407E-A947-70E740481C1C}">
                <a14:useLocalDpi xmlns:a14="http://schemas.microsoft.com/office/drawing/2010/main" val="0"/>
              </a:ext>
            </a:extLst>
          </a:blip>
          <a:stretch>
            <a:fillRect/>
          </a:stretch>
        </p:blipFill>
        <p:spPr>
          <a:xfrm>
            <a:off x="99709" y="1618146"/>
            <a:ext cx="499915" cy="496369"/>
          </a:xfrm>
          <a:prstGeom prst="rect">
            <a:avLst/>
          </a:prstGeom>
        </p:spPr>
      </p:pic>
      <p:sp>
        <p:nvSpPr>
          <p:cNvPr id="10" name="Answer 1"/>
          <p:cNvSpPr txBox="1"/>
          <p:nvPr/>
        </p:nvSpPr>
        <p:spPr>
          <a:xfrm>
            <a:off x="650628" y="976024"/>
            <a:ext cx="5052842" cy="646331"/>
          </a:xfrm>
          <a:prstGeom prst="rect">
            <a:avLst/>
          </a:prstGeom>
          <a:noFill/>
        </p:spPr>
        <p:txBody>
          <a:bodyPr wrap="square" lIns="0" rIns="0" rtlCol="0">
            <a:spAutoFit/>
          </a:bodyPr>
          <a:lstStyle/>
          <a:p>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This Mass recalls and re-enacts three important aspects of the actual event of the Last Supper: the institution of the Eucharist, the institution of the priesthood, and the new commandment of love that Jesus gave his </a:t>
            </a:r>
            <a:r>
              <a:rPr lang="en-US" sz="1200" i="1" dirty="0" smtClean="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disciples</a:t>
            </a:r>
            <a:r>
              <a:rPr lang="en-US"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rPr>
              <a:t>.</a:t>
            </a:r>
            <a:endParaRPr lang="en-NZ" sz="1200" i="1" dirty="0">
              <a:solidFill>
                <a:schemeClr val="bg1"/>
              </a:solidFill>
              <a:latin typeface="Adobe Hebrew" panose="02040503050201020203" pitchFamily="18" charset="-79"/>
              <a:ea typeface="Adobe Gothic Std B" panose="020B0800000000000000" pitchFamily="34" charset="-128"/>
              <a:cs typeface="Adobe Hebrew" panose="02040503050201020203" pitchFamily="18" charset="-79"/>
            </a:endParaRPr>
          </a:p>
        </p:txBody>
      </p:sp>
      <p:sp>
        <p:nvSpPr>
          <p:cNvPr id="9" name="Question 1"/>
          <p:cNvSpPr txBox="1"/>
          <p:nvPr/>
        </p:nvSpPr>
        <p:spPr>
          <a:xfrm>
            <a:off x="650628" y="566922"/>
            <a:ext cx="4280879" cy="461665"/>
          </a:xfrm>
          <a:prstGeom prst="rect">
            <a:avLst/>
          </a:prstGeom>
          <a:noFill/>
        </p:spPr>
        <p:txBody>
          <a:bodyPr wrap="square" lIns="0" rIns="0" rtlCol="0">
            <a:spAutoFit/>
          </a:bodyPr>
          <a:lstStyle/>
          <a:p>
            <a:pPr marL="179388" indent="-179388"/>
            <a:r>
              <a:rPr lang="en-NZ" sz="1200" b="1" dirty="0" smtClean="0">
                <a:solidFill>
                  <a:srgbClr val="FFFFCC"/>
                </a:solidFill>
                <a:latin typeface="Adobe Gothic Std B" panose="020B0800000000000000" pitchFamily="34" charset="-128"/>
                <a:ea typeface="Adobe Gothic Std B" panose="020B0800000000000000" pitchFamily="34" charset="-128"/>
              </a:rPr>
              <a:t>1. </a:t>
            </a:r>
            <a:r>
              <a:rPr lang="en-US" sz="1200" b="1" dirty="0">
                <a:solidFill>
                  <a:srgbClr val="FFFFCC"/>
                </a:solidFill>
                <a:latin typeface="Adobe Gothic Std B" panose="020B0800000000000000" pitchFamily="34" charset="-128"/>
                <a:ea typeface="Adobe Gothic Std B" panose="020B0800000000000000" pitchFamily="34" charset="-128"/>
              </a:rPr>
              <a:t>Why is the Mass that commemorates the Last Supper on Holy Thursday so significant for Catholics?</a:t>
            </a:r>
            <a:endParaRPr lang="en-NZ" sz="1200" dirty="0">
              <a:solidFill>
                <a:srgbClr val="FFFFCC"/>
              </a:solidFill>
              <a:latin typeface="Adobe Gothic Std B" panose="020B0800000000000000" pitchFamily="34" charset="-128"/>
              <a:ea typeface="Adobe Gothic Std B" panose="020B0800000000000000" pitchFamily="34" charset="-128"/>
            </a:endParaRPr>
          </a:p>
        </p:txBody>
      </p:sp>
      <p:pic>
        <p:nvPicPr>
          <p:cNvPr id="7" name="Icon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09" y="621140"/>
            <a:ext cx="499915" cy="439815"/>
          </a:xfrm>
          <a:prstGeom prst="rect">
            <a:avLst/>
          </a:prstGeom>
        </p:spPr>
      </p:pic>
      <p:sp>
        <p:nvSpPr>
          <p:cNvPr id="2" name="Title"/>
          <p:cNvSpPr>
            <a:spLocks noGrp="1"/>
          </p:cNvSpPr>
          <p:nvPr>
            <p:ph type="ctrTitle"/>
          </p:nvPr>
        </p:nvSpPr>
        <p:spPr>
          <a:xfrm>
            <a:off x="-128335" y="23868"/>
            <a:ext cx="9482666" cy="546659"/>
          </a:xfrm>
        </p:spPr>
        <p:txBody>
          <a:bodyPr lIns="0" rIns="72000">
            <a:noAutofit/>
          </a:bodyPr>
          <a:lstStyle/>
          <a:p>
            <a:r>
              <a:rPr lang="en-NZ" sz="1800" dirty="0">
                <a:solidFill>
                  <a:srgbClr val="FFFFCC"/>
                </a:solidFill>
                <a:latin typeface="ABeeZee" panose="02000000000000000000" pitchFamily="50" charset="0"/>
              </a:rPr>
              <a:t>How Jesus gives his Life and </a:t>
            </a:r>
            <a:r>
              <a:rPr lang="en-NZ" sz="1800" dirty="0" smtClean="0">
                <a:solidFill>
                  <a:srgbClr val="FFFFCC"/>
                </a:solidFill>
                <a:latin typeface="ABeeZee" panose="02000000000000000000" pitchFamily="50" charset="0"/>
              </a:rPr>
              <a:t>Love</a:t>
            </a:r>
            <a:br>
              <a:rPr lang="en-NZ" sz="1800" dirty="0" smtClean="0">
                <a:solidFill>
                  <a:srgbClr val="FFFFCC"/>
                </a:solidFill>
                <a:latin typeface="ABeeZee" panose="02000000000000000000" pitchFamily="50" charset="0"/>
              </a:rPr>
            </a:br>
            <a:r>
              <a:rPr lang="en-NZ" sz="1800" dirty="0" smtClean="0">
                <a:solidFill>
                  <a:srgbClr val="FFFFCC"/>
                </a:solidFill>
                <a:latin typeface="ABeeZee" panose="02000000000000000000" pitchFamily="50" charset="0"/>
              </a:rPr>
              <a:t>through </a:t>
            </a:r>
            <a:r>
              <a:rPr lang="en-NZ" sz="1800" dirty="0">
                <a:solidFill>
                  <a:srgbClr val="FFFFCC"/>
                </a:solidFill>
                <a:latin typeface="ABeeZee" panose="02000000000000000000" pitchFamily="50" charset="0"/>
              </a:rPr>
              <a:t>the Mass of the Last Supper on Holy </a:t>
            </a:r>
            <a:r>
              <a:rPr lang="en-NZ" sz="1800" dirty="0" smtClean="0">
                <a:solidFill>
                  <a:srgbClr val="FFFFCC"/>
                </a:solidFill>
                <a:latin typeface="ABeeZee" panose="02000000000000000000" pitchFamily="50" charset="0"/>
              </a:rPr>
              <a:t>Thursday  </a:t>
            </a:r>
            <a:endParaRPr lang="en-NZ" sz="18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674974" y="4912668"/>
            <a:ext cx="1794082"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an image to reveal text.</a:t>
            </a:r>
            <a:endParaRPr lang="en-GB" sz="900" dirty="0">
              <a:solidFill>
                <a:srgbClr val="FFFFCC"/>
              </a:solidFill>
              <a:latin typeface="ABeeZee" panose="02000000000000000000" pitchFamily="50"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577085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xit" presetSubtype="2" fill="hold" grpId="0" nodeType="withEffect">
                                  <p:stCondLst>
                                    <p:cond delay="0"/>
                                  </p:stCondLst>
                                  <p:childTnLst>
                                    <p:anim calcmode="lin" valueType="num">
                                      <p:cBhvr additive="base">
                                        <p:cTn id="10" dur="1000"/>
                                        <p:tgtEl>
                                          <p:spTgt spid="51"/>
                                        </p:tgtEl>
                                        <p:attrNameLst>
                                          <p:attrName>ppt_x</p:attrName>
                                        </p:attrNameLst>
                                      </p:cBhvr>
                                      <p:tavLst>
                                        <p:tav tm="0">
                                          <p:val>
                                            <p:strVal val="ppt_x"/>
                                          </p:val>
                                        </p:tav>
                                        <p:tav tm="100000">
                                          <p:val>
                                            <p:strVal val="1+ppt_w/2"/>
                                          </p:val>
                                        </p:tav>
                                      </p:tavLst>
                                    </p:anim>
                                    <p:anim calcmode="lin" valueType="num">
                                      <p:cBhvr additive="base">
                                        <p:cTn id="11" dur="1000"/>
                                        <p:tgtEl>
                                          <p:spTgt spid="51"/>
                                        </p:tgtEl>
                                        <p:attrNameLst>
                                          <p:attrName>ppt_y</p:attrName>
                                        </p:attrNameLst>
                                      </p:cBhvr>
                                      <p:tavLst>
                                        <p:tav tm="0">
                                          <p:val>
                                            <p:strVal val="ppt_y"/>
                                          </p:val>
                                        </p:tav>
                                        <p:tav tm="100000">
                                          <p:val>
                                            <p:strVal val="ppt_y"/>
                                          </p:val>
                                        </p:tav>
                                      </p:tavLst>
                                    </p:anim>
                                    <p:set>
                                      <p:cBhvr>
                                        <p:cTn id="1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1000" fill="hold"/>
                                        <p:tgtEl>
                                          <p:spTgt spid="30"/>
                                        </p:tgtEl>
                                        <p:attrNameLst>
                                          <p:attrName>ppt_x</p:attrName>
                                        </p:attrNameLst>
                                      </p:cBhvr>
                                      <p:tavLst>
                                        <p:tav tm="0">
                                          <p:val>
                                            <p:strVal val="0-#ppt_w/2"/>
                                          </p:val>
                                        </p:tav>
                                        <p:tav tm="100000">
                                          <p:val>
                                            <p:strVal val="#ppt_x"/>
                                          </p:val>
                                        </p:tav>
                                      </p:tavLst>
                                    </p:anim>
                                    <p:anim calcmode="lin" valueType="num">
                                      <p:cBhvr additive="base">
                                        <p:cTn id="19" dur="1000" fill="hold"/>
                                        <p:tgtEl>
                                          <p:spTgt spid="30"/>
                                        </p:tgtEl>
                                        <p:attrNameLst>
                                          <p:attrName>ppt_y</p:attrName>
                                        </p:attrNameLst>
                                      </p:cBhvr>
                                      <p:tavLst>
                                        <p:tav tm="0">
                                          <p:val>
                                            <p:strVal val="#ppt_y"/>
                                          </p:val>
                                        </p:tav>
                                        <p:tav tm="100000">
                                          <p:val>
                                            <p:strVal val="#ppt_y"/>
                                          </p:val>
                                        </p:tav>
                                      </p:tavLst>
                                    </p:anim>
                                  </p:childTnLst>
                                </p:cTn>
                              </p:par>
                              <p:par>
                                <p:cTn id="20" presetID="2" presetClass="exit" presetSubtype="2" fill="hold" grpId="0" nodeType="withEffect">
                                  <p:stCondLst>
                                    <p:cond delay="0"/>
                                  </p:stCondLst>
                                  <p:childTnLst>
                                    <p:anim calcmode="lin" valueType="num">
                                      <p:cBhvr additive="base">
                                        <p:cTn id="21" dur="1000"/>
                                        <p:tgtEl>
                                          <p:spTgt spid="50"/>
                                        </p:tgtEl>
                                        <p:attrNameLst>
                                          <p:attrName>ppt_x</p:attrName>
                                        </p:attrNameLst>
                                      </p:cBhvr>
                                      <p:tavLst>
                                        <p:tav tm="0">
                                          <p:val>
                                            <p:strVal val="ppt_x"/>
                                          </p:val>
                                        </p:tav>
                                        <p:tav tm="100000">
                                          <p:val>
                                            <p:strVal val="1+ppt_w/2"/>
                                          </p:val>
                                        </p:tav>
                                      </p:tavLst>
                                    </p:anim>
                                    <p:anim calcmode="lin" valueType="num">
                                      <p:cBhvr additive="base">
                                        <p:cTn id="22" dur="1000"/>
                                        <p:tgtEl>
                                          <p:spTgt spid="50"/>
                                        </p:tgtEl>
                                        <p:attrNameLst>
                                          <p:attrName>ppt_y</p:attrName>
                                        </p:attrNameLst>
                                      </p:cBhvr>
                                      <p:tavLst>
                                        <p:tav tm="0">
                                          <p:val>
                                            <p:strVal val="ppt_y"/>
                                          </p:val>
                                        </p:tav>
                                        <p:tav tm="100000">
                                          <p:val>
                                            <p:strVal val="ppt_y"/>
                                          </p:val>
                                        </p:tav>
                                      </p:tavLst>
                                    </p:anim>
                                    <p:set>
                                      <p:cBhvr>
                                        <p:cTn id="2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4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1000" fill="hold"/>
                                        <p:tgtEl>
                                          <p:spTgt spid="39"/>
                                        </p:tgtEl>
                                        <p:attrNameLst>
                                          <p:attrName>ppt_x</p:attrName>
                                        </p:attrNameLst>
                                      </p:cBhvr>
                                      <p:tavLst>
                                        <p:tav tm="0">
                                          <p:val>
                                            <p:strVal val="0-#ppt_w/2"/>
                                          </p:val>
                                        </p:tav>
                                        <p:tav tm="100000">
                                          <p:val>
                                            <p:strVal val="#ppt_x"/>
                                          </p:val>
                                        </p:tav>
                                      </p:tavLst>
                                    </p:anim>
                                    <p:anim calcmode="lin" valueType="num">
                                      <p:cBhvr additive="base">
                                        <p:cTn id="30" dur="1000" fill="hold"/>
                                        <p:tgtEl>
                                          <p:spTgt spid="39"/>
                                        </p:tgtEl>
                                        <p:attrNameLst>
                                          <p:attrName>ppt_y</p:attrName>
                                        </p:attrNameLst>
                                      </p:cBhvr>
                                      <p:tavLst>
                                        <p:tav tm="0">
                                          <p:val>
                                            <p:strVal val="#ppt_y"/>
                                          </p:val>
                                        </p:tav>
                                        <p:tav tm="100000">
                                          <p:val>
                                            <p:strVal val="#ppt_y"/>
                                          </p:val>
                                        </p:tav>
                                      </p:tavLst>
                                    </p:anim>
                                  </p:childTnLst>
                                </p:cTn>
                              </p:par>
                              <p:par>
                                <p:cTn id="31" presetID="2" presetClass="exit" presetSubtype="2" fill="hold" grpId="0" nodeType="withEffect">
                                  <p:stCondLst>
                                    <p:cond delay="0"/>
                                  </p:stCondLst>
                                  <p:childTnLst>
                                    <p:anim calcmode="lin" valueType="num">
                                      <p:cBhvr additive="base">
                                        <p:cTn id="32" dur="1000"/>
                                        <p:tgtEl>
                                          <p:spTgt spid="49"/>
                                        </p:tgtEl>
                                        <p:attrNameLst>
                                          <p:attrName>ppt_x</p:attrName>
                                        </p:attrNameLst>
                                      </p:cBhvr>
                                      <p:tavLst>
                                        <p:tav tm="0">
                                          <p:val>
                                            <p:strVal val="ppt_x"/>
                                          </p:val>
                                        </p:tav>
                                        <p:tav tm="100000">
                                          <p:val>
                                            <p:strVal val="1+ppt_w/2"/>
                                          </p:val>
                                        </p:tav>
                                      </p:tavLst>
                                    </p:anim>
                                    <p:anim calcmode="lin" valueType="num">
                                      <p:cBhvr additive="base">
                                        <p:cTn id="33" dur="1000"/>
                                        <p:tgtEl>
                                          <p:spTgt spid="49"/>
                                        </p:tgtEl>
                                        <p:attrNameLst>
                                          <p:attrName>ppt_y</p:attrName>
                                        </p:attrNameLst>
                                      </p:cBhvr>
                                      <p:tavLst>
                                        <p:tav tm="0">
                                          <p:val>
                                            <p:strVal val="ppt_y"/>
                                          </p:val>
                                        </p:tav>
                                        <p:tav tm="100000">
                                          <p:val>
                                            <p:strVal val="ppt_y"/>
                                          </p:val>
                                        </p:tav>
                                      </p:tavLst>
                                    </p:anim>
                                    <p:set>
                                      <p:cBhvr>
                                        <p:cTn id="3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1000" fill="hold"/>
                                        <p:tgtEl>
                                          <p:spTgt spid="42"/>
                                        </p:tgtEl>
                                        <p:attrNameLst>
                                          <p:attrName>ppt_x</p:attrName>
                                        </p:attrNameLst>
                                      </p:cBhvr>
                                      <p:tavLst>
                                        <p:tav tm="0">
                                          <p:val>
                                            <p:strVal val="0-#ppt_w/2"/>
                                          </p:val>
                                        </p:tav>
                                        <p:tav tm="100000">
                                          <p:val>
                                            <p:strVal val="#ppt_x"/>
                                          </p:val>
                                        </p:tav>
                                      </p:tavLst>
                                    </p:anim>
                                    <p:anim calcmode="lin" valueType="num">
                                      <p:cBhvr additive="base">
                                        <p:cTn id="41" dur="1000" fill="hold"/>
                                        <p:tgtEl>
                                          <p:spTgt spid="42"/>
                                        </p:tgtEl>
                                        <p:attrNameLst>
                                          <p:attrName>ppt_y</p:attrName>
                                        </p:attrNameLst>
                                      </p:cBhvr>
                                      <p:tavLst>
                                        <p:tav tm="0">
                                          <p:val>
                                            <p:strVal val="#ppt_y"/>
                                          </p:val>
                                        </p:tav>
                                        <p:tav tm="100000">
                                          <p:val>
                                            <p:strVal val="#ppt_y"/>
                                          </p:val>
                                        </p:tav>
                                      </p:tavLst>
                                    </p:anim>
                                  </p:childTnLst>
                                </p:cTn>
                              </p:par>
                              <p:par>
                                <p:cTn id="42" presetID="2" presetClass="exit" presetSubtype="2" fill="hold" grpId="0" nodeType="withEffect">
                                  <p:stCondLst>
                                    <p:cond delay="0"/>
                                  </p:stCondLst>
                                  <p:childTnLst>
                                    <p:anim calcmode="lin" valueType="num">
                                      <p:cBhvr additive="base">
                                        <p:cTn id="43" dur="1000"/>
                                        <p:tgtEl>
                                          <p:spTgt spid="48"/>
                                        </p:tgtEl>
                                        <p:attrNameLst>
                                          <p:attrName>ppt_x</p:attrName>
                                        </p:attrNameLst>
                                      </p:cBhvr>
                                      <p:tavLst>
                                        <p:tav tm="0">
                                          <p:val>
                                            <p:strVal val="ppt_x"/>
                                          </p:val>
                                        </p:tav>
                                        <p:tav tm="100000">
                                          <p:val>
                                            <p:strVal val="1+ppt_w/2"/>
                                          </p:val>
                                        </p:tav>
                                      </p:tavLst>
                                    </p:anim>
                                    <p:anim calcmode="lin" valueType="num">
                                      <p:cBhvr additive="base">
                                        <p:cTn id="44" dur="1000"/>
                                        <p:tgtEl>
                                          <p:spTgt spid="48"/>
                                        </p:tgtEl>
                                        <p:attrNameLst>
                                          <p:attrName>ppt_y</p:attrName>
                                        </p:attrNameLst>
                                      </p:cBhvr>
                                      <p:tavLst>
                                        <p:tav tm="0">
                                          <p:val>
                                            <p:strVal val="ppt_y"/>
                                          </p:val>
                                        </p:tav>
                                        <p:tav tm="100000">
                                          <p:val>
                                            <p:strVal val="ppt_y"/>
                                          </p:val>
                                        </p:tav>
                                      </p:tavLst>
                                    </p:anim>
                                    <p:set>
                                      <p:cBhvr>
                                        <p:cTn id="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2"/>
                                        </p:tgtEl>
                                        <p:attrNameLst>
                                          <p:attrName>style.visibility</p:attrName>
                                        </p:attrNameLst>
                                      </p:cBhvr>
                                      <p:to>
                                        <p:strVal val="hidden"/>
                                      </p:to>
                                    </p:set>
                                  </p:childTnLst>
                                </p:cTn>
                              </p:par>
                              <p:par>
                                <p:cTn id="57" presetID="1"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2" nodeType="with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30"/>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39"/>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42"/>
                                        </p:tgtEl>
                                        <p:attrNameLst>
                                          <p:attrName>style.visibility</p:attrName>
                                        </p:attrNameLst>
                                      </p:cBhvr>
                                      <p:to>
                                        <p:strVal val="hidden"/>
                                      </p:to>
                                    </p:set>
                                  </p:childTnLst>
                                </p:cTn>
                              </p:par>
                              <p:par>
                                <p:cTn id="76" presetID="1" presetClass="entr" presetSubtype="0" fill="hold" grpId="2" nodeType="with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par>
                                <p:cTn id="80" presetID="1" presetClass="entr" presetSubtype="0" fill="hold" grpId="2" nodeType="withEffect">
                                  <p:stCondLst>
                                    <p:cond delay="0"/>
                                  </p:stCondLst>
                                  <p:childTnLst>
                                    <p:set>
                                      <p:cBhvr>
                                        <p:cTn id="81" dur="1" fill="hold">
                                          <p:stCondLst>
                                            <p:cond delay="0"/>
                                          </p:stCondLst>
                                        </p:cTn>
                                        <p:tgtEl>
                                          <p:spTgt spid="50"/>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42" grpId="0"/>
      <p:bldP spid="42" grpId="1"/>
      <p:bldP spid="42" grpId="2"/>
      <p:bldP spid="39" grpId="0"/>
      <p:bldP spid="39" grpId="1"/>
      <p:bldP spid="39" grpId="2"/>
      <p:bldP spid="30" grpId="0"/>
      <p:bldP spid="30" grpId="1"/>
      <p:bldP spid="30" grpId="2"/>
      <p:bldP spid="10" grpId="0"/>
      <p:bldP spid="10" grpId="1"/>
      <p:bldP spid="1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pic>
        <p:nvPicPr>
          <p:cNvPr id="39" name="Picture: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925" y="2135737"/>
            <a:ext cx="1346198" cy="886082"/>
          </a:xfrm>
          <a:prstGeom prst="rect">
            <a:avLst/>
          </a:prstGeom>
        </p:spPr>
      </p:pic>
      <p:pic>
        <p:nvPicPr>
          <p:cNvPr id="38" name="Picture: midd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517" y="1697365"/>
            <a:ext cx="2678212" cy="1762827"/>
          </a:xfrm>
          <a:prstGeom prst="rect">
            <a:avLst/>
          </a:prstGeom>
        </p:spPr>
      </p:pic>
      <p:pic>
        <p:nvPicPr>
          <p:cNvPr id="10" name="Picture: bi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239" y="655524"/>
            <a:ext cx="5843884" cy="3846508"/>
          </a:xfrm>
          <a:prstGeom prst="rect">
            <a:avLst/>
          </a:prstGeom>
        </p:spPr>
      </p:pic>
      <p:sp>
        <p:nvSpPr>
          <p:cNvPr id="16" name="Shape: Card 13 (bottom)"/>
          <p:cNvSpPr/>
          <p:nvPr/>
        </p:nvSpPr>
        <p:spPr>
          <a:xfrm>
            <a:off x="139143" y="634807"/>
            <a:ext cx="3082565" cy="3965473"/>
          </a:xfrm>
          <a:prstGeom prst="roundRect">
            <a:avLst/>
          </a:prstGeom>
          <a:gradFill>
            <a:gsLst>
              <a:gs pos="78000">
                <a:srgbClr val="4B015F"/>
              </a:gs>
              <a:gs pos="52000">
                <a:srgbClr val="DF3DE3"/>
              </a:gs>
              <a:gs pos="29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smtClean="0">
                <a:solidFill>
                  <a:srgbClr val="FFFFCC"/>
                </a:solidFill>
                <a:latin typeface="Adobe Gothic Std B" panose="020B0800000000000000" pitchFamily="34" charset="-128"/>
                <a:ea typeface="Adobe Gothic Std B" panose="020B0800000000000000" pitchFamily="34" charset="-128"/>
              </a:rPr>
              <a:t>-13-</a:t>
            </a:r>
          </a:p>
          <a:p>
            <a:r>
              <a:rPr lang="en-US" sz="1600" dirty="0" smtClean="0">
                <a:solidFill>
                  <a:srgbClr val="FFFFCC"/>
                </a:solidFill>
                <a:latin typeface="Adobe Gothic Std B" panose="020B0800000000000000" pitchFamily="34" charset="-128"/>
                <a:ea typeface="Adobe Gothic Std B" panose="020B0800000000000000" pitchFamily="34" charset="-128"/>
              </a:rPr>
              <a:t>Jesus </a:t>
            </a:r>
            <a:r>
              <a:rPr lang="en-US" sz="1600" dirty="0">
                <a:solidFill>
                  <a:srgbClr val="FFFFCC"/>
                </a:solidFill>
                <a:latin typeface="Adobe Gothic Std B" panose="020B0800000000000000" pitchFamily="34" charset="-128"/>
                <a:ea typeface="Adobe Gothic Std B" panose="020B0800000000000000" pitchFamily="34" charset="-128"/>
              </a:rPr>
              <a:t>reduced hundreds of old Jewish laws to the one he gave his followers at the Last Supper:</a:t>
            </a:r>
            <a:r>
              <a:rPr lang="en-US" sz="1600" spc="-1600" dirty="0">
                <a:solidFill>
                  <a:srgbClr val="FFFFCC"/>
                </a:solidFill>
                <a:latin typeface="Adobe Gothic Std B" panose="020B0800000000000000" pitchFamily="34" charset="-128"/>
                <a:ea typeface="Adobe Gothic Std B" panose="020B0800000000000000" pitchFamily="34" charset="-128"/>
              </a:rPr>
              <a:t> </a:t>
            </a:r>
            <a:r>
              <a:rPr lang="en-US" sz="1600" dirty="0">
                <a:solidFill>
                  <a:srgbClr val="FFFFCC"/>
                </a:solidFill>
                <a:latin typeface="Adobe Gothic Std B" panose="020B0800000000000000" pitchFamily="34" charset="-128"/>
                <a:ea typeface="Adobe Gothic Std B" panose="020B0800000000000000" pitchFamily="34" charset="-128"/>
              </a:rPr>
              <a:t>“A new commandment I give to you, that you love one another; even as I have loved you, that you also love one another</a:t>
            </a:r>
            <a:r>
              <a:rPr lang="en-US" sz="1600" dirty="0" smtClean="0">
                <a:solidFill>
                  <a:srgbClr val="FFFFCC"/>
                </a:solidFill>
                <a:latin typeface="Adobe Gothic Std B" panose="020B0800000000000000" pitchFamily="34" charset="-128"/>
                <a:ea typeface="Adobe Gothic Std B" panose="020B0800000000000000" pitchFamily="34" charset="-128"/>
              </a:rPr>
              <a:t>.</a:t>
            </a:r>
            <a:r>
              <a:rPr lang="en-US" sz="1600" spc="-1600" dirty="0" smtClean="0">
                <a:solidFill>
                  <a:srgbClr val="FFFFCC"/>
                </a:solidFill>
                <a:latin typeface="Adobe Gothic Std B" panose="020B0800000000000000" pitchFamily="34" charset="-128"/>
                <a:ea typeface="Adobe Gothic Std B" panose="020B0800000000000000" pitchFamily="34" charset="-128"/>
              </a:rPr>
              <a:t>”</a:t>
            </a:r>
            <a:r>
              <a:rPr lang="en-US" sz="1600" dirty="0" smtClean="0">
                <a:solidFill>
                  <a:srgbClr val="FFFFCC"/>
                </a:solidFill>
                <a:latin typeface="Adobe Gothic Std B" panose="020B0800000000000000" pitchFamily="34" charset="-128"/>
                <a:ea typeface="Adobe Gothic Std B" panose="020B0800000000000000" pitchFamily="34" charset="-128"/>
              </a:rPr>
              <a:t>   (</a:t>
            </a:r>
            <a:r>
              <a:rPr lang="en-US" sz="1600" dirty="0">
                <a:solidFill>
                  <a:srgbClr val="FFFFCC"/>
                </a:solidFill>
                <a:latin typeface="Adobe Gothic Std B" panose="020B0800000000000000" pitchFamily="34" charset="-128"/>
                <a:ea typeface="Adobe Gothic Std B" panose="020B0800000000000000" pitchFamily="34" charset="-128"/>
              </a:rPr>
              <a:t>Jn. 13:34). </a:t>
            </a:r>
            <a:endParaRPr lang="en-US" sz="1600" dirty="0" smtClean="0">
              <a:solidFill>
                <a:srgbClr val="FFFFCC"/>
              </a:solidFill>
              <a:latin typeface="Adobe Gothic Std B" panose="020B0800000000000000" pitchFamily="34" charset="-128"/>
              <a:ea typeface="Adobe Gothic Std B" panose="020B0800000000000000" pitchFamily="34" charset="-128"/>
            </a:endParaRPr>
          </a:p>
          <a:p>
            <a:r>
              <a:rPr lang="en-US" sz="1600" dirty="0" smtClean="0">
                <a:solidFill>
                  <a:srgbClr val="FFFFCC"/>
                </a:solidFill>
                <a:latin typeface="Adobe Gothic Std B" panose="020B0800000000000000" pitchFamily="34" charset="-128"/>
                <a:ea typeface="Adobe Gothic Std B" panose="020B0800000000000000" pitchFamily="34" charset="-128"/>
              </a:rPr>
              <a:t/>
            </a:r>
            <a:br>
              <a:rPr lang="en-US" sz="1600" dirty="0" smtClean="0">
                <a:solidFill>
                  <a:srgbClr val="FFFFCC"/>
                </a:solidFill>
                <a:latin typeface="Adobe Gothic Std B" panose="020B0800000000000000" pitchFamily="34" charset="-128"/>
                <a:ea typeface="Adobe Gothic Std B" panose="020B0800000000000000" pitchFamily="34" charset="-128"/>
              </a:rPr>
            </a:br>
            <a:r>
              <a:rPr lang="en-US" sz="1600" dirty="0" err="1" smtClean="0">
                <a:solidFill>
                  <a:srgbClr val="EE292E"/>
                </a:solidFill>
                <a:latin typeface="Adobe Gothic Std B" panose="020B0800000000000000" pitchFamily="34" charset="-128"/>
                <a:ea typeface="Adobe Gothic Std B" panose="020B0800000000000000" pitchFamily="34" charset="-128"/>
              </a:rPr>
              <a:t>Memorise</a:t>
            </a:r>
            <a:r>
              <a:rPr lang="en-US" sz="1600" dirty="0" smtClean="0">
                <a:solidFill>
                  <a:srgbClr val="EE292E"/>
                </a:solidFill>
                <a:latin typeface="Adobe Gothic Std B" panose="020B0800000000000000" pitchFamily="34" charset="-128"/>
                <a:ea typeface="Adobe Gothic Std B" panose="020B0800000000000000" pitchFamily="34" charset="-128"/>
              </a:rPr>
              <a:t> </a:t>
            </a:r>
            <a:r>
              <a:rPr lang="en-US" sz="1600" dirty="0">
                <a:solidFill>
                  <a:srgbClr val="EE292E"/>
                </a:solidFill>
                <a:latin typeface="Adobe Gothic Std B" panose="020B0800000000000000" pitchFamily="34" charset="-128"/>
                <a:ea typeface="Adobe Gothic Std B" panose="020B0800000000000000" pitchFamily="34" charset="-128"/>
              </a:rPr>
              <a:t>the new commandment and use it as a benchmark for how you treat people.</a:t>
            </a:r>
            <a:endParaRPr lang="en-GB" sz="1600" dirty="0">
              <a:solidFill>
                <a:srgbClr val="EE292E"/>
              </a:solidFill>
              <a:latin typeface="Adobe Gothic Std B" panose="020B0800000000000000" pitchFamily="34" charset="-128"/>
              <a:ea typeface="Adobe Gothic Std B" panose="020B0800000000000000" pitchFamily="34" charset="-128"/>
            </a:endParaRPr>
          </a:p>
        </p:txBody>
      </p:sp>
      <p:sp>
        <p:nvSpPr>
          <p:cNvPr id="35" name="Shape: Card 12"/>
          <p:cNvSpPr/>
          <p:nvPr/>
        </p:nvSpPr>
        <p:spPr>
          <a:xfrm>
            <a:off x="627168" y="634807"/>
            <a:ext cx="3082565" cy="3965473"/>
          </a:xfrm>
          <a:prstGeom prst="roundRect">
            <a:avLst/>
          </a:prstGeom>
          <a:gradFill>
            <a:gsLst>
              <a:gs pos="69000">
                <a:srgbClr val="4B015F"/>
              </a:gs>
              <a:gs pos="47000">
                <a:srgbClr val="DF3DE3"/>
              </a:gs>
              <a:gs pos="2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smtClean="0">
                <a:solidFill>
                  <a:srgbClr val="FFFFCC"/>
                </a:solidFill>
                <a:latin typeface="Adobe Gothic Std B" panose="020B0800000000000000" pitchFamily="34" charset="-128"/>
                <a:ea typeface="Adobe Gothic Std B" panose="020B0800000000000000" pitchFamily="34" charset="-128"/>
              </a:rPr>
              <a:t>-12-</a:t>
            </a:r>
          </a:p>
          <a:p>
            <a:r>
              <a:rPr lang="en-US" sz="1600" dirty="0" smtClean="0">
                <a:solidFill>
                  <a:srgbClr val="FFFFCC"/>
                </a:solidFill>
                <a:latin typeface="Adobe Gothic Std B" panose="020B0800000000000000" pitchFamily="34" charset="-128"/>
                <a:ea typeface="Adobe Gothic Std B" panose="020B0800000000000000" pitchFamily="34" charset="-128"/>
              </a:rPr>
              <a:t>The </a:t>
            </a:r>
            <a:r>
              <a:rPr lang="en-US" sz="1600" dirty="0">
                <a:solidFill>
                  <a:srgbClr val="FFFFCC"/>
                </a:solidFill>
                <a:latin typeface="Adobe Gothic Std B" panose="020B0800000000000000" pitchFamily="34" charset="-128"/>
                <a:ea typeface="Adobe Gothic Std B" panose="020B0800000000000000" pitchFamily="34" charset="-128"/>
              </a:rPr>
              <a:t>new covenant that Jesus began, also began a</a:t>
            </a:r>
            <a:r>
              <a:rPr lang="en-US" sz="1600" spc="-1600" dirty="0">
                <a:solidFill>
                  <a:srgbClr val="FFFFCC"/>
                </a:solidFill>
                <a:latin typeface="Adobe Gothic Std B" panose="020B0800000000000000" pitchFamily="34" charset="-128"/>
                <a:ea typeface="Adobe Gothic Std B" panose="020B0800000000000000" pitchFamily="34" charset="-128"/>
              </a:rPr>
              <a:t> </a:t>
            </a:r>
            <a:r>
              <a:rPr lang="en-US" sz="1600" dirty="0" smtClean="0">
                <a:solidFill>
                  <a:srgbClr val="FFFFCC"/>
                </a:solidFill>
                <a:latin typeface="Adobe Gothic Std B" panose="020B0800000000000000" pitchFamily="34" charset="-128"/>
                <a:ea typeface="Adobe Gothic Std B" panose="020B0800000000000000" pitchFamily="34" charset="-128"/>
              </a:rPr>
              <a:t>‘New</a:t>
            </a:r>
            <a:r>
              <a:rPr lang="en-US" sz="1600" spc="-1600" dirty="0" smtClean="0">
                <a:solidFill>
                  <a:srgbClr val="FFFFCC"/>
                </a:solidFill>
                <a:latin typeface="Adobe Gothic Std B" panose="020B0800000000000000" pitchFamily="34" charset="-128"/>
                <a:ea typeface="Adobe Gothic Std B" panose="020B0800000000000000" pitchFamily="34" charset="-128"/>
              </a:rPr>
              <a:t>’</a:t>
            </a:r>
            <a:r>
              <a:rPr lang="en-US" sz="1600" dirty="0">
                <a:solidFill>
                  <a:srgbClr val="FFFFCC"/>
                </a:solidFill>
                <a:latin typeface="Adobe Gothic Std B" panose="020B0800000000000000" pitchFamily="34" charset="-128"/>
                <a:ea typeface="Adobe Gothic Std B" panose="020B0800000000000000" pitchFamily="34" charset="-128"/>
              </a:rPr>
              <a:t> </a:t>
            </a:r>
            <a:r>
              <a:rPr lang="en-US" sz="1600" dirty="0" smtClean="0">
                <a:solidFill>
                  <a:srgbClr val="FFFFCC"/>
                </a:solidFill>
                <a:latin typeface="Adobe Gothic Std B" panose="020B0800000000000000" pitchFamily="34" charset="-128"/>
                <a:ea typeface="Adobe Gothic Std B" panose="020B0800000000000000" pitchFamily="34" charset="-128"/>
              </a:rPr>
              <a:t>Testament.</a:t>
            </a:r>
          </a:p>
          <a:p>
            <a:endParaRPr lang="en-US" sz="1600" dirty="0">
              <a:solidFill>
                <a:srgbClr val="FFFFCC"/>
              </a:solidFill>
              <a:latin typeface="Adobe Gothic Std B" panose="020B0800000000000000" pitchFamily="34" charset="-128"/>
              <a:ea typeface="Adobe Gothic Std B" panose="020B0800000000000000" pitchFamily="34" charset="-128"/>
            </a:endParaRPr>
          </a:p>
          <a:p>
            <a:endParaRPr lang="en-US" sz="1600" dirty="0" smtClean="0">
              <a:solidFill>
                <a:srgbClr val="FFFFCC"/>
              </a:solidFill>
              <a:latin typeface="Adobe Gothic Std B" panose="020B0800000000000000" pitchFamily="34" charset="-128"/>
              <a:ea typeface="Adobe Gothic Std B" panose="020B0800000000000000" pitchFamily="34" charset="-128"/>
            </a:endParaRPr>
          </a:p>
          <a:p>
            <a:endParaRPr lang="en-US" sz="1600" dirty="0" smtClean="0">
              <a:solidFill>
                <a:srgbClr val="FFFFCC"/>
              </a:solidFill>
              <a:latin typeface="Adobe Gothic Std B" panose="020B0800000000000000" pitchFamily="34" charset="-128"/>
              <a:ea typeface="Adobe Gothic Std B" panose="020B0800000000000000" pitchFamily="34" charset="-128"/>
            </a:endParaRPr>
          </a:p>
          <a:p>
            <a:r>
              <a:rPr lang="en-US" sz="1600" dirty="0" smtClean="0">
                <a:solidFill>
                  <a:srgbClr val="EE292E"/>
                </a:solidFill>
                <a:latin typeface="Adobe Gothic Std B" panose="020B0800000000000000" pitchFamily="34" charset="-128"/>
                <a:ea typeface="Adobe Gothic Std B" panose="020B0800000000000000" pitchFamily="34" charset="-128"/>
              </a:rPr>
              <a:t>Think </a:t>
            </a:r>
            <a:r>
              <a:rPr lang="en-US" sz="1600" dirty="0">
                <a:solidFill>
                  <a:srgbClr val="EE292E"/>
                </a:solidFill>
                <a:latin typeface="Adobe Gothic Std B" panose="020B0800000000000000" pitchFamily="34" charset="-128"/>
                <a:ea typeface="Adobe Gothic Std B" panose="020B0800000000000000" pitchFamily="34" charset="-128"/>
              </a:rPr>
              <a:t>about where you read the stories of Jesus</a:t>
            </a:r>
            <a:r>
              <a:rPr lang="en-US" sz="1600" spc="-1600" dirty="0">
                <a:solidFill>
                  <a:srgbClr val="EE292E"/>
                </a:solidFill>
                <a:latin typeface="Adobe Gothic Std B" panose="020B0800000000000000" pitchFamily="34" charset="-128"/>
                <a:ea typeface="Adobe Gothic Std B" panose="020B0800000000000000" pitchFamily="34" charset="-128"/>
              </a:rPr>
              <a:t>’</a:t>
            </a:r>
            <a:r>
              <a:rPr lang="en-US" sz="1600" dirty="0">
                <a:solidFill>
                  <a:srgbClr val="EE292E"/>
                </a:solidFill>
                <a:latin typeface="Adobe Gothic Std B" panose="020B0800000000000000" pitchFamily="34" charset="-128"/>
                <a:ea typeface="Adobe Gothic Std B" panose="020B0800000000000000" pitchFamily="34" charset="-128"/>
              </a:rPr>
              <a:t> </a:t>
            </a:r>
            <a:r>
              <a:rPr lang="en-US" sz="1600" dirty="0" smtClean="0">
                <a:solidFill>
                  <a:srgbClr val="EE292E"/>
                </a:solidFill>
                <a:latin typeface="Adobe Gothic Std B" panose="020B0800000000000000" pitchFamily="34" charset="-128"/>
                <a:ea typeface="Adobe Gothic Std B" panose="020B0800000000000000" pitchFamily="34" charset="-128"/>
              </a:rPr>
              <a:t>  life</a:t>
            </a:r>
            <a:r>
              <a:rPr lang="en-US" sz="1600" dirty="0">
                <a:solidFill>
                  <a:srgbClr val="EE292E"/>
                </a:solidFill>
                <a:latin typeface="Adobe Gothic Std B" panose="020B0800000000000000" pitchFamily="34" charset="-128"/>
                <a:ea typeface="Adobe Gothic Std B" panose="020B0800000000000000" pitchFamily="34" charset="-128"/>
              </a:rPr>
              <a:t>, death and resurrection in the Bible and the new era Jesus began.</a:t>
            </a:r>
            <a:endParaRPr lang="en-GB" sz="1600" dirty="0">
              <a:solidFill>
                <a:srgbClr val="EE292E"/>
              </a:solidFill>
              <a:latin typeface="Adobe Gothic Std B" panose="020B0800000000000000" pitchFamily="34" charset="-128"/>
              <a:ea typeface="Adobe Gothic Std B" panose="020B0800000000000000" pitchFamily="34" charset="-128"/>
            </a:endParaRPr>
          </a:p>
        </p:txBody>
      </p:sp>
      <p:sp>
        <p:nvSpPr>
          <p:cNvPr id="34" name="Shape: Card 11"/>
          <p:cNvSpPr/>
          <p:nvPr/>
        </p:nvSpPr>
        <p:spPr>
          <a:xfrm>
            <a:off x="1115193" y="634807"/>
            <a:ext cx="3082565" cy="3965473"/>
          </a:xfrm>
          <a:prstGeom prst="roundRect">
            <a:avLst/>
          </a:prstGeom>
          <a:gradFill>
            <a:gsLst>
              <a:gs pos="73000">
                <a:srgbClr val="4B015F"/>
              </a:gs>
              <a:gs pos="48000">
                <a:srgbClr val="DF3DE3"/>
              </a:gs>
              <a:gs pos="22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smtClean="0">
                <a:solidFill>
                  <a:srgbClr val="FFFFCC"/>
                </a:solidFill>
                <a:latin typeface="Adobe Gothic Std B" panose="020B0800000000000000" pitchFamily="34" charset="-128"/>
                <a:ea typeface="Adobe Gothic Std B" panose="020B0800000000000000" pitchFamily="34" charset="-128"/>
              </a:rPr>
              <a:t>-11-</a:t>
            </a:r>
          </a:p>
          <a:p>
            <a:r>
              <a:rPr lang="en-US" sz="1600" dirty="0" smtClean="0">
                <a:solidFill>
                  <a:srgbClr val="FFFFCC"/>
                </a:solidFill>
                <a:latin typeface="Adobe Gothic Std B" panose="020B0800000000000000" pitchFamily="34" charset="-128"/>
                <a:ea typeface="Adobe Gothic Std B" panose="020B0800000000000000" pitchFamily="34" charset="-128"/>
              </a:rPr>
              <a:t>Christians </a:t>
            </a:r>
            <a:r>
              <a:rPr lang="en-US" sz="1600" dirty="0">
                <a:solidFill>
                  <a:srgbClr val="FFFFCC"/>
                </a:solidFill>
                <a:latin typeface="Adobe Gothic Std B" panose="020B0800000000000000" pitchFamily="34" charset="-128"/>
                <a:ea typeface="Adobe Gothic Std B" panose="020B0800000000000000" pitchFamily="34" charset="-128"/>
              </a:rPr>
              <a:t>no longer celebrate the old covenant because Jesus gave them a new covenant </a:t>
            </a:r>
            <a:r>
              <a:rPr lang="en-US" sz="1600" dirty="0" smtClean="0">
                <a:solidFill>
                  <a:srgbClr val="FFFFCC"/>
                </a:solidFill>
                <a:latin typeface="Adobe Gothic Std B" panose="020B0800000000000000" pitchFamily="34" charset="-128"/>
                <a:ea typeface="Adobe Gothic Std B" panose="020B0800000000000000" pitchFamily="34" charset="-128"/>
              </a:rPr>
              <a:t>or</a:t>
            </a:r>
            <a:r>
              <a:rPr lang="en-US" sz="1600" spc="-1600" dirty="0" smtClean="0">
                <a:solidFill>
                  <a:srgbClr val="FFFFCC"/>
                </a:solidFill>
                <a:latin typeface="Adobe Gothic Std B" panose="020B0800000000000000" pitchFamily="34" charset="-128"/>
                <a:ea typeface="Adobe Gothic Std B" panose="020B0800000000000000" pitchFamily="34" charset="-128"/>
              </a:rPr>
              <a:t>          </a:t>
            </a:r>
            <a:r>
              <a:rPr lang="en-US" sz="1600" dirty="0" smtClean="0">
                <a:solidFill>
                  <a:srgbClr val="FFFFCC"/>
                </a:solidFill>
                <a:latin typeface="Adobe Gothic Std B" panose="020B0800000000000000" pitchFamily="34" charset="-128"/>
                <a:ea typeface="Adobe Gothic Std B" panose="020B0800000000000000" pitchFamily="34" charset="-128"/>
              </a:rPr>
              <a:t> </a:t>
            </a:r>
            <a:r>
              <a:rPr lang="en-US" sz="1600" spc="-1600" dirty="0" smtClean="0">
                <a:solidFill>
                  <a:srgbClr val="FFFFCC"/>
                </a:solidFill>
                <a:latin typeface="Adobe Gothic Std B" panose="020B0800000000000000" pitchFamily="34" charset="-128"/>
                <a:ea typeface="Adobe Gothic Std B" panose="020B0800000000000000" pitchFamily="34" charset="-128"/>
              </a:rPr>
              <a:t>cc’</a:t>
            </a:r>
            <a:r>
              <a:rPr lang="en-US" sz="1600" dirty="0">
                <a:solidFill>
                  <a:srgbClr val="FFFFCC"/>
                </a:solidFill>
                <a:latin typeface="Adobe Gothic Std B" panose="020B0800000000000000" pitchFamily="34" charset="-128"/>
                <a:ea typeface="Adobe Gothic Std B" panose="020B0800000000000000" pitchFamily="34" charset="-128"/>
              </a:rPr>
              <a:t> </a:t>
            </a:r>
            <a:r>
              <a:rPr lang="en-US" sz="1600" dirty="0" smtClean="0">
                <a:solidFill>
                  <a:srgbClr val="FFFFCC"/>
                </a:solidFill>
                <a:latin typeface="Adobe Gothic Std B" panose="020B0800000000000000" pitchFamily="34" charset="-128"/>
                <a:ea typeface="Adobe Gothic Std B" panose="020B0800000000000000" pitchFamily="34" charset="-128"/>
              </a:rPr>
              <a:t> </a:t>
            </a:r>
            <a:r>
              <a:rPr lang="en-US" sz="1600" dirty="0" err="1" smtClean="0">
                <a:solidFill>
                  <a:srgbClr val="FFFFCC"/>
                </a:solidFill>
                <a:latin typeface="Adobe Gothic Std B" panose="020B0800000000000000" pitchFamily="34" charset="-128"/>
                <a:ea typeface="Adobe Gothic Std B" panose="020B0800000000000000" pitchFamily="34" charset="-128"/>
              </a:rPr>
              <a:t>ontract</a:t>
            </a:r>
            <a:r>
              <a:rPr lang="en-US" sz="1600" dirty="0" smtClean="0">
                <a:solidFill>
                  <a:srgbClr val="FFFFCC"/>
                </a:solidFill>
                <a:latin typeface="Adobe Gothic Std B" panose="020B0800000000000000" pitchFamily="34" charset="-128"/>
                <a:ea typeface="Adobe Gothic Std B" panose="020B0800000000000000" pitchFamily="34" charset="-128"/>
              </a:rPr>
              <a:t>’ </a:t>
            </a:r>
            <a:r>
              <a:rPr lang="en-US" sz="1600" dirty="0">
                <a:solidFill>
                  <a:srgbClr val="FFFFCC"/>
                </a:solidFill>
                <a:latin typeface="Adobe Gothic Std B" panose="020B0800000000000000" pitchFamily="34" charset="-128"/>
                <a:ea typeface="Adobe Gothic Std B" panose="020B0800000000000000" pitchFamily="34" charset="-128"/>
              </a:rPr>
              <a:t>that he sealed by his death which restored the relationship between God and </a:t>
            </a:r>
            <a:r>
              <a:rPr lang="en-US" sz="1600" dirty="0" smtClean="0">
                <a:solidFill>
                  <a:srgbClr val="FFFFCC"/>
                </a:solidFill>
                <a:latin typeface="Adobe Gothic Std B" panose="020B0800000000000000" pitchFamily="34" charset="-128"/>
                <a:ea typeface="Adobe Gothic Std B" panose="020B0800000000000000" pitchFamily="34" charset="-128"/>
              </a:rPr>
              <a:t>people.</a:t>
            </a:r>
          </a:p>
          <a:p>
            <a:endParaRPr lang="en-US" sz="1600" dirty="0" smtClean="0">
              <a:solidFill>
                <a:srgbClr val="FFFFCC"/>
              </a:solidFill>
              <a:latin typeface="Adobe Gothic Std B" panose="020B0800000000000000" pitchFamily="34" charset="-128"/>
              <a:ea typeface="Adobe Gothic Std B" panose="020B0800000000000000" pitchFamily="34" charset="-128"/>
            </a:endParaRPr>
          </a:p>
          <a:p>
            <a:r>
              <a:rPr lang="en-US" sz="1600" dirty="0" smtClean="0">
                <a:solidFill>
                  <a:srgbClr val="EE292E"/>
                </a:solidFill>
                <a:latin typeface="Adobe Gothic Std B" panose="020B0800000000000000" pitchFamily="34" charset="-128"/>
                <a:ea typeface="Adobe Gothic Std B" panose="020B0800000000000000" pitchFamily="34" charset="-128"/>
              </a:rPr>
              <a:t>This </a:t>
            </a:r>
            <a:r>
              <a:rPr lang="en-US" sz="1600" dirty="0">
                <a:solidFill>
                  <a:srgbClr val="EE292E"/>
                </a:solidFill>
                <a:latin typeface="Adobe Gothic Std B" panose="020B0800000000000000" pitchFamily="34" charset="-128"/>
                <a:ea typeface="Adobe Gothic Std B" panose="020B0800000000000000" pitchFamily="34" charset="-128"/>
              </a:rPr>
              <a:t>is why we talk about Jesus as our </a:t>
            </a:r>
            <a:r>
              <a:rPr lang="en-US" sz="1600" dirty="0" err="1" smtClean="0">
                <a:solidFill>
                  <a:srgbClr val="EE292E"/>
                </a:solidFill>
                <a:latin typeface="Adobe Gothic Std B" panose="020B0800000000000000" pitchFamily="34" charset="-128"/>
                <a:ea typeface="Adobe Gothic Std B" panose="020B0800000000000000" pitchFamily="34" charset="-128"/>
              </a:rPr>
              <a:t>saviour</a:t>
            </a:r>
            <a:r>
              <a:rPr lang="en-US" sz="1600" dirty="0" smtClean="0">
                <a:solidFill>
                  <a:srgbClr val="EE292E"/>
                </a:solidFill>
                <a:latin typeface="Adobe Gothic Std B" panose="020B0800000000000000" pitchFamily="34" charset="-128"/>
                <a:ea typeface="Adobe Gothic Std B" panose="020B0800000000000000" pitchFamily="34" charset="-128"/>
              </a:rPr>
              <a:t> </a:t>
            </a:r>
            <a:r>
              <a:rPr lang="en-US" sz="1600" dirty="0">
                <a:solidFill>
                  <a:srgbClr val="EE292E"/>
                </a:solidFill>
                <a:latin typeface="Adobe Gothic Std B" panose="020B0800000000000000" pitchFamily="34" charset="-128"/>
                <a:ea typeface="Adobe Gothic Std B" panose="020B0800000000000000" pitchFamily="34" charset="-128"/>
              </a:rPr>
              <a:t>who saved us by his great love shown when he died on the cross for us.</a:t>
            </a:r>
            <a:endParaRPr lang="en-NZ" sz="1600" dirty="0">
              <a:solidFill>
                <a:srgbClr val="EE292E"/>
              </a:solidFill>
              <a:latin typeface="Adobe Gothic Std B" panose="020B0800000000000000" pitchFamily="34" charset="-128"/>
              <a:ea typeface="Adobe Gothic Std B" panose="020B0800000000000000" pitchFamily="34" charset="-128"/>
            </a:endParaRPr>
          </a:p>
        </p:txBody>
      </p:sp>
      <p:sp>
        <p:nvSpPr>
          <p:cNvPr id="33" name="Shape: Card 10"/>
          <p:cNvSpPr/>
          <p:nvPr/>
        </p:nvSpPr>
        <p:spPr>
          <a:xfrm>
            <a:off x="1603218" y="634807"/>
            <a:ext cx="3082565" cy="3965473"/>
          </a:xfrm>
          <a:prstGeom prst="roundRect">
            <a:avLst/>
          </a:prstGeom>
          <a:gradFill>
            <a:gsLst>
              <a:gs pos="75000">
                <a:srgbClr val="4B015F"/>
              </a:gs>
              <a:gs pos="44000">
                <a:srgbClr val="DF3DE3"/>
              </a:gs>
              <a:gs pos="24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smtClean="0">
                <a:solidFill>
                  <a:srgbClr val="FFFFCC"/>
                </a:solidFill>
                <a:latin typeface="Adobe Gothic Std B" panose="020B0800000000000000" pitchFamily="34" charset="-128"/>
                <a:ea typeface="Adobe Gothic Std B" panose="020B0800000000000000" pitchFamily="34" charset="-128"/>
              </a:rPr>
              <a:t>-10-</a:t>
            </a:r>
          </a:p>
          <a:p>
            <a:r>
              <a:rPr lang="en-US" sz="1600" dirty="0" smtClean="0">
                <a:solidFill>
                  <a:srgbClr val="FFFFCC"/>
                </a:solidFill>
                <a:latin typeface="Adobe Gothic Std B" panose="020B0800000000000000" pitchFamily="34" charset="-128"/>
                <a:ea typeface="Adobe Gothic Std B" panose="020B0800000000000000" pitchFamily="34" charset="-128"/>
              </a:rPr>
              <a:t>The </a:t>
            </a:r>
            <a:r>
              <a:rPr lang="en-US" sz="1600" dirty="0">
                <a:solidFill>
                  <a:srgbClr val="FFFFCC"/>
                </a:solidFill>
                <a:latin typeface="Adobe Gothic Std B" panose="020B0800000000000000" pitchFamily="34" charset="-128"/>
                <a:ea typeface="Adobe Gothic Std B" panose="020B0800000000000000" pitchFamily="34" charset="-128"/>
              </a:rPr>
              <a:t>priest reminds the people that Jesus began a new covenant for us with God through the sacrifice of his life on the cross on Good </a:t>
            </a:r>
            <a:r>
              <a:rPr lang="en-US" sz="1600" dirty="0" smtClean="0">
                <a:solidFill>
                  <a:srgbClr val="FFFFCC"/>
                </a:solidFill>
                <a:latin typeface="Adobe Gothic Std B" panose="020B0800000000000000" pitchFamily="34" charset="-128"/>
                <a:ea typeface="Adobe Gothic Std B" panose="020B0800000000000000" pitchFamily="34" charset="-128"/>
              </a:rPr>
              <a:t>Friday.</a:t>
            </a:r>
          </a:p>
          <a:p>
            <a:endParaRPr lang="en-US" sz="1600" dirty="0" smtClean="0">
              <a:solidFill>
                <a:srgbClr val="FFFFCC"/>
              </a:solidFill>
              <a:latin typeface="Adobe Gothic Std B" panose="020B0800000000000000" pitchFamily="34" charset="-128"/>
              <a:ea typeface="Adobe Gothic Std B" panose="020B0800000000000000" pitchFamily="34" charset="-128"/>
            </a:endParaRPr>
          </a:p>
          <a:p>
            <a:r>
              <a:rPr lang="en-US" sz="1600" dirty="0" smtClean="0">
                <a:solidFill>
                  <a:srgbClr val="EE292E"/>
                </a:solidFill>
                <a:latin typeface="Adobe Gothic Std B" panose="020B0800000000000000" pitchFamily="34" charset="-128"/>
                <a:ea typeface="Adobe Gothic Std B" panose="020B0800000000000000" pitchFamily="34" charset="-128"/>
              </a:rPr>
              <a:t>Think </a:t>
            </a:r>
            <a:r>
              <a:rPr lang="en-US" sz="1600" dirty="0">
                <a:solidFill>
                  <a:srgbClr val="EE292E"/>
                </a:solidFill>
                <a:latin typeface="Adobe Gothic Std B" panose="020B0800000000000000" pitchFamily="34" charset="-128"/>
                <a:ea typeface="Adobe Gothic Std B" panose="020B0800000000000000" pitchFamily="34" charset="-128"/>
              </a:rPr>
              <a:t>of this next time you hear the priest echoing the words of Jesus,</a:t>
            </a:r>
            <a:r>
              <a:rPr lang="en-US" sz="1600" spc="-1600" dirty="0">
                <a:solidFill>
                  <a:srgbClr val="EE292E"/>
                </a:solidFill>
                <a:latin typeface="Adobe Gothic Std B" panose="020B0800000000000000" pitchFamily="34" charset="-128"/>
                <a:ea typeface="Adobe Gothic Std B" panose="020B0800000000000000" pitchFamily="34" charset="-128"/>
              </a:rPr>
              <a:t> </a:t>
            </a:r>
            <a:r>
              <a:rPr lang="en-US" sz="1600" dirty="0">
                <a:solidFill>
                  <a:srgbClr val="EE292E"/>
                </a:solidFill>
                <a:latin typeface="Adobe Gothic Std B" panose="020B0800000000000000" pitchFamily="34" charset="-128"/>
                <a:ea typeface="Adobe Gothic Std B" panose="020B0800000000000000" pitchFamily="34" charset="-128"/>
              </a:rPr>
              <a:t>“This cup is the new covenant in my blood, which will be shed for you.”</a:t>
            </a:r>
            <a:endParaRPr lang="en-NZ" sz="1600" dirty="0">
              <a:solidFill>
                <a:srgbClr val="EE292E"/>
              </a:solidFill>
              <a:latin typeface="Adobe Gothic Std B" panose="020B0800000000000000" pitchFamily="34" charset="-128"/>
              <a:ea typeface="Adobe Gothic Std B" panose="020B0800000000000000" pitchFamily="34" charset="-128"/>
            </a:endParaRPr>
          </a:p>
        </p:txBody>
      </p:sp>
      <p:sp>
        <p:nvSpPr>
          <p:cNvPr id="32" name="Shape: Card 9"/>
          <p:cNvSpPr/>
          <p:nvPr/>
        </p:nvSpPr>
        <p:spPr>
          <a:xfrm>
            <a:off x="2091243" y="634807"/>
            <a:ext cx="3082565" cy="3965473"/>
          </a:xfrm>
          <a:prstGeom prst="roundRect">
            <a:avLst/>
          </a:prstGeom>
          <a:gradFill>
            <a:gsLst>
              <a:gs pos="82000">
                <a:srgbClr val="4B015F"/>
              </a:gs>
              <a:gs pos="57000">
                <a:srgbClr val="DF3DE3"/>
              </a:gs>
              <a:gs pos="30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smtClean="0">
                <a:solidFill>
                  <a:srgbClr val="FFFFCC"/>
                </a:solidFill>
                <a:latin typeface="Adobe Gothic Std B" panose="020B0800000000000000" pitchFamily="34" charset="-128"/>
                <a:ea typeface="Adobe Gothic Std B" panose="020B0800000000000000" pitchFamily="34" charset="-128"/>
              </a:rPr>
              <a:t>-9-</a:t>
            </a:r>
          </a:p>
          <a:p>
            <a:r>
              <a:rPr lang="en-US" sz="1600" dirty="0" smtClean="0">
                <a:solidFill>
                  <a:srgbClr val="FFFFCC"/>
                </a:solidFill>
                <a:latin typeface="Adobe Gothic Std B" panose="020B0800000000000000" pitchFamily="34" charset="-128"/>
                <a:ea typeface="Adobe Gothic Std B" panose="020B0800000000000000" pitchFamily="34" charset="-128"/>
              </a:rPr>
              <a:t>The </a:t>
            </a:r>
            <a:r>
              <a:rPr lang="en-US" sz="1600" dirty="0">
                <a:solidFill>
                  <a:srgbClr val="FFFFCC"/>
                </a:solidFill>
                <a:latin typeface="Adobe Gothic Std B" panose="020B0800000000000000" pitchFamily="34" charset="-128"/>
                <a:ea typeface="Adobe Gothic Std B" panose="020B0800000000000000" pitchFamily="34" charset="-128"/>
              </a:rPr>
              <a:t>Last Supper was really the first </a:t>
            </a:r>
            <a:r>
              <a:rPr lang="en-US" sz="1600" dirty="0" smtClean="0">
                <a:solidFill>
                  <a:srgbClr val="FFFFCC"/>
                </a:solidFill>
                <a:latin typeface="Adobe Gothic Std B" panose="020B0800000000000000" pitchFamily="34" charset="-128"/>
                <a:ea typeface="Adobe Gothic Std B" panose="020B0800000000000000" pitchFamily="34" charset="-128"/>
              </a:rPr>
              <a:t>Mass</a:t>
            </a:r>
            <a:r>
              <a:rPr lang="en-US" sz="1600" dirty="0">
                <a:solidFill>
                  <a:srgbClr val="FFFFCC"/>
                </a:solidFill>
                <a:latin typeface="Adobe Gothic Std B" panose="020B0800000000000000" pitchFamily="34" charset="-128"/>
                <a:ea typeface="Adobe Gothic Std B" panose="020B0800000000000000" pitchFamily="34" charset="-128"/>
              </a:rPr>
              <a:t>. Now the priest takes the place of Jesus at the table, the altar. He says the words Jesus said at the Last Supper, he follows the actions Jesus did as he re-enacts the </a:t>
            </a:r>
            <a:r>
              <a:rPr lang="en-US" sz="1600" dirty="0" smtClean="0">
                <a:solidFill>
                  <a:srgbClr val="FFFFCC"/>
                </a:solidFill>
                <a:latin typeface="Adobe Gothic Std B" panose="020B0800000000000000" pitchFamily="34" charset="-128"/>
                <a:ea typeface="Adobe Gothic Std B" panose="020B0800000000000000" pitchFamily="34" charset="-128"/>
              </a:rPr>
              <a:t>story.</a:t>
            </a:r>
          </a:p>
          <a:p>
            <a:endParaRPr lang="en-US" sz="1600" dirty="0" smtClean="0">
              <a:solidFill>
                <a:srgbClr val="FFFFCC"/>
              </a:solidFill>
              <a:latin typeface="Adobe Gothic Std B" panose="020B0800000000000000" pitchFamily="34" charset="-128"/>
              <a:ea typeface="Adobe Gothic Std B" panose="020B0800000000000000" pitchFamily="34" charset="-128"/>
            </a:endParaRPr>
          </a:p>
          <a:p>
            <a:r>
              <a:rPr lang="en-US" sz="1600" dirty="0" smtClean="0">
                <a:solidFill>
                  <a:srgbClr val="EE292E"/>
                </a:solidFill>
                <a:latin typeface="Adobe Gothic Std B" panose="020B0800000000000000" pitchFamily="34" charset="-128"/>
                <a:ea typeface="Adobe Gothic Std B" panose="020B0800000000000000" pitchFamily="34" charset="-128"/>
              </a:rPr>
              <a:t>Next </a:t>
            </a:r>
            <a:r>
              <a:rPr lang="en-US" sz="1600" dirty="0">
                <a:solidFill>
                  <a:srgbClr val="EE292E"/>
                </a:solidFill>
                <a:latin typeface="Adobe Gothic Std B" panose="020B0800000000000000" pitchFamily="34" charset="-128"/>
                <a:ea typeface="Adobe Gothic Std B" panose="020B0800000000000000" pitchFamily="34" charset="-128"/>
              </a:rPr>
              <a:t>time you are at </a:t>
            </a:r>
            <a:r>
              <a:rPr lang="en-US" sz="1600" dirty="0" smtClean="0">
                <a:solidFill>
                  <a:srgbClr val="EE292E"/>
                </a:solidFill>
                <a:latin typeface="Adobe Gothic Std B" panose="020B0800000000000000" pitchFamily="34" charset="-128"/>
                <a:ea typeface="Adobe Gothic Std B" panose="020B0800000000000000" pitchFamily="34" charset="-128"/>
              </a:rPr>
              <a:t>Mass </a:t>
            </a:r>
            <a:r>
              <a:rPr lang="en-US" sz="1600" dirty="0">
                <a:solidFill>
                  <a:srgbClr val="EE292E"/>
                </a:solidFill>
                <a:latin typeface="Adobe Gothic Std B" panose="020B0800000000000000" pitchFamily="34" charset="-128"/>
                <a:ea typeface="Adobe Gothic Std B" panose="020B0800000000000000" pitchFamily="34" charset="-128"/>
              </a:rPr>
              <a:t>place yourself at the Last Supper table as you watch and listen to the ritual of </a:t>
            </a:r>
            <a:r>
              <a:rPr lang="en-US" sz="1600" dirty="0" smtClean="0">
                <a:solidFill>
                  <a:srgbClr val="EE292E"/>
                </a:solidFill>
                <a:latin typeface="Adobe Gothic Std B" panose="020B0800000000000000" pitchFamily="34" charset="-128"/>
                <a:ea typeface="Adobe Gothic Std B" panose="020B0800000000000000" pitchFamily="34" charset="-128"/>
              </a:rPr>
              <a:t>Mass</a:t>
            </a:r>
            <a:r>
              <a:rPr lang="en-US" sz="1600" dirty="0">
                <a:solidFill>
                  <a:srgbClr val="EE292E"/>
                </a:solidFill>
                <a:latin typeface="Adobe Gothic Std B" panose="020B0800000000000000" pitchFamily="34" charset="-128"/>
                <a:ea typeface="Adobe Gothic Std B" panose="020B0800000000000000" pitchFamily="34" charset="-128"/>
              </a:rPr>
              <a:t>.</a:t>
            </a:r>
            <a:endParaRPr lang="en-NZ" sz="1600" dirty="0">
              <a:solidFill>
                <a:srgbClr val="EE292E"/>
              </a:solidFill>
              <a:latin typeface="Adobe Gothic Std B" panose="020B0800000000000000" pitchFamily="34" charset="-128"/>
              <a:ea typeface="Adobe Gothic Std B" panose="020B0800000000000000" pitchFamily="34" charset="-128"/>
            </a:endParaRPr>
          </a:p>
        </p:txBody>
      </p:sp>
      <p:sp>
        <p:nvSpPr>
          <p:cNvPr id="31" name="Shape: Card 8"/>
          <p:cNvSpPr/>
          <p:nvPr/>
        </p:nvSpPr>
        <p:spPr>
          <a:xfrm>
            <a:off x="2579268" y="634807"/>
            <a:ext cx="3082565" cy="3965473"/>
          </a:xfrm>
          <a:prstGeom prst="roundRect">
            <a:avLst/>
          </a:prstGeom>
          <a:gradFill>
            <a:gsLst>
              <a:gs pos="82000">
                <a:srgbClr val="4B015F"/>
              </a:gs>
              <a:gs pos="57000">
                <a:srgbClr val="DF3DE3"/>
              </a:gs>
              <a:gs pos="32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400" dirty="0">
                <a:solidFill>
                  <a:srgbClr val="FFFFCC"/>
                </a:solidFill>
                <a:latin typeface="Adobe Gothic Std B" panose="020B0800000000000000" pitchFamily="34" charset="-128"/>
                <a:ea typeface="Adobe Gothic Std B" panose="020B0800000000000000" pitchFamily="34" charset="-128"/>
              </a:rPr>
              <a:t>-8-</a:t>
            </a:r>
          </a:p>
          <a:p>
            <a:r>
              <a:rPr lang="en-US" sz="1400" dirty="0">
                <a:solidFill>
                  <a:srgbClr val="FFFFCC"/>
                </a:solidFill>
                <a:latin typeface="Adobe Gothic Std B" panose="020B0800000000000000" pitchFamily="34" charset="-128"/>
                <a:ea typeface="Adobe Gothic Std B" panose="020B0800000000000000" pitchFamily="34" charset="-128"/>
              </a:rPr>
              <a:t>While the Passover of the old covenant focused on the flesh and blood of the lamb and the Exodus event, the new Passover focusses on the sharing of the Body and Blood of Jesus Himself, fulfilling his commandment to his followers to</a:t>
            </a:r>
            <a:r>
              <a:rPr lang="en-US" sz="1400" spc="-1400" dirty="0">
                <a:solidFill>
                  <a:srgbClr val="FFFFCC"/>
                </a:solidFill>
                <a:latin typeface="Adobe Gothic Std B" panose="020B0800000000000000" pitchFamily="34" charset="-128"/>
                <a:ea typeface="Adobe Gothic Std B" panose="020B0800000000000000" pitchFamily="34" charset="-128"/>
              </a:rPr>
              <a:t> </a:t>
            </a:r>
            <a:r>
              <a:rPr lang="en-US" sz="1400" dirty="0">
                <a:solidFill>
                  <a:srgbClr val="FFFFCC"/>
                </a:solidFill>
                <a:latin typeface="Adobe Gothic Std B" panose="020B0800000000000000" pitchFamily="34" charset="-128"/>
                <a:ea typeface="Adobe Gothic Std B" panose="020B0800000000000000" pitchFamily="34" charset="-128"/>
              </a:rPr>
              <a:t>“Do this in remembrance of me</a:t>
            </a:r>
            <a:r>
              <a:rPr lang="en-US" sz="1400" dirty="0" smtClean="0">
                <a:solidFill>
                  <a:srgbClr val="FFFFCC"/>
                </a:solidFill>
                <a:latin typeface="Adobe Gothic Std B" panose="020B0800000000000000" pitchFamily="34" charset="-128"/>
                <a:ea typeface="Adobe Gothic Std B" panose="020B0800000000000000" pitchFamily="34" charset="-128"/>
              </a:rPr>
              <a:t>.”</a:t>
            </a:r>
          </a:p>
          <a:p>
            <a:endParaRPr lang="en-US" sz="1400" dirty="0">
              <a:solidFill>
                <a:srgbClr val="FFFFCC"/>
              </a:solidFill>
              <a:latin typeface="Adobe Gothic Std B" panose="020B0800000000000000" pitchFamily="34" charset="-128"/>
              <a:ea typeface="Adobe Gothic Std B" panose="020B0800000000000000" pitchFamily="34" charset="-128"/>
            </a:endParaRPr>
          </a:p>
          <a:p>
            <a:r>
              <a:rPr lang="en-US" sz="1400" dirty="0">
                <a:solidFill>
                  <a:srgbClr val="EE292E"/>
                </a:solidFill>
                <a:latin typeface="Adobe Gothic Std B" panose="020B0800000000000000" pitchFamily="34" charset="-128"/>
                <a:ea typeface="Adobe Gothic Std B" panose="020B0800000000000000" pitchFamily="34" charset="-128"/>
              </a:rPr>
              <a:t>When you follow this command of Jesus it is really an invitation to you to come closer to him and be more aware that he is always with you.</a:t>
            </a:r>
            <a:endParaRPr lang="en-GB" sz="1400" dirty="0">
              <a:solidFill>
                <a:srgbClr val="EE292E"/>
              </a:solidFill>
              <a:latin typeface="Adobe Gothic Std B" panose="020B0800000000000000" pitchFamily="34" charset="-128"/>
              <a:ea typeface="Adobe Gothic Std B" panose="020B0800000000000000" pitchFamily="34" charset="-128"/>
            </a:endParaRPr>
          </a:p>
        </p:txBody>
      </p:sp>
      <p:sp>
        <p:nvSpPr>
          <p:cNvPr id="30" name="Shape: Card 7"/>
          <p:cNvSpPr/>
          <p:nvPr/>
        </p:nvSpPr>
        <p:spPr>
          <a:xfrm>
            <a:off x="3067293"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a:solidFill>
                  <a:srgbClr val="FFFFCC"/>
                </a:solidFill>
                <a:latin typeface="Adobe Gothic Std B" panose="020B0800000000000000" pitchFamily="34" charset="-128"/>
                <a:ea typeface="Adobe Gothic Std B" panose="020B0800000000000000" pitchFamily="34" charset="-128"/>
              </a:rPr>
              <a:t>-7-</a:t>
            </a:r>
          </a:p>
          <a:p>
            <a:r>
              <a:rPr lang="en-US" sz="1600" dirty="0">
                <a:solidFill>
                  <a:srgbClr val="FFFFCC"/>
                </a:solidFill>
                <a:latin typeface="Adobe Gothic Std B" panose="020B0800000000000000" pitchFamily="34" charset="-128"/>
                <a:ea typeface="Adobe Gothic Std B" panose="020B0800000000000000" pitchFamily="34" charset="-128"/>
              </a:rPr>
              <a:t>Unlike the Passover lamb that was sacrificed and eaten, Jesus rose from the dead. While the Passover of the old covenant was eaten among family members with the father presiding, the new Passover is eaten among the members of the Church with Jesus presiding. </a:t>
            </a:r>
            <a:endParaRPr lang="en-NZ" sz="1600" dirty="0">
              <a:solidFill>
                <a:srgbClr val="FFFFCC"/>
              </a:solidFill>
              <a:latin typeface="Adobe Gothic Std B" panose="020B0800000000000000" pitchFamily="34" charset="-128"/>
              <a:ea typeface="Adobe Gothic Std B" panose="020B0800000000000000" pitchFamily="34" charset="-128"/>
            </a:endParaRPr>
          </a:p>
        </p:txBody>
      </p:sp>
      <p:sp>
        <p:nvSpPr>
          <p:cNvPr id="29" name="Shape: Card 6"/>
          <p:cNvSpPr/>
          <p:nvPr/>
        </p:nvSpPr>
        <p:spPr>
          <a:xfrm>
            <a:off x="3555318" y="634807"/>
            <a:ext cx="3082565" cy="3965473"/>
          </a:xfrm>
          <a:prstGeom prst="roundRect">
            <a:avLst/>
          </a:prstGeom>
          <a:gradFill>
            <a:gsLst>
              <a:gs pos="86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400" dirty="0">
                <a:solidFill>
                  <a:srgbClr val="FFFFCC"/>
                </a:solidFill>
                <a:latin typeface="Adobe Gothic Std B" panose="020B0800000000000000" pitchFamily="34" charset="-128"/>
                <a:ea typeface="Adobe Gothic Std B" panose="020B0800000000000000" pitchFamily="34" charset="-128"/>
              </a:rPr>
              <a:t>-6-</a:t>
            </a:r>
          </a:p>
          <a:p>
            <a:r>
              <a:rPr lang="en-US" sz="1400" dirty="0">
                <a:solidFill>
                  <a:srgbClr val="FFFFCC"/>
                </a:solidFill>
                <a:latin typeface="Adobe Gothic Std B" panose="020B0800000000000000" pitchFamily="34" charset="-128"/>
                <a:ea typeface="Adobe Gothic Std B" panose="020B0800000000000000" pitchFamily="34" charset="-128"/>
              </a:rPr>
              <a:t>However Jesus did celebrate a Passover but it was his own new Passover. It was Jesus himself who became the sacrificial lamb when he was sacrificed on the cross.  Just as the old covenant that God made in the Old Testament was sealed with the blood of the lamb, the new covenant Jesus made with God was sealed with his blood on the cross</a:t>
            </a:r>
            <a:r>
              <a:rPr lang="en-US" sz="1400" dirty="0" smtClean="0">
                <a:solidFill>
                  <a:srgbClr val="FFFFCC"/>
                </a:solidFill>
                <a:latin typeface="Adobe Gothic Std B" panose="020B0800000000000000" pitchFamily="34" charset="-128"/>
                <a:ea typeface="Adobe Gothic Std B" panose="020B0800000000000000" pitchFamily="34" charset="-128"/>
              </a:rPr>
              <a:t>.</a:t>
            </a:r>
          </a:p>
          <a:p>
            <a:endParaRPr lang="en-US" sz="1400" dirty="0">
              <a:solidFill>
                <a:srgbClr val="FFFFCC"/>
              </a:solidFill>
              <a:latin typeface="Adobe Gothic Std B" panose="020B0800000000000000" pitchFamily="34" charset="-128"/>
              <a:ea typeface="Adobe Gothic Std B" panose="020B0800000000000000" pitchFamily="34" charset="-128"/>
            </a:endParaRPr>
          </a:p>
          <a:p>
            <a:r>
              <a:rPr lang="en-US" sz="1400" dirty="0">
                <a:solidFill>
                  <a:srgbClr val="EE292E"/>
                </a:solidFill>
                <a:latin typeface="Adobe Gothic Std B" panose="020B0800000000000000" pitchFamily="34" charset="-128"/>
                <a:ea typeface="Adobe Gothic Std B" panose="020B0800000000000000" pitchFamily="34" charset="-128"/>
              </a:rPr>
              <a:t>Listen </a:t>
            </a:r>
            <a:r>
              <a:rPr lang="en-US" sz="1400" dirty="0" smtClean="0">
                <a:solidFill>
                  <a:srgbClr val="EE292E"/>
                </a:solidFill>
                <a:latin typeface="Adobe Gothic Std B" panose="020B0800000000000000" pitchFamily="34" charset="-128"/>
                <a:ea typeface="Adobe Gothic Std B" panose="020B0800000000000000" pitchFamily="34" charset="-128"/>
              </a:rPr>
              <a:t>to </a:t>
            </a:r>
            <a:r>
              <a:rPr lang="en-US" sz="1400" dirty="0">
                <a:solidFill>
                  <a:srgbClr val="EE292E"/>
                </a:solidFill>
                <a:latin typeface="Adobe Gothic Std B" panose="020B0800000000000000" pitchFamily="34" charset="-128"/>
                <a:ea typeface="Adobe Gothic Std B" panose="020B0800000000000000" pitchFamily="34" charset="-128"/>
              </a:rPr>
              <a:t>the prayers in the mass for references to this.</a:t>
            </a:r>
            <a:endParaRPr lang="en-GB" sz="1400" dirty="0">
              <a:solidFill>
                <a:srgbClr val="EE292E"/>
              </a:solidFill>
              <a:latin typeface="Adobe Gothic Std B" panose="020B0800000000000000" pitchFamily="34" charset="-128"/>
              <a:ea typeface="Adobe Gothic Std B" panose="020B0800000000000000" pitchFamily="34" charset="-128"/>
            </a:endParaRPr>
          </a:p>
        </p:txBody>
      </p:sp>
      <p:sp>
        <p:nvSpPr>
          <p:cNvPr id="22" name="Shape: Card 5"/>
          <p:cNvSpPr/>
          <p:nvPr/>
        </p:nvSpPr>
        <p:spPr>
          <a:xfrm>
            <a:off x="4043343"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a:solidFill>
                  <a:srgbClr val="FFFFCC"/>
                </a:solidFill>
                <a:latin typeface="Adobe Gothic Std B" panose="020B0800000000000000" pitchFamily="34" charset="-128"/>
                <a:ea typeface="Adobe Gothic Std B" panose="020B0800000000000000" pitchFamily="34" charset="-128"/>
              </a:rPr>
              <a:t>-5-</a:t>
            </a:r>
          </a:p>
          <a:p>
            <a:r>
              <a:rPr lang="en-US" sz="1600" dirty="0">
                <a:solidFill>
                  <a:srgbClr val="FFFFCC"/>
                </a:solidFill>
                <a:latin typeface="Adobe Gothic Std B" panose="020B0800000000000000" pitchFamily="34" charset="-128"/>
                <a:ea typeface="Adobe Gothic Std B" panose="020B0800000000000000" pitchFamily="34" charset="-128"/>
              </a:rPr>
              <a:t>There was some confusion about whether the Last Supper was a Jewish Passover meal and although the gospels of Matthew, Mark and Luke have Jesus and the </a:t>
            </a:r>
            <a:r>
              <a:rPr lang="en-US" sz="1600" dirty="0" smtClean="0">
                <a:solidFill>
                  <a:srgbClr val="FFFFCC"/>
                </a:solidFill>
                <a:latin typeface="Adobe Gothic Std B" panose="020B0800000000000000" pitchFamily="34" charset="-128"/>
                <a:ea typeface="Adobe Gothic Std B" panose="020B0800000000000000" pitchFamily="34" charset="-128"/>
              </a:rPr>
              <a:t>disciples </a:t>
            </a:r>
            <a:r>
              <a:rPr lang="en-US" sz="1600" dirty="0">
                <a:solidFill>
                  <a:srgbClr val="FFFFCC"/>
                </a:solidFill>
                <a:latin typeface="Adobe Gothic Std B" panose="020B0800000000000000" pitchFamily="34" charset="-128"/>
                <a:ea typeface="Adobe Gothic Std B" panose="020B0800000000000000" pitchFamily="34" charset="-128"/>
              </a:rPr>
              <a:t>eating a Passover meal, the Gospel of St. John has Jesus dying before Passover began. So it seems the Last Supper was not a Jewish Passover.</a:t>
            </a:r>
            <a:endParaRPr lang="en-NZ" sz="1600" dirty="0">
              <a:solidFill>
                <a:srgbClr val="FFFFCC"/>
              </a:solidFill>
              <a:latin typeface="Adobe Gothic Std B" panose="020B0800000000000000" pitchFamily="34" charset="-128"/>
              <a:ea typeface="Adobe Gothic Std B" panose="020B0800000000000000" pitchFamily="34" charset="-128"/>
            </a:endParaRPr>
          </a:p>
        </p:txBody>
      </p:sp>
      <p:sp>
        <p:nvSpPr>
          <p:cNvPr id="23" name="Shape: Card 4"/>
          <p:cNvSpPr/>
          <p:nvPr/>
        </p:nvSpPr>
        <p:spPr>
          <a:xfrm>
            <a:off x="4531368"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a:solidFill>
                  <a:srgbClr val="FFFFCC"/>
                </a:solidFill>
                <a:latin typeface="Adobe Gothic Std B" panose="020B0800000000000000" pitchFamily="34" charset="-128"/>
                <a:ea typeface="Adobe Gothic Std B" panose="020B0800000000000000" pitchFamily="34" charset="-128"/>
              </a:rPr>
              <a:t>-4-</a:t>
            </a:r>
          </a:p>
          <a:p>
            <a:r>
              <a:rPr lang="en-US" sz="1600" dirty="0">
                <a:solidFill>
                  <a:srgbClr val="FFFFCC"/>
                </a:solidFill>
                <a:latin typeface="Adobe Gothic Std B" panose="020B0800000000000000" pitchFamily="34" charset="-128"/>
                <a:ea typeface="Adobe Gothic Std B" panose="020B0800000000000000" pitchFamily="34" charset="-128"/>
              </a:rPr>
              <a:t>This is the origin of the Passover meal which the Jewish people still celebrate with their families </a:t>
            </a:r>
            <a:r>
              <a:rPr lang="en-US" sz="1600" dirty="0" smtClean="0">
                <a:solidFill>
                  <a:srgbClr val="FFFFCC"/>
                </a:solidFill>
                <a:latin typeface="Adobe Gothic Std B" panose="020B0800000000000000" pitchFamily="34" charset="-128"/>
                <a:ea typeface="Adobe Gothic Std B" panose="020B0800000000000000" pitchFamily="34" charset="-128"/>
              </a:rPr>
              <a:t>each year. </a:t>
            </a:r>
            <a:r>
              <a:rPr lang="en-US" sz="1600" dirty="0">
                <a:solidFill>
                  <a:srgbClr val="FFFFCC"/>
                </a:solidFill>
                <a:latin typeface="Adobe Gothic Std B" panose="020B0800000000000000" pitchFamily="34" charset="-128"/>
                <a:ea typeface="Adobe Gothic Std B" panose="020B0800000000000000" pitchFamily="34" charset="-128"/>
              </a:rPr>
              <a:t>The people hear the same story that is read in Christian churches for people to hear. </a:t>
            </a:r>
            <a:r>
              <a:rPr lang="en-US" sz="1600" dirty="0" smtClean="0">
                <a:solidFill>
                  <a:srgbClr val="FFFFCC"/>
                </a:solidFill>
                <a:latin typeface="Adobe Gothic Std B" panose="020B0800000000000000" pitchFamily="34" charset="-128"/>
                <a:ea typeface="Adobe Gothic Std B" panose="020B0800000000000000" pitchFamily="34" charset="-128"/>
              </a:rPr>
              <a:t>The Jewish people have </a:t>
            </a:r>
            <a:r>
              <a:rPr lang="en-US" sz="1600" dirty="0">
                <a:solidFill>
                  <a:srgbClr val="FFFFCC"/>
                </a:solidFill>
                <a:latin typeface="Adobe Gothic Std B" panose="020B0800000000000000" pitchFamily="34" charset="-128"/>
                <a:ea typeface="Adobe Gothic Std B" panose="020B0800000000000000" pitchFamily="34" charset="-128"/>
              </a:rPr>
              <a:t>very set rituals for this </a:t>
            </a:r>
            <a:r>
              <a:rPr lang="en-US" sz="1600" dirty="0" smtClean="0">
                <a:solidFill>
                  <a:srgbClr val="FFFFCC"/>
                </a:solidFill>
                <a:latin typeface="Adobe Gothic Std B" panose="020B0800000000000000" pitchFamily="34" charset="-128"/>
                <a:ea typeface="Adobe Gothic Std B" panose="020B0800000000000000" pitchFamily="34" charset="-128"/>
              </a:rPr>
              <a:t>Passover Seder meal.</a:t>
            </a:r>
          </a:p>
          <a:p>
            <a:r>
              <a:rPr lang="en-US" sz="1600" dirty="0">
                <a:solidFill>
                  <a:srgbClr val="FFFFCC"/>
                </a:solidFill>
                <a:latin typeface="Adobe Gothic Std B" panose="020B0800000000000000" pitchFamily="34" charset="-128"/>
                <a:ea typeface="Adobe Gothic Std B" panose="020B0800000000000000" pitchFamily="34" charset="-128"/>
              </a:rPr>
              <a:t/>
            </a:r>
            <a:br>
              <a:rPr lang="en-US" sz="1600" dirty="0">
                <a:solidFill>
                  <a:srgbClr val="FFFFCC"/>
                </a:solidFill>
                <a:latin typeface="Adobe Gothic Std B" panose="020B0800000000000000" pitchFamily="34" charset="-128"/>
                <a:ea typeface="Adobe Gothic Std B" panose="020B0800000000000000" pitchFamily="34" charset="-128"/>
              </a:rPr>
            </a:br>
            <a:r>
              <a:rPr lang="en-US" sz="1600" dirty="0">
                <a:solidFill>
                  <a:srgbClr val="EE292E"/>
                </a:solidFill>
                <a:latin typeface="Adobe Gothic Std B" panose="020B0800000000000000" pitchFamily="34" charset="-128"/>
                <a:ea typeface="Adobe Gothic Std B" panose="020B0800000000000000" pitchFamily="34" charset="-128"/>
              </a:rPr>
              <a:t>Read Exodus 12:1-8, 11-14 and you will understand this. </a:t>
            </a:r>
            <a:endParaRPr lang="en-NZ" sz="1600" dirty="0">
              <a:solidFill>
                <a:srgbClr val="EE292E"/>
              </a:solidFill>
              <a:latin typeface="Adobe Gothic Std B" panose="020B0800000000000000" pitchFamily="34" charset="-128"/>
              <a:ea typeface="Adobe Gothic Std B" panose="020B0800000000000000" pitchFamily="34" charset="-128"/>
            </a:endParaRPr>
          </a:p>
        </p:txBody>
      </p:sp>
      <p:sp>
        <p:nvSpPr>
          <p:cNvPr id="24" name="Shape: Card 3"/>
          <p:cNvSpPr/>
          <p:nvPr/>
        </p:nvSpPr>
        <p:spPr>
          <a:xfrm>
            <a:off x="5019393"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500" dirty="0">
                <a:solidFill>
                  <a:srgbClr val="FFFFCC"/>
                </a:solidFill>
                <a:latin typeface="Adobe Gothic Std B" panose="020B0800000000000000" pitchFamily="34" charset="-128"/>
                <a:ea typeface="Adobe Gothic Std B" panose="020B0800000000000000" pitchFamily="34" charset="-128"/>
              </a:rPr>
              <a:t> -3-</a:t>
            </a:r>
          </a:p>
          <a:p>
            <a:r>
              <a:rPr lang="en-US" sz="1500" dirty="0">
                <a:solidFill>
                  <a:srgbClr val="FFFFCC"/>
                </a:solidFill>
                <a:latin typeface="Adobe Gothic Std B" panose="020B0800000000000000" pitchFamily="34" charset="-128"/>
                <a:ea typeface="Adobe Gothic Std B" panose="020B0800000000000000" pitchFamily="34" charset="-128"/>
              </a:rPr>
              <a:t>The Passover ritual and meal was part of the promise or covenant that God made with the Jewish people in the Old </a:t>
            </a:r>
            <a:r>
              <a:rPr lang="en-US" sz="1500" dirty="0" smtClean="0">
                <a:solidFill>
                  <a:srgbClr val="FFFFCC"/>
                </a:solidFill>
                <a:latin typeface="Adobe Gothic Std B" panose="020B0800000000000000" pitchFamily="34" charset="-128"/>
                <a:ea typeface="Adobe Gothic Std B" panose="020B0800000000000000" pitchFamily="34" charset="-128"/>
              </a:rPr>
              <a:t>Testament</a:t>
            </a:r>
            <a:r>
              <a:rPr lang="en-US" sz="1500" dirty="0">
                <a:solidFill>
                  <a:srgbClr val="FFFFCC"/>
                </a:solidFill>
                <a:latin typeface="Adobe Gothic Std B" panose="020B0800000000000000" pitchFamily="34" charset="-128"/>
                <a:ea typeface="Adobe Gothic Std B" panose="020B0800000000000000" pitchFamily="34" charset="-128"/>
              </a:rPr>
              <a:t>. God wanted them to remember that they were spared by God and led to freedom by Moses. God wanted them to re-enact the story in the context of a special meal </a:t>
            </a:r>
            <a:r>
              <a:rPr lang="en-US" sz="1500" dirty="0" smtClean="0">
                <a:solidFill>
                  <a:srgbClr val="FFFFCC"/>
                </a:solidFill>
                <a:latin typeface="Adobe Gothic Std B" panose="020B0800000000000000" pitchFamily="34" charset="-128"/>
                <a:ea typeface="Adobe Gothic Std B" panose="020B0800000000000000" pitchFamily="34" charset="-128"/>
              </a:rPr>
              <a:t>called </a:t>
            </a:r>
            <a:r>
              <a:rPr lang="en-US" sz="1500" spc="-1200" dirty="0" smtClean="0">
                <a:solidFill>
                  <a:srgbClr val="FFFFCC"/>
                </a:solidFill>
                <a:latin typeface="Adobe Gothic Std B" panose="020B0800000000000000" pitchFamily="34" charset="-128"/>
                <a:ea typeface="Adobe Gothic Std B" panose="020B0800000000000000" pitchFamily="34" charset="-128"/>
              </a:rPr>
              <a:t>’</a:t>
            </a:r>
            <a:r>
              <a:rPr lang="en-US" sz="1500" dirty="0" smtClean="0">
                <a:solidFill>
                  <a:srgbClr val="FFFFCC"/>
                </a:solidFill>
                <a:latin typeface="Adobe Gothic Std B" panose="020B0800000000000000" pitchFamily="34" charset="-128"/>
                <a:ea typeface="Adobe Gothic Std B" panose="020B0800000000000000" pitchFamily="34" charset="-128"/>
              </a:rPr>
              <a:t>a Seder meal’</a:t>
            </a:r>
          </a:p>
          <a:p>
            <a:endParaRPr lang="en-US" sz="1500" dirty="0">
              <a:solidFill>
                <a:srgbClr val="FFFFCC"/>
              </a:solidFill>
              <a:latin typeface="Adobe Gothic Std B" panose="020B0800000000000000" pitchFamily="34" charset="-128"/>
              <a:ea typeface="Adobe Gothic Std B" panose="020B0800000000000000" pitchFamily="34" charset="-128"/>
            </a:endParaRPr>
          </a:p>
          <a:p>
            <a:r>
              <a:rPr lang="en-US" sz="1500" dirty="0" smtClean="0">
                <a:solidFill>
                  <a:srgbClr val="EE292E"/>
                </a:solidFill>
                <a:latin typeface="Adobe Gothic Std B" panose="020B0800000000000000" pitchFamily="34" charset="-128"/>
                <a:ea typeface="Adobe Gothic Std B" panose="020B0800000000000000" pitchFamily="34" charset="-128"/>
              </a:rPr>
              <a:t>What meal does this remind you of?</a:t>
            </a:r>
            <a:endParaRPr lang="en-NZ" sz="1500" dirty="0">
              <a:solidFill>
                <a:srgbClr val="EE292E"/>
              </a:solidFill>
              <a:latin typeface="Adobe Gothic Std B" panose="020B0800000000000000" pitchFamily="34" charset="-128"/>
              <a:ea typeface="Adobe Gothic Std B" panose="020B0800000000000000" pitchFamily="34" charset="-128"/>
            </a:endParaRPr>
          </a:p>
        </p:txBody>
      </p:sp>
      <p:sp>
        <p:nvSpPr>
          <p:cNvPr id="25" name="Shape: Card 2"/>
          <p:cNvSpPr/>
          <p:nvPr/>
        </p:nvSpPr>
        <p:spPr>
          <a:xfrm>
            <a:off x="5507418"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a:solidFill>
                  <a:srgbClr val="FFFFCC"/>
                </a:solidFill>
                <a:latin typeface="Adobe Gothic Std B" panose="020B0800000000000000" pitchFamily="34" charset="-128"/>
                <a:ea typeface="Adobe Gothic Std B" panose="020B0800000000000000" pitchFamily="34" charset="-128"/>
              </a:rPr>
              <a:t> -2-</a:t>
            </a:r>
          </a:p>
          <a:p>
            <a:r>
              <a:rPr lang="en-US" sz="1600" dirty="0">
                <a:solidFill>
                  <a:srgbClr val="FFFFCC"/>
                </a:solidFill>
                <a:latin typeface="Adobe Gothic Std B" panose="020B0800000000000000" pitchFamily="34" charset="-128"/>
                <a:ea typeface="Adobe Gothic Std B" panose="020B0800000000000000" pitchFamily="34" charset="-128"/>
              </a:rPr>
              <a:t>God spared his chosen people the Jews from this terrible event. He told each family to sacrifice a lamb and smear its blood on the door post so that when the angel of death came and saw the blood of the lamb, the firstborn child would be spared as the angel passed over the house because it belonged to a Jewish family.</a:t>
            </a:r>
            <a:endParaRPr lang="en-NZ" sz="1600" dirty="0">
              <a:solidFill>
                <a:srgbClr val="FFFFCC"/>
              </a:solidFill>
              <a:latin typeface="Adobe Gothic Std B" panose="020B0800000000000000" pitchFamily="34" charset="-128"/>
              <a:ea typeface="Adobe Gothic Std B" panose="020B0800000000000000" pitchFamily="34" charset="-128"/>
            </a:endParaRPr>
          </a:p>
        </p:txBody>
      </p:sp>
      <p:sp>
        <p:nvSpPr>
          <p:cNvPr id="27" name="Shape: Card 1 (top)"/>
          <p:cNvSpPr/>
          <p:nvPr/>
        </p:nvSpPr>
        <p:spPr>
          <a:xfrm>
            <a:off x="5995446" y="634807"/>
            <a:ext cx="3082565" cy="3965473"/>
          </a:xfrm>
          <a:prstGeom prst="roundRect">
            <a:avLst/>
          </a:prstGeom>
          <a:gradFill>
            <a:gsLst>
              <a:gs pos="100000">
                <a:srgbClr val="4B015F"/>
              </a:gs>
              <a:gs pos="60000">
                <a:srgbClr val="DF3DE3"/>
              </a:gs>
              <a:gs pos="36000">
                <a:srgbClr val="EA2A30"/>
              </a:gs>
              <a:gs pos="0">
                <a:srgbClr val="61191D"/>
              </a:gs>
            </a:gsLst>
            <a:lin ang="5400000" scaled="1"/>
          </a:gra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lIns="54000" tIns="36000" rIns="18000" bIns="36000" rtlCol="0" anchor="ctr"/>
          <a:lstStyle/>
          <a:p>
            <a:r>
              <a:rPr lang="en-US" sz="1600" dirty="0">
                <a:solidFill>
                  <a:srgbClr val="FFFFCC"/>
                </a:solidFill>
                <a:latin typeface="Adobe Gothic Std B" panose="020B0800000000000000" pitchFamily="34" charset="-128"/>
                <a:ea typeface="Adobe Gothic Std B" panose="020B0800000000000000" pitchFamily="34" charset="-128"/>
              </a:rPr>
              <a:t>-1-</a:t>
            </a:r>
          </a:p>
          <a:p>
            <a:r>
              <a:rPr lang="en-US" sz="1600" dirty="0">
                <a:solidFill>
                  <a:srgbClr val="FFFFCC"/>
                </a:solidFill>
                <a:latin typeface="Adobe Gothic Std B" panose="020B0800000000000000" pitchFamily="34" charset="-128"/>
                <a:ea typeface="Adobe Gothic Std B" panose="020B0800000000000000" pitchFamily="34" charset="-128"/>
              </a:rPr>
              <a:t>At the Holy Thursday Mass the first reading is from Exodus 12:1-8, </a:t>
            </a:r>
            <a:r>
              <a:rPr lang="en-US" sz="1600" dirty="0" smtClean="0">
                <a:solidFill>
                  <a:srgbClr val="FFFFCC"/>
                </a:solidFill>
                <a:latin typeface="Adobe Gothic Std B" panose="020B0800000000000000" pitchFamily="34" charset="-128"/>
                <a:ea typeface="Adobe Gothic Std B" panose="020B0800000000000000" pitchFamily="34" charset="-128"/>
              </a:rPr>
              <a:t>11-14.</a:t>
            </a:r>
            <a:br>
              <a:rPr lang="en-US" sz="1600" dirty="0" smtClean="0">
                <a:solidFill>
                  <a:srgbClr val="FFFFCC"/>
                </a:solidFill>
                <a:latin typeface="Adobe Gothic Std B" panose="020B0800000000000000" pitchFamily="34" charset="-128"/>
                <a:ea typeface="Adobe Gothic Std B" panose="020B0800000000000000" pitchFamily="34" charset="-128"/>
              </a:rPr>
            </a:br>
            <a:r>
              <a:rPr lang="en-US" sz="1600" dirty="0" smtClean="0">
                <a:solidFill>
                  <a:srgbClr val="FFFFCC"/>
                </a:solidFill>
                <a:latin typeface="Adobe Gothic Std B" panose="020B0800000000000000" pitchFamily="34" charset="-128"/>
                <a:ea typeface="Adobe Gothic Std B" panose="020B0800000000000000" pitchFamily="34" charset="-128"/>
              </a:rPr>
              <a:t>This </a:t>
            </a:r>
            <a:r>
              <a:rPr lang="en-US" sz="1600" dirty="0">
                <a:solidFill>
                  <a:srgbClr val="FFFFCC"/>
                </a:solidFill>
                <a:latin typeface="Adobe Gothic Std B" panose="020B0800000000000000" pitchFamily="34" charset="-128"/>
                <a:ea typeface="Adobe Gothic Std B" panose="020B0800000000000000" pitchFamily="34" charset="-128"/>
              </a:rPr>
              <a:t>reading tells the story of the </a:t>
            </a:r>
            <a:r>
              <a:rPr lang="en-US" sz="1600" dirty="0" smtClean="0">
                <a:solidFill>
                  <a:srgbClr val="FFFFCC"/>
                </a:solidFill>
                <a:latin typeface="Adobe Gothic Std B" panose="020B0800000000000000" pitchFamily="34" charset="-128"/>
                <a:ea typeface="Adobe Gothic Std B" panose="020B0800000000000000" pitchFamily="34" charset="-128"/>
              </a:rPr>
              <a:t>Jews</a:t>
            </a:r>
            <a:r>
              <a:rPr lang="en-US" sz="1600" spc="-1200" dirty="0" smtClean="0">
                <a:solidFill>
                  <a:srgbClr val="FFFFCC"/>
                </a:solidFill>
                <a:latin typeface="Adobe Gothic Std B" panose="020B0800000000000000" pitchFamily="34" charset="-128"/>
                <a:ea typeface="Adobe Gothic Std B" panose="020B0800000000000000" pitchFamily="34" charset="-128"/>
              </a:rPr>
              <a:t>’ </a:t>
            </a:r>
            <a:r>
              <a:rPr lang="en-US" sz="1600" dirty="0" smtClean="0">
                <a:solidFill>
                  <a:srgbClr val="FFFFCC"/>
                </a:solidFill>
                <a:latin typeface="Adobe Gothic Std B" panose="020B0800000000000000" pitchFamily="34" charset="-128"/>
                <a:ea typeface="Adobe Gothic Std B" panose="020B0800000000000000" pitchFamily="34" charset="-128"/>
              </a:rPr>
              <a:t>captivity </a:t>
            </a:r>
            <a:r>
              <a:rPr lang="en-US" sz="1600" dirty="0">
                <a:solidFill>
                  <a:srgbClr val="FFFFCC"/>
                </a:solidFill>
                <a:latin typeface="Adobe Gothic Std B" panose="020B0800000000000000" pitchFamily="34" charset="-128"/>
                <a:ea typeface="Adobe Gothic Std B" panose="020B0800000000000000" pitchFamily="34" charset="-128"/>
              </a:rPr>
              <a:t>in Egypt as slaves and their final release led by Moses to the Promised Land. This came about only after 10 plagues God sent on the Egyptians – the tenth being the death of the first born in the family.</a:t>
            </a:r>
            <a:endParaRPr lang="en-GB" sz="1600" dirty="0">
              <a:solidFill>
                <a:srgbClr val="FFFFCC"/>
              </a:solidFill>
              <a:latin typeface="Adobe Gothic Std B" panose="020B0800000000000000" pitchFamily="34" charset="-128"/>
              <a:ea typeface="Adobe Gothic Std B" panose="020B0800000000000000" pitchFamily="34" charset="-128"/>
            </a:endParaRPr>
          </a:p>
        </p:txBody>
      </p:sp>
      <p:sp>
        <p:nvSpPr>
          <p:cNvPr id="2" name="Title"/>
          <p:cNvSpPr>
            <a:spLocks noGrp="1"/>
          </p:cNvSpPr>
          <p:nvPr>
            <p:ph type="ctrTitle"/>
          </p:nvPr>
        </p:nvSpPr>
        <p:spPr>
          <a:xfrm>
            <a:off x="0" y="-25384"/>
            <a:ext cx="9144000" cy="584775"/>
          </a:xfrm>
        </p:spPr>
        <p:txBody>
          <a:bodyPr>
            <a:spAutoFit/>
          </a:bodyPr>
          <a:lstStyle/>
          <a:p>
            <a:r>
              <a:rPr lang="en-NZ" sz="3200" dirty="0">
                <a:solidFill>
                  <a:srgbClr val="FFFFCC"/>
                </a:solidFill>
                <a:latin typeface="ABeeZee" panose="02000000000000000000" pitchFamily="50" charset="0"/>
              </a:rPr>
              <a:t>The Last Supper - was it a Passover meal?</a:t>
            </a:r>
            <a:endParaRPr lang="en-GB" sz="20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Tool instructions"/>
          <p:cNvSpPr txBox="1"/>
          <p:nvPr/>
        </p:nvSpPr>
        <p:spPr>
          <a:xfrm>
            <a:off x="2659712" y="4774168"/>
            <a:ext cx="3743332" cy="3693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top card to discard it. </a:t>
            </a:r>
            <a:b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b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the video button to watch “The Last Supper &amp; the Passover”</a:t>
            </a:r>
            <a:endParaRPr lang="en-GB" sz="900" dirty="0">
              <a:solidFill>
                <a:srgbClr val="FFFFCC"/>
              </a:solidFill>
              <a:latin typeface="ABeeZee" panose="02000000000000000000" pitchFamily="50"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385418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strVal val="#ppt_h"/>
                                          </p:val>
                                        </p:tav>
                                        <p:tav tm="100000">
                                          <p:val>
                                            <p:strVal val="#ppt_h"/>
                                          </p:val>
                                        </p:tav>
                                      </p:tavLst>
                                    </p:anim>
                                  </p:childTnLst>
                                </p:cTn>
                              </p:par>
                              <p:par>
                                <p:cTn id="53" presetID="17" presetClass="entr" presetSubtype="1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strVal val="#ppt_h"/>
                                          </p:val>
                                        </p:tav>
                                        <p:tav tm="100000">
                                          <p:val>
                                            <p:strVal val="#ppt_h"/>
                                          </p:val>
                                        </p:tav>
                                      </p:tavLst>
                                    </p:anim>
                                  </p:childTnLst>
                                </p:cTn>
                              </p:par>
                              <p:par>
                                <p:cTn id="57" presetID="1" presetClass="exit" presetSubtype="0" fill="hold" grpId="3" nodeType="withEffect">
                                  <p:stCondLst>
                                    <p:cond delay="0"/>
                                  </p:stCondLst>
                                  <p:childTnLst>
                                    <p:set>
                                      <p:cBhvr>
                                        <p:cTn id="58" dur="1" fill="hold">
                                          <p:stCondLst>
                                            <p:cond delay="0"/>
                                          </p:stCondLst>
                                        </p:cTn>
                                        <p:tgtEl>
                                          <p:spTgt spid="25">
                                            <p:txEl>
                                              <p:charRg st="4294967295" end="4294967295"/>
                                            </p:txEl>
                                          </p:spTgt>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4">
                                            <p:txEl>
                                              <p:charRg st="4294967295" end="4294967295"/>
                                            </p:txEl>
                                          </p:spTgt>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3">
                                            <p:txEl>
                                              <p:charRg st="4294967295" end="4294967295"/>
                                            </p:txEl>
                                          </p:spTgt>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xEl>
                                              <p:charRg st="4294967295" end="4294967295"/>
                                            </p:txEl>
                                          </p:spTgt>
                                        </p:tgtEl>
                                        <p:attrNameLst>
                                          <p:attrName>style.visibility</p:attrName>
                                        </p:attrNameLst>
                                      </p:cBhvr>
                                      <p:to>
                                        <p:strVal val="hidden"/>
                                      </p:to>
                                    </p:set>
                                  </p:childTnLst>
                                </p:cTn>
                              </p:par>
                              <p:par>
                                <p:cTn id="65" presetID="1" presetClass="exit" presetSubtype="0" fill="hold" grpId="3" nodeType="withEffect">
                                  <p:stCondLst>
                                    <p:cond delay="0"/>
                                  </p:stCondLst>
                                  <p:childTnLst>
                                    <p:set>
                                      <p:cBhvr>
                                        <p:cTn id="66" dur="1" fill="hold">
                                          <p:stCondLst>
                                            <p:cond delay="0"/>
                                          </p:stCondLst>
                                        </p:cTn>
                                        <p:tgtEl>
                                          <p:spTgt spid="29">
                                            <p:txEl>
                                              <p:charRg st="4294967295" end="4294967295"/>
                                            </p:txEl>
                                          </p:spTgt>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30">
                                            <p:txEl>
                                              <p:charRg st="4294967295" end="4294967295"/>
                                            </p:txEl>
                                          </p:spTgt>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31">
                                            <p:txEl>
                                              <p:charRg st="4294967295" end="4294967295"/>
                                            </p:txEl>
                                          </p:spTgt>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32">
                                            <p:txEl>
                                              <p:charRg st="4294967295" end="4294967295"/>
                                            </p:txEl>
                                          </p:spTgt>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33">
                                            <p:txEl>
                                              <p:charRg st="4294967295" end="4294967295"/>
                                            </p:txEl>
                                          </p:spTgt>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34">
                                            <p:txEl>
                                              <p:charRg st="4294967295" end="4294967295"/>
                                            </p:txEl>
                                          </p:spTgt>
                                        </p:tgtEl>
                                        <p:attrNameLst>
                                          <p:attrName>style.visibility</p:attrName>
                                        </p:attrNameLst>
                                      </p:cBhvr>
                                      <p:to>
                                        <p:strVal val="hidden"/>
                                      </p:to>
                                    </p:set>
                                  </p:childTnLst>
                                </p:cTn>
                              </p:par>
                              <p:par>
                                <p:cTn id="77" presetID="1" presetClass="exit" presetSubtype="0" fill="hold" grpId="3" nodeType="withEffect">
                                  <p:stCondLst>
                                    <p:cond delay="0"/>
                                  </p:stCondLst>
                                  <p:childTnLst>
                                    <p:set>
                                      <p:cBhvr>
                                        <p:cTn id="78" dur="1" fill="hold">
                                          <p:stCondLst>
                                            <p:cond delay="0"/>
                                          </p:stCondLst>
                                        </p:cTn>
                                        <p:tgtEl>
                                          <p:spTgt spid="35">
                                            <p:txEl>
                                              <p:charRg st="4294967295" end="4294967295"/>
                                            </p:txEl>
                                          </p:spTgt>
                                        </p:tgtEl>
                                        <p:attrNameLst>
                                          <p:attrName>style.visibility</p:attrName>
                                        </p:attrNameLst>
                                      </p:cBhvr>
                                      <p:to>
                                        <p:strVal val="hidden"/>
                                      </p:to>
                                    </p:set>
                                  </p:childTnLst>
                                </p:cTn>
                              </p:par>
                              <p:par>
                                <p:cTn id="79" presetID="1" presetClass="exit" presetSubtype="0" fill="hold" grpId="3" nodeType="withEffect">
                                  <p:stCondLst>
                                    <p:cond delay="0"/>
                                  </p:stCondLst>
                                  <p:childTnLst>
                                    <p:set>
                                      <p:cBhvr>
                                        <p:cTn id="80" dur="1" fill="hold">
                                          <p:stCondLst>
                                            <p:cond delay="0"/>
                                          </p:stCondLst>
                                        </p:cTn>
                                        <p:tgtEl>
                                          <p:spTgt spid="16">
                                            <p:txEl>
                                              <p:charRg st="4294967295" end="4294967295"/>
                                            </p:txEl>
                                          </p:spTgt>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2" presetClass="exit" presetSubtype="2" fill="hold" grpId="1" nodeType="clickEffect">
                                  <p:stCondLst>
                                    <p:cond delay="0"/>
                                  </p:stCondLst>
                                  <p:childTnLst>
                                    <p:anim calcmode="lin" valueType="num">
                                      <p:cBhvr additive="base">
                                        <p:cTn id="91" dur="500"/>
                                        <p:tgtEl>
                                          <p:spTgt spid="27"/>
                                        </p:tgtEl>
                                        <p:attrNameLst>
                                          <p:attrName>ppt_x</p:attrName>
                                        </p:attrNameLst>
                                      </p:cBhvr>
                                      <p:tavLst>
                                        <p:tav tm="0">
                                          <p:val>
                                            <p:strVal val="ppt_x"/>
                                          </p:val>
                                        </p:tav>
                                        <p:tav tm="100000">
                                          <p:val>
                                            <p:strVal val="1+ppt_w/2"/>
                                          </p:val>
                                        </p:tav>
                                      </p:tavLst>
                                    </p:anim>
                                    <p:anim calcmode="lin" valueType="num">
                                      <p:cBhvr additive="base">
                                        <p:cTn id="92" dur="500"/>
                                        <p:tgtEl>
                                          <p:spTgt spid="27"/>
                                        </p:tgtEl>
                                        <p:attrNameLst>
                                          <p:attrName>ppt_y</p:attrName>
                                        </p:attrNameLst>
                                      </p:cBhvr>
                                      <p:tavLst>
                                        <p:tav tm="0">
                                          <p:val>
                                            <p:strVal val="ppt_y"/>
                                          </p:val>
                                        </p:tav>
                                        <p:tav tm="100000">
                                          <p:val>
                                            <p:strVal val="ppt_y"/>
                                          </p:val>
                                        </p:tav>
                                      </p:tavLst>
                                    </p:anim>
                                    <p:set>
                                      <p:cBhvr>
                                        <p:cTn id="93" dur="1" fill="hold">
                                          <p:stCondLst>
                                            <p:cond delay="499"/>
                                          </p:stCondLst>
                                        </p:cTn>
                                        <p:tgtEl>
                                          <p:spTgt spid="27"/>
                                        </p:tgtEl>
                                        <p:attrNameLst>
                                          <p:attrName>style.visibility</p:attrName>
                                        </p:attrNameLst>
                                      </p:cBhvr>
                                      <p:to>
                                        <p:strVal val="hidden"/>
                                      </p:to>
                                    </p:set>
                                  </p:childTnLst>
                                </p:cTn>
                              </p:par>
                              <p:par>
                                <p:cTn id="94" presetID="10" presetClass="entr" presetSubtype="0" fill="hold" grpId="2" nodeType="withEffect">
                                  <p:stCondLst>
                                    <p:cond delay="0"/>
                                  </p:stCondLst>
                                  <p:childTnLst>
                                    <p:set>
                                      <p:cBhvr>
                                        <p:cTn id="95" dur="1" fill="hold">
                                          <p:stCondLst>
                                            <p:cond delay="0"/>
                                          </p:stCondLst>
                                        </p:cTn>
                                        <p:tgtEl>
                                          <p:spTgt spid="25">
                                            <p:txEl>
                                              <p:charRg st="4294967295" end="4294967295"/>
                                            </p:txEl>
                                          </p:spTgt>
                                        </p:tgtEl>
                                        <p:attrNameLst>
                                          <p:attrName>style.visibility</p:attrName>
                                        </p:attrNameLst>
                                      </p:cBhvr>
                                      <p:to>
                                        <p:strVal val="visible"/>
                                      </p:to>
                                    </p:set>
                                    <p:animEffect transition="in" filter="fade">
                                      <p:cBhvr>
                                        <p:cTn id="96" dur="500"/>
                                        <p:tgtEl>
                                          <p:spTgt spid="25">
                                            <p:txEl>
                                              <p:charRg st="4294967295" end="4294967295"/>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childTnLst>
                          </p:cTn>
                        </p:par>
                      </p:childTnLst>
                    </p:cTn>
                  </p:par>
                </p:childTnLst>
              </p:cTn>
              <p:nextCondLst>
                <p:cond evt="onClick" delay="0">
                  <p:tgtEl>
                    <p:spTgt spid="27"/>
                  </p:tgtEl>
                </p:cond>
              </p:nextCondLst>
            </p:seq>
            <p:seq concurrent="1" nextAc="seek">
              <p:cTn id="100" restart="whenNotActive" fill="hold" evtFilter="cancelBubble" nodeType="interactiveSeq">
                <p:stCondLst>
                  <p:cond evt="onClick" delay="0">
                    <p:tgtEl>
                      <p:spTgt spid="25"/>
                    </p:tgtEl>
                  </p:cond>
                </p:stCondLst>
                <p:endSync evt="end" delay="0">
                  <p:rtn val="all"/>
                </p:endSync>
                <p:childTnLst>
                  <p:par>
                    <p:cTn id="101" fill="hold">
                      <p:stCondLst>
                        <p:cond delay="0"/>
                      </p:stCondLst>
                      <p:childTnLst>
                        <p:par>
                          <p:cTn id="102" fill="hold">
                            <p:stCondLst>
                              <p:cond delay="0"/>
                            </p:stCondLst>
                            <p:childTnLst>
                              <p:par>
                                <p:cTn id="103" presetID="2" presetClass="exit" presetSubtype="2" fill="hold" grpId="1" nodeType="clickEffect">
                                  <p:stCondLst>
                                    <p:cond delay="0"/>
                                  </p:stCondLst>
                                  <p:childTnLst>
                                    <p:anim calcmode="lin" valueType="num">
                                      <p:cBhvr additive="base">
                                        <p:cTn id="104" dur="500"/>
                                        <p:tgtEl>
                                          <p:spTgt spid="25"/>
                                        </p:tgtEl>
                                        <p:attrNameLst>
                                          <p:attrName>ppt_x</p:attrName>
                                        </p:attrNameLst>
                                      </p:cBhvr>
                                      <p:tavLst>
                                        <p:tav tm="0">
                                          <p:val>
                                            <p:strVal val="ppt_x"/>
                                          </p:val>
                                        </p:tav>
                                        <p:tav tm="100000">
                                          <p:val>
                                            <p:strVal val="1+ppt_w/2"/>
                                          </p:val>
                                        </p:tav>
                                      </p:tavLst>
                                    </p:anim>
                                    <p:anim calcmode="lin" valueType="num">
                                      <p:cBhvr additive="base">
                                        <p:cTn id="105" dur="500"/>
                                        <p:tgtEl>
                                          <p:spTgt spid="25"/>
                                        </p:tgtEl>
                                        <p:attrNameLst>
                                          <p:attrName>ppt_y</p:attrName>
                                        </p:attrNameLst>
                                      </p:cBhvr>
                                      <p:tavLst>
                                        <p:tav tm="0">
                                          <p:val>
                                            <p:strVal val="ppt_y"/>
                                          </p:val>
                                        </p:tav>
                                        <p:tav tm="100000">
                                          <p:val>
                                            <p:strVal val="ppt_y"/>
                                          </p:val>
                                        </p:tav>
                                      </p:tavLst>
                                    </p:anim>
                                    <p:set>
                                      <p:cBhvr>
                                        <p:cTn id="106" dur="1" fill="hold">
                                          <p:stCondLst>
                                            <p:cond delay="499"/>
                                          </p:stCondLst>
                                        </p:cTn>
                                        <p:tgtEl>
                                          <p:spTgt spid="25"/>
                                        </p:tgtEl>
                                        <p:attrNameLst>
                                          <p:attrName>style.visibility</p:attrName>
                                        </p:attrNameLst>
                                      </p:cBhvr>
                                      <p:to>
                                        <p:strVal val="hidden"/>
                                      </p:to>
                                    </p:set>
                                  </p:childTnLst>
                                </p:cTn>
                              </p:par>
                              <p:par>
                                <p:cTn id="107" presetID="10" presetClass="entr" presetSubtype="0" fill="hold" grpId="2" nodeType="withEffect">
                                  <p:stCondLst>
                                    <p:cond delay="0"/>
                                  </p:stCondLst>
                                  <p:childTnLst>
                                    <p:set>
                                      <p:cBhvr>
                                        <p:cTn id="108"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09" dur="500"/>
                                        <p:tgtEl>
                                          <p:spTgt spid="24">
                                            <p:txEl>
                                              <p:charRg st="4294967295" end="4294967295"/>
                                            </p:txEl>
                                          </p:spTgt>
                                        </p:tgtEl>
                                      </p:cBhvr>
                                    </p:animEffect>
                                  </p:childTnLst>
                                </p:cTn>
                              </p:par>
                            </p:childTnLst>
                          </p:cTn>
                        </p:par>
                      </p:childTnLst>
                    </p:cTn>
                  </p:par>
                </p:childTnLst>
              </p:cTn>
              <p:nextCondLst>
                <p:cond evt="onClick" delay="0">
                  <p:tgtEl>
                    <p:spTgt spid="25"/>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2" fill="hold" grpId="1" nodeType="clickEffect">
                                  <p:stCondLst>
                                    <p:cond delay="0"/>
                                  </p:stCondLst>
                                  <p:childTnLst>
                                    <p:anim calcmode="lin" valueType="num">
                                      <p:cBhvr additive="base">
                                        <p:cTn id="114" dur="500"/>
                                        <p:tgtEl>
                                          <p:spTgt spid="24"/>
                                        </p:tgtEl>
                                        <p:attrNameLst>
                                          <p:attrName>ppt_x</p:attrName>
                                        </p:attrNameLst>
                                      </p:cBhvr>
                                      <p:tavLst>
                                        <p:tav tm="0">
                                          <p:val>
                                            <p:strVal val="ppt_x"/>
                                          </p:val>
                                        </p:tav>
                                        <p:tav tm="100000">
                                          <p:val>
                                            <p:strVal val="1+ppt_w/2"/>
                                          </p:val>
                                        </p:tav>
                                      </p:tavLst>
                                    </p:anim>
                                    <p:anim calcmode="lin" valueType="num">
                                      <p:cBhvr additive="base">
                                        <p:cTn id="115" dur="500"/>
                                        <p:tgtEl>
                                          <p:spTgt spid="24"/>
                                        </p:tgtEl>
                                        <p:attrNameLst>
                                          <p:attrName>ppt_y</p:attrName>
                                        </p:attrNameLst>
                                      </p:cBhvr>
                                      <p:tavLst>
                                        <p:tav tm="0">
                                          <p:val>
                                            <p:strVal val="ppt_y"/>
                                          </p:val>
                                        </p:tav>
                                        <p:tav tm="100000">
                                          <p:val>
                                            <p:strVal val="ppt_y"/>
                                          </p:val>
                                        </p:tav>
                                      </p:tavLst>
                                    </p:anim>
                                    <p:set>
                                      <p:cBhvr>
                                        <p:cTn id="116" dur="1" fill="hold">
                                          <p:stCondLst>
                                            <p:cond delay="499"/>
                                          </p:stCondLst>
                                        </p:cTn>
                                        <p:tgtEl>
                                          <p:spTgt spid="24"/>
                                        </p:tgtEl>
                                        <p:attrNameLst>
                                          <p:attrName>style.visibility</p:attrName>
                                        </p:attrNameLst>
                                      </p:cBhvr>
                                      <p:to>
                                        <p:strVal val="hidden"/>
                                      </p:to>
                                    </p:set>
                                  </p:childTnLst>
                                </p:cTn>
                              </p:par>
                              <p:par>
                                <p:cTn id="117" presetID="10" presetClass="entr" presetSubtype="0" fill="hold" grpId="2" nodeType="withEffect">
                                  <p:stCondLst>
                                    <p:cond delay="0"/>
                                  </p:stCondLst>
                                  <p:childTnLst>
                                    <p:set>
                                      <p:cBhvr>
                                        <p:cTn id="11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9" dur="500"/>
                                        <p:tgtEl>
                                          <p:spTgt spid="23">
                                            <p:txEl>
                                              <p:charRg st="4294967295" end="4294967295"/>
                                            </p:txEl>
                                          </p:spTgt>
                                        </p:tgtEl>
                                      </p:cBhvr>
                                    </p:animEffect>
                                  </p:childTnLst>
                                </p:cTn>
                              </p:par>
                            </p:childTnLst>
                          </p:cTn>
                        </p:par>
                      </p:childTnLst>
                    </p:cTn>
                  </p:par>
                </p:childTnLst>
              </p:cTn>
              <p:nextCondLst>
                <p:cond evt="onClick" delay="0">
                  <p:tgtEl>
                    <p:spTgt spid="24"/>
                  </p:tgtEl>
                </p:cond>
              </p:nextCondLst>
            </p:seq>
            <p:seq concurrent="1" nextAc="seek">
              <p:cTn id="120" restart="whenNotActive" fill="hold" evtFilter="cancelBubble" nodeType="interactiveSeq">
                <p:stCondLst>
                  <p:cond evt="onClick" delay="0">
                    <p:tgtEl>
                      <p:spTgt spid="23"/>
                    </p:tgtEl>
                  </p:cond>
                </p:stCondLst>
                <p:endSync evt="end" delay="0">
                  <p:rtn val="all"/>
                </p:endSync>
                <p:childTnLst>
                  <p:par>
                    <p:cTn id="121" fill="hold">
                      <p:stCondLst>
                        <p:cond delay="0"/>
                      </p:stCondLst>
                      <p:childTnLst>
                        <p:par>
                          <p:cTn id="122" fill="hold">
                            <p:stCondLst>
                              <p:cond delay="0"/>
                            </p:stCondLst>
                            <p:childTnLst>
                              <p:par>
                                <p:cTn id="123" presetID="2" presetClass="exit" presetSubtype="2" fill="hold" grpId="1" nodeType="clickEffect">
                                  <p:stCondLst>
                                    <p:cond delay="0"/>
                                  </p:stCondLst>
                                  <p:childTnLst>
                                    <p:anim calcmode="lin" valueType="num">
                                      <p:cBhvr additive="base">
                                        <p:cTn id="124" dur="500"/>
                                        <p:tgtEl>
                                          <p:spTgt spid="23"/>
                                        </p:tgtEl>
                                        <p:attrNameLst>
                                          <p:attrName>ppt_x</p:attrName>
                                        </p:attrNameLst>
                                      </p:cBhvr>
                                      <p:tavLst>
                                        <p:tav tm="0">
                                          <p:val>
                                            <p:strVal val="ppt_x"/>
                                          </p:val>
                                        </p:tav>
                                        <p:tav tm="100000">
                                          <p:val>
                                            <p:strVal val="1+ppt_w/2"/>
                                          </p:val>
                                        </p:tav>
                                      </p:tavLst>
                                    </p:anim>
                                    <p:anim calcmode="lin" valueType="num">
                                      <p:cBhvr additive="base">
                                        <p:cTn id="125" dur="500"/>
                                        <p:tgtEl>
                                          <p:spTgt spid="23"/>
                                        </p:tgtEl>
                                        <p:attrNameLst>
                                          <p:attrName>ppt_y</p:attrName>
                                        </p:attrNameLst>
                                      </p:cBhvr>
                                      <p:tavLst>
                                        <p:tav tm="0">
                                          <p:val>
                                            <p:strVal val="ppt_y"/>
                                          </p:val>
                                        </p:tav>
                                        <p:tav tm="100000">
                                          <p:val>
                                            <p:strVal val="ppt_y"/>
                                          </p:val>
                                        </p:tav>
                                      </p:tavLst>
                                    </p:anim>
                                    <p:set>
                                      <p:cBhvr>
                                        <p:cTn id="126" dur="1" fill="hold">
                                          <p:stCondLst>
                                            <p:cond delay="499"/>
                                          </p:stCondLst>
                                        </p:cTn>
                                        <p:tgtEl>
                                          <p:spTgt spid="23"/>
                                        </p:tgtEl>
                                        <p:attrNameLst>
                                          <p:attrName>style.visibility</p:attrName>
                                        </p:attrNameLst>
                                      </p:cBhvr>
                                      <p:to>
                                        <p:strVal val="hidden"/>
                                      </p:to>
                                    </p:set>
                                  </p:childTnLst>
                                </p:cTn>
                              </p:par>
                              <p:par>
                                <p:cTn id="127" presetID="10" presetClass="entr" presetSubtype="0" fill="hold" grpId="2" nodeType="withEffect">
                                  <p:stCondLst>
                                    <p:cond delay="0"/>
                                  </p:stCondLst>
                                  <p:childTnLst>
                                    <p:set>
                                      <p:cBhvr>
                                        <p:cTn id="128"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29" dur="500"/>
                                        <p:tgtEl>
                                          <p:spTgt spid="22">
                                            <p:txEl>
                                              <p:charRg st="4294967295" end="4294967295"/>
                                            </p:txEl>
                                          </p:spTgt>
                                        </p:tgtEl>
                                      </p:cBhvr>
                                    </p:animEffect>
                                  </p:childTnLst>
                                </p:cTn>
                              </p:par>
                            </p:childTnLst>
                          </p:cTn>
                        </p:par>
                      </p:childTnLst>
                    </p:cTn>
                  </p:par>
                </p:childTnLst>
              </p:cTn>
              <p:nextCondLst>
                <p:cond evt="onClick" delay="0">
                  <p:tgtEl>
                    <p:spTgt spid="23"/>
                  </p:tgtEl>
                </p:cond>
              </p:nextCondLst>
            </p:seq>
            <p:seq concurrent="1" nextAc="seek">
              <p:cTn id="130" restart="whenNotActive" fill="hold" evtFilter="cancelBubble" nodeType="interactiveSeq">
                <p:stCondLst>
                  <p:cond evt="onClick" delay="0">
                    <p:tgtEl>
                      <p:spTgt spid="22"/>
                    </p:tgtEl>
                  </p:cond>
                </p:stCondLst>
                <p:endSync evt="end" delay="0">
                  <p:rtn val="all"/>
                </p:endSync>
                <p:childTnLst>
                  <p:par>
                    <p:cTn id="131" fill="hold">
                      <p:stCondLst>
                        <p:cond delay="0"/>
                      </p:stCondLst>
                      <p:childTnLst>
                        <p:par>
                          <p:cTn id="132" fill="hold">
                            <p:stCondLst>
                              <p:cond delay="0"/>
                            </p:stCondLst>
                            <p:childTnLst>
                              <p:par>
                                <p:cTn id="133" presetID="2" presetClass="exit" presetSubtype="2" fill="hold" grpId="1" nodeType="clickEffect">
                                  <p:stCondLst>
                                    <p:cond delay="0"/>
                                  </p:stCondLst>
                                  <p:childTnLst>
                                    <p:anim calcmode="lin" valueType="num">
                                      <p:cBhvr additive="base">
                                        <p:cTn id="134" dur="500"/>
                                        <p:tgtEl>
                                          <p:spTgt spid="22"/>
                                        </p:tgtEl>
                                        <p:attrNameLst>
                                          <p:attrName>ppt_x</p:attrName>
                                        </p:attrNameLst>
                                      </p:cBhvr>
                                      <p:tavLst>
                                        <p:tav tm="0">
                                          <p:val>
                                            <p:strVal val="ppt_x"/>
                                          </p:val>
                                        </p:tav>
                                        <p:tav tm="100000">
                                          <p:val>
                                            <p:strVal val="1+ppt_w/2"/>
                                          </p:val>
                                        </p:tav>
                                      </p:tavLst>
                                    </p:anim>
                                    <p:anim calcmode="lin" valueType="num">
                                      <p:cBhvr additive="base">
                                        <p:cTn id="135" dur="500"/>
                                        <p:tgtEl>
                                          <p:spTgt spid="22"/>
                                        </p:tgtEl>
                                        <p:attrNameLst>
                                          <p:attrName>ppt_y</p:attrName>
                                        </p:attrNameLst>
                                      </p:cBhvr>
                                      <p:tavLst>
                                        <p:tav tm="0">
                                          <p:val>
                                            <p:strVal val="ppt_y"/>
                                          </p:val>
                                        </p:tav>
                                        <p:tav tm="100000">
                                          <p:val>
                                            <p:strVal val="ppt_y"/>
                                          </p:val>
                                        </p:tav>
                                      </p:tavLst>
                                    </p:anim>
                                    <p:set>
                                      <p:cBhvr>
                                        <p:cTn id="136" dur="1" fill="hold">
                                          <p:stCondLst>
                                            <p:cond delay="499"/>
                                          </p:stCondLst>
                                        </p:cTn>
                                        <p:tgtEl>
                                          <p:spTgt spid="22"/>
                                        </p:tgtEl>
                                        <p:attrNameLst>
                                          <p:attrName>style.visibility</p:attrName>
                                        </p:attrNameLst>
                                      </p:cBhvr>
                                      <p:to>
                                        <p:strVal val="hidden"/>
                                      </p:to>
                                    </p:set>
                                  </p:childTnLst>
                                </p:cTn>
                              </p:par>
                              <p:par>
                                <p:cTn id="137" presetID="10" presetClass="entr" presetSubtype="0" fill="hold" grpId="2" nodeType="withEffect">
                                  <p:stCondLst>
                                    <p:cond delay="0"/>
                                  </p:stCondLst>
                                  <p:childTnLst>
                                    <p:set>
                                      <p:cBhvr>
                                        <p:cTn id="138"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139" dur="500"/>
                                        <p:tgtEl>
                                          <p:spTgt spid="29">
                                            <p:txEl>
                                              <p:charRg st="4294967295" end="4294967295"/>
                                            </p:txEl>
                                          </p:spTgt>
                                        </p:tgtEl>
                                      </p:cBhvr>
                                    </p:animEffec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9"/>
                    </p:tgtEl>
                  </p:cond>
                </p:stCondLst>
                <p:endSync evt="end" delay="0">
                  <p:rtn val="all"/>
                </p:endSync>
                <p:childTnLst>
                  <p:par>
                    <p:cTn id="141" fill="hold">
                      <p:stCondLst>
                        <p:cond delay="0"/>
                      </p:stCondLst>
                      <p:childTnLst>
                        <p:par>
                          <p:cTn id="142" fill="hold">
                            <p:stCondLst>
                              <p:cond delay="0"/>
                            </p:stCondLst>
                            <p:childTnLst>
                              <p:par>
                                <p:cTn id="143" presetID="2" presetClass="exit" presetSubtype="2" fill="hold" grpId="1" nodeType="click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1+ppt_w/2"/>
                                          </p:val>
                                        </p:tav>
                                      </p:tavLst>
                                    </p:anim>
                                    <p:anim calcmode="lin" valueType="num">
                                      <p:cBhvr additive="base">
                                        <p:cTn id="145" dur="500"/>
                                        <p:tgtEl>
                                          <p:spTgt spid="29"/>
                                        </p:tgtEl>
                                        <p:attrNameLst>
                                          <p:attrName>ppt_y</p:attrName>
                                        </p:attrNameLst>
                                      </p:cBhvr>
                                      <p:tavLst>
                                        <p:tav tm="0">
                                          <p:val>
                                            <p:strVal val="ppt_y"/>
                                          </p:val>
                                        </p:tav>
                                        <p:tav tm="100000">
                                          <p:val>
                                            <p:strVal val="ppt_y"/>
                                          </p:val>
                                        </p:tav>
                                      </p:tavLst>
                                    </p:anim>
                                    <p:set>
                                      <p:cBhvr>
                                        <p:cTn id="146" dur="1" fill="hold">
                                          <p:stCondLst>
                                            <p:cond delay="499"/>
                                          </p:stCondLst>
                                        </p:cTn>
                                        <p:tgtEl>
                                          <p:spTgt spid="29"/>
                                        </p:tgtEl>
                                        <p:attrNameLst>
                                          <p:attrName>style.visibility</p:attrName>
                                        </p:attrNameLst>
                                      </p:cBhvr>
                                      <p:to>
                                        <p:strVal val="hidden"/>
                                      </p:to>
                                    </p:set>
                                  </p:childTnLst>
                                </p:cTn>
                              </p:par>
                              <p:par>
                                <p:cTn id="147" presetID="10" presetClass="entr" presetSubtype="0" fill="hold" grpId="2" nodeType="withEffect">
                                  <p:stCondLst>
                                    <p:cond delay="0"/>
                                  </p:stCondLst>
                                  <p:childTnLst>
                                    <p:set>
                                      <p:cBhvr>
                                        <p:cTn id="148"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49" dur="500"/>
                                        <p:tgtEl>
                                          <p:spTgt spid="30">
                                            <p:txEl>
                                              <p:charRg st="4294967295" end="4294967295"/>
                                            </p:txEl>
                                          </p:spTgt>
                                        </p:tgtEl>
                                      </p:cBhvr>
                                    </p:animEffect>
                                  </p:childTnLst>
                                </p:cTn>
                              </p:par>
                              <p:par>
                                <p:cTn id="150" presetID="10" presetClass="entr" presetSubtype="0" fill="hold" nodeType="withEffect">
                                  <p:stCondLst>
                                    <p:cond delay="0"/>
                                  </p:stCondLst>
                                  <p:childTnLst>
                                    <p:set>
                                      <p:cBhvr>
                                        <p:cTn id="151" dur="1" fill="hold">
                                          <p:stCondLst>
                                            <p:cond delay="0"/>
                                          </p:stCondLst>
                                        </p:cTn>
                                        <p:tgtEl>
                                          <p:spTgt spid="38"/>
                                        </p:tgtEl>
                                        <p:attrNameLst>
                                          <p:attrName>style.visibility</p:attrName>
                                        </p:attrNameLst>
                                      </p:cBhvr>
                                      <p:to>
                                        <p:strVal val="visible"/>
                                      </p:to>
                                    </p:set>
                                    <p:animEffect transition="in" filter="fade">
                                      <p:cBhvr>
                                        <p:cTn id="152" dur="500"/>
                                        <p:tgtEl>
                                          <p:spTgt spid="38"/>
                                        </p:tgtEl>
                                      </p:cBhvr>
                                    </p:animEffect>
                                  </p:childTnLst>
                                </p:cTn>
                              </p:par>
                            </p:childTnLst>
                          </p:cTn>
                        </p:par>
                      </p:childTnLst>
                    </p:cTn>
                  </p:par>
                </p:childTnLst>
              </p:cTn>
              <p:nextCondLst>
                <p:cond evt="onClick" delay="0">
                  <p:tgtEl>
                    <p:spTgt spid="29"/>
                  </p:tgtEl>
                </p:cond>
              </p:nextCondLst>
            </p:seq>
            <p:seq concurrent="1" nextAc="seek">
              <p:cTn id="153" restart="whenNotActive" fill="hold" evtFilter="cancelBubble" nodeType="interactiveSeq">
                <p:stCondLst>
                  <p:cond evt="onClick" delay="0">
                    <p:tgtEl>
                      <p:spTgt spid="30"/>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2" fill="hold" grpId="1" nodeType="clickEffect">
                                  <p:stCondLst>
                                    <p:cond delay="0"/>
                                  </p:stCondLst>
                                  <p:childTnLst>
                                    <p:anim calcmode="lin" valueType="num">
                                      <p:cBhvr additive="base">
                                        <p:cTn id="157" dur="500"/>
                                        <p:tgtEl>
                                          <p:spTgt spid="30"/>
                                        </p:tgtEl>
                                        <p:attrNameLst>
                                          <p:attrName>ppt_x</p:attrName>
                                        </p:attrNameLst>
                                      </p:cBhvr>
                                      <p:tavLst>
                                        <p:tav tm="0">
                                          <p:val>
                                            <p:strVal val="ppt_x"/>
                                          </p:val>
                                        </p:tav>
                                        <p:tav tm="100000">
                                          <p:val>
                                            <p:strVal val="1+ppt_w/2"/>
                                          </p:val>
                                        </p:tav>
                                      </p:tavLst>
                                    </p:anim>
                                    <p:anim calcmode="lin" valueType="num">
                                      <p:cBhvr additive="base">
                                        <p:cTn id="158" dur="500"/>
                                        <p:tgtEl>
                                          <p:spTgt spid="30"/>
                                        </p:tgtEl>
                                        <p:attrNameLst>
                                          <p:attrName>ppt_y</p:attrName>
                                        </p:attrNameLst>
                                      </p:cBhvr>
                                      <p:tavLst>
                                        <p:tav tm="0">
                                          <p:val>
                                            <p:strVal val="ppt_y"/>
                                          </p:val>
                                        </p:tav>
                                        <p:tav tm="100000">
                                          <p:val>
                                            <p:strVal val="ppt_y"/>
                                          </p:val>
                                        </p:tav>
                                      </p:tavLst>
                                    </p:anim>
                                    <p:set>
                                      <p:cBhvr>
                                        <p:cTn id="159" dur="1" fill="hold">
                                          <p:stCondLst>
                                            <p:cond delay="499"/>
                                          </p:stCondLst>
                                        </p:cTn>
                                        <p:tgtEl>
                                          <p:spTgt spid="30"/>
                                        </p:tgtEl>
                                        <p:attrNameLst>
                                          <p:attrName>style.visibility</p:attrName>
                                        </p:attrNameLst>
                                      </p:cBhvr>
                                      <p:to>
                                        <p:strVal val="hidden"/>
                                      </p:to>
                                    </p:set>
                                  </p:childTnLst>
                                </p:cTn>
                              </p:par>
                              <p:par>
                                <p:cTn id="160" presetID="10" presetClass="entr" presetSubtype="0" fill="hold" grpId="2" nodeType="withEffect">
                                  <p:stCondLst>
                                    <p:cond delay="0"/>
                                  </p:stCondLst>
                                  <p:childTnLst>
                                    <p:set>
                                      <p:cBhvr>
                                        <p:cTn id="161"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162" dur="500"/>
                                        <p:tgtEl>
                                          <p:spTgt spid="31">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163" restart="whenNotActive" fill="hold" evtFilter="cancelBubble" nodeType="interactiveSeq">
                <p:stCondLst>
                  <p:cond evt="onClick" delay="0">
                    <p:tgtEl>
                      <p:spTgt spid="31"/>
                    </p:tgtEl>
                  </p:cond>
                </p:stCondLst>
                <p:endSync evt="end" delay="0">
                  <p:rtn val="all"/>
                </p:endSync>
                <p:childTnLst>
                  <p:par>
                    <p:cTn id="164" fill="hold">
                      <p:stCondLst>
                        <p:cond delay="0"/>
                      </p:stCondLst>
                      <p:childTnLst>
                        <p:par>
                          <p:cTn id="165" fill="hold">
                            <p:stCondLst>
                              <p:cond delay="0"/>
                            </p:stCondLst>
                            <p:childTnLst>
                              <p:par>
                                <p:cTn id="166" presetID="2" presetClass="exit" presetSubtype="2" fill="hold" grpId="1" nodeType="clickEffect">
                                  <p:stCondLst>
                                    <p:cond delay="0"/>
                                  </p:stCondLst>
                                  <p:childTnLst>
                                    <p:anim calcmode="lin" valueType="num">
                                      <p:cBhvr additive="base">
                                        <p:cTn id="167" dur="500"/>
                                        <p:tgtEl>
                                          <p:spTgt spid="31"/>
                                        </p:tgtEl>
                                        <p:attrNameLst>
                                          <p:attrName>ppt_x</p:attrName>
                                        </p:attrNameLst>
                                      </p:cBhvr>
                                      <p:tavLst>
                                        <p:tav tm="0">
                                          <p:val>
                                            <p:strVal val="ppt_x"/>
                                          </p:val>
                                        </p:tav>
                                        <p:tav tm="100000">
                                          <p:val>
                                            <p:strVal val="1+ppt_w/2"/>
                                          </p:val>
                                        </p:tav>
                                      </p:tavLst>
                                    </p:anim>
                                    <p:anim calcmode="lin" valueType="num">
                                      <p:cBhvr additive="base">
                                        <p:cTn id="168" dur="500"/>
                                        <p:tgtEl>
                                          <p:spTgt spid="31"/>
                                        </p:tgtEl>
                                        <p:attrNameLst>
                                          <p:attrName>ppt_y</p:attrName>
                                        </p:attrNameLst>
                                      </p:cBhvr>
                                      <p:tavLst>
                                        <p:tav tm="0">
                                          <p:val>
                                            <p:strVal val="ppt_y"/>
                                          </p:val>
                                        </p:tav>
                                        <p:tav tm="100000">
                                          <p:val>
                                            <p:strVal val="ppt_y"/>
                                          </p:val>
                                        </p:tav>
                                      </p:tavLst>
                                    </p:anim>
                                    <p:set>
                                      <p:cBhvr>
                                        <p:cTn id="169" dur="1" fill="hold">
                                          <p:stCondLst>
                                            <p:cond delay="499"/>
                                          </p:stCondLst>
                                        </p:cTn>
                                        <p:tgtEl>
                                          <p:spTgt spid="31"/>
                                        </p:tgtEl>
                                        <p:attrNameLst>
                                          <p:attrName>style.visibility</p:attrName>
                                        </p:attrNameLst>
                                      </p:cBhvr>
                                      <p:to>
                                        <p:strVal val="hidden"/>
                                      </p:to>
                                    </p:set>
                                  </p:childTnLst>
                                </p:cTn>
                              </p:par>
                              <p:par>
                                <p:cTn id="170" presetID="10" presetClass="entr" presetSubtype="0" fill="hold" grpId="2" nodeType="withEffect">
                                  <p:stCondLst>
                                    <p:cond delay="0"/>
                                  </p:stCondLst>
                                  <p:childTnLst>
                                    <p:set>
                                      <p:cBhvr>
                                        <p:cTn id="171"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172" dur="500"/>
                                        <p:tgtEl>
                                          <p:spTgt spid="32">
                                            <p:txEl>
                                              <p:charRg st="4294967295" end="4294967295"/>
                                            </p:txEl>
                                          </p:spTgt>
                                        </p:tgtEl>
                                      </p:cBhvr>
                                    </p:animEffect>
                                  </p:childTnLst>
                                </p:cTn>
                              </p:par>
                            </p:childTnLst>
                          </p:cTn>
                        </p:par>
                      </p:childTnLst>
                    </p:cTn>
                  </p:par>
                </p:childTnLst>
              </p:cTn>
              <p:nextCondLst>
                <p:cond evt="onClick" delay="0">
                  <p:tgtEl>
                    <p:spTgt spid="31"/>
                  </p:tgtEl>
                </p:cond>
              </p:nextCondLst>
            </p:seq>
            <p:seq concurrent="1" nextAc="seek">
              <p:cTn id="173" restart="whenNotActive" fill="hold" evtFilter="cancelBubble" nodeType="interactiveSeq">
                <p:stCondLst>
                  <p:cond evt="onClick" delay="0">
                    <p:tgtEl>
                      <p:spTgt spid="32"/>
                    </p:tgtEl>
                  </p:cond>
                </p:stCondLst>
                <p:endSync evt="end" delay="0">
                  <p:rtn val="all"/>
                </p:endSync>
                <p:childTnLst>
                  <p:par>
                    <p:cTn id="174" fill="hold">
                      <p:stCondLst>
                        <p:cond delay="0"/>
                      </p:stCondLst>
                      <p:childTnLst>
                        <p:par>
                          <p:cTn id="175" fill="hold">
                            <p:stCondLst>
                              <p:cond delay="0"/>
                            </p:stCondLst>
                            <p:childTnLst>
                              <p:par>
                                <p:cTn id="176" presetID="2" presetClass="exit" presetSubtype="2" fill="hold" grpId="1" nodeType="clickEffect">
                                  <p:stCondLst>
                                    <p:cond delay="0"/>
                                  </p:stCondLst>
                                  <p:childTnLst>
                                    <p:anim calcmode="lin" valueType="num">
                                      <p:cBhvr additive="base">
                                        <p:cTn id="177" dur="500"/>
                                        <p:tgtEl>
                                          <p:spTgt spid="32"/>
                                        </p:tgtEl>
                                        <p:attrNameLst>
                                          <p:attrName>ppt_x</p:attrName>
                                        </p:attrNameLst>
                                      </p:cBhvr>
                                      <p:tavLst>
                                        <p:tav tm="0">
                                          <p:val>
                                            <p:strVal val="ppt_x"/>
                                          </p:val>
                                        </p:tav>
                                        <p:tav tm="100000">
                                          <p:val>
                                            <p:strVal val="1+ppt_w/2"/>
                                          </p:val>
                                        </p:tav>
                                      </p:tavLst>
                                    </p:anim>
                                    <p:anim calcmode="lin" valueType="num">
                                      <p:cBhvr additive="base">
                                        <p:cTn id="178" dur="500"/>
                                        <p:tgtEl>
                                          <p:spTgt spid="32"/>
                                        </p:tgtEl>
                                        <p:attrNameLst>
                                          <p:attrName>ppt_y</p:attrName>
                                        </p:attrNameLst>
                                      </p:cBhvr>
                                      <p:tavLst>
                                        <p:tav tm="0">
                                          <p:val>
                                            <p:strVal val="ppt_y"/>
                                          </p:val>
                                        </p:tav>
                                        <p:tav tm="100000">
                                          <p:val>
                                            <p:strVal val="ppt_y"/>
                                          </p:val>
                                        </p:tav>
                                      </p:tavLst>
                                    </p:anim>
                                    <p:set>
                                      <p:cBhvr>
                                        <p:cTn id="179" dur="1" fill="hold">
                                          <p:stCondLst>
                                            <p:cond delay="499"/>
                                          </p:stCondLst>
                                        </p:cTn>
                                        <p:tgtEl>
                                          <p:spTgt spid="32"/>
                                        </p:tgtEl>
                                        <p:attrNameLst>
                                          <p:attrName>style.visibility</p:attrName>
                                        </p:attrNameLst>
                                      </p:cBhvr>
                                      <p:to>
                                        <p:strVal val="hidden"/>
                                      </p:to>
                                    </p:set>
                                  </p:childTnLst>
                                </p:cTn>
                              </p:par>
                              <p:par>
                                <p:cTn id="180" presetID="10" presetClass="entr" presetSubtype="0" fill="hold" grpId="2" nodeType="withEffect">
                                  <p:stCondLst>
                                    <p:cond delay="0"/>
                                  </p:stCondLst>
                                  <p:childTnLst>
                                    <p:set>
                                      <p:cBhvr>
                                        <p:cTn id="181" dur="1" fill="hold">
                                          <p:stCondLst>
                                            <p:cond delay="0"/>
                                          </p:stCondLst>
                                        </p:cTn>
                                        <p:tgtEl>
                                          <p:spTgt spid="33">
                                            <p:txEl>
                                              <p:charRg st="4294967295" end="4294967295"/>
                                            </p:txEl>
                                          </p:spTgt>
                                        </p:tgtEl>
                                        <p:attrNameLst>
                                          <p:attrName>style.visibility</p:attrName>
                                        </p:attrNameLst>
                                      </p:cBhvr>
                                      <p:to>
                                        <p:strVal val="visible"/>
                                      </p:to>
                                    </p:set>
                                    <p:animEffect transition="in" filter="fade">
                                      <p:cBhvr>
                                        <p:cTn id="182" dur="500"/>
                                        <p:tgtEl>
                                          <p:spTgt spid="33">
                                            <p:txEl>
                                              <p:charRg st="4294967295" end="4294967295"/>
                                            </p:txEl>
                                          </p:spTgt>
                                        </p:tgtEl>
                                      </p:cBhvr>
                                    </p:animEffect>
                                  </p:childTnLst>
                                </p:cTn>
                              </p:par>
                            </p:childTnLst>
                          </p:cTn>
                        </p:par>
                      </p:childTnLst>
                    </p:cTn>
                  </p:par>
                </p:childTnLst>
              </p:cTn>
              <p:nextCondLst>
                <p:cond evt="onClick" delay="0">
                  <p:tgtEl>
                    <p:spTgt spid="32"/>
                  </p:tgtEl>
                </p:cond>
              </p:nextCondLst>
            </p:seq>
            <p:seq concurrent="1" nextAc="seek">
              <p:cTn id="183" restart="whenNotActive" fill="hold" evtFilter="cancelBubble" nodeType="interactiveSeq">
                <p:stCondLst>
                  <p:cond evt="onClick" delay="0">
                    <p:tgtEl>
                      <p:spTgt spid="33"/>
                    </p:tgtEl>
                  </p:cond>
                </p:stCondLst>
                <p:endSync evt="end" delay="0">
                  <p:rtn val="all"/>
                </p:endSync>
                <p:childTnLst>
                  <p:par>
                    <p:cTn id="184" fill="hold">
                      <p:stCondLst>
                        <p:cond delay="0"/>
                      </p:stCondLst>
                      <p:childTnLst>
                        <p:par>
                          <p:cTn id="185" fill="hold">
                            <p:stCondLst>
                              <p:cond delay="0"/>
                            </p:stCondLst>
                            <p:childTnLst>
                              <p:par>
                                <p:cTn id="186" presetID="2" presetClass="exit" presetSubtype="2" fill="hold" grpId="1" nodeType="clickEffect">
                                  <p:stCondLst>
                                    <p:cond delay="0"/>
                                  </p:stCondLst>
                                  <p:childTnLst>
                                    <p:anim calcmode="lin" valueType="num">
                                      <p:cBhvr additive="base">
                                        <p:cTn id="187" dur="500"/>
                                        <p:tgtEl>
                                          <p:spTgt spid="33"/>
                                        </p:tgtEl>
                                        <p:attrNameLst>
                                          <p:attrName>ppt_x</p:attrName>
                                        </p:attrNameLst>
                                      </p:cBhvr>
                                      <p:tavLst>
                                        <p:tav tm="0">
                                          <p:val>
                                            <p:strVal val="ppt_x"/>
                                          </p:val>
                                        </p:tav>
                                        <p:tav tm="100000">
                                          <p:val>
                                            <p:strVal val="1+ppt_w/2"/>
                                          </p:val>
                                        </p:tav>
                                      </p:tavLst>
                                    </p:anim>
                                    <p:anim calcmode="lin" valueType="num">
                                      <p:cBhvr additive="base">
                                        <p:cTn id="188" dur="500"/>
                                        <p:tgtEl>
                                          <p:spTgt spid="33"/>
                                        </p:tgtEl>
                                        <p:attrNameLst>
                                          <p:attrName>ppt_y</p:attrName>
                                        </p:attrNameLst>
                                      </p:cBhvr>
                                      <p:tavLst>
                                        <p:tav tm="0">
                                          <p:val>
                                            <p:strVal val="ppt_y"/>
                                          </p:val>
                                        </p:tav>
                                        <p:tav tm="100000">
                                          <p:val>
                                            <p:strVal val="ppt_y"/>
                                          </p:val>
                                        </p:tav>
                                      </p:tavLst>
                                    </p:anim>
                                    <p:set>
                                      <p:cBhvr>
                                        <p:cTn id="189" dur="1" fill="hold">
                                          <p:stCondLst>
                                            <p:cond delay="499"/>
                                          </p:stCondLst>
                                        </p:cTn>
                                        <p:tgtEl>
                                          <p:spTgt spid="33"/>
                                        </p:tgtEl>
                                        <p:attrNameLst>
                                          <p:attrName>style.visibility</p:attrName>
                                        </p:attrNameLst>
                                      </p:cBhvr>
                                      <p:to>
                                        <p:strVal val="hidden"/>
                                      </p:to>
                                    </p:set>
                                  </p:childTnLst>
                                </p:cTn>
                              </p:par>
                              <p:par>
                                <p:cTn id="190" presetID="10" presetClass="entr" presetSubtype="0" fill="hold" grpId="2" nodeType="withEffect">
                                  <p:stCondLst>
                                    <p:cond delay="0"/>
                                  </p:stCondLst>
                                  <p:childTnLst>
                                    <p:set>
                                      <p:cBhvr>
                                        <p:cTn id="191" dur="1" fill="hold">
                                          <p:stCondLst>
                                            <p:cond delay="0"/>
                                          </p:stCondLst>
                                        </p:cTn>
                                        <p:tgtEl>
                                          <p:spTgt spid="34">
                                            <p:txEl>
                                              <p:charRg st="4294967295" end="4294967295"/>
                                            </p:txEl>
                                          </p:spTgt>
                                        </p:tgtEl>
                                        <p:attrNameLst>
                                          <p:attrName>style.visibility</p:attrName>
                                        </p:attrNameLst>
                                      </p:cBhvr>
                                      <p:to>
                                        <p:strVal val="visible"/>
                                      </p:to>
                                    </p:set>
                                    <p:animEffect transition="in" filter="fade">
                                      <p:cBhvr>
                                        <p:cTn id="192" dur="500"/>
                                        <p:tgtEl>
                                          <p:spTgt spid="34">
                                            <p:txEl>
                                              <p:charRg st="4294967295" end="4294967295"/>
                                            </p:txEl>
                                          </p:spTgt>
                                        </p:tgtEl>
                                      </p:cBhvr>
                                    </p:animEffect>
                                  </p:childTnLst>
                                </p:cTn>
                              </p:par>
                              <p:par>
                                <p:cTn id="193" presetID="10" presetClass="entr" presetSubtype="0" fill="hold" nodeType="withEffect">
                                  <p:stCondLst>
                                    <p:cond delay="0"/>
                                  </p:stCondLst>
                                  <p:childTnLst>
                                    <p:set>
                                      <p:cBhvr>
                                        <p:cTn id="194" dur="1" fill="hold">
                                          <p:stCondLst>
                                            <p:cond delay="0"/>
                                          </p:stCondLst>
                                        </p:cTn>
                                        <p:tgtEl>
                                          <p:spTgt spid="10"/>
                                        </p:tgtEl>
                                        <p:attrNameLst>
                                          <p:attrName>style.visibility</p:attrName>
                                        </p:attrNameLst>
                                      </p:cBhvr>
                                      <p:to>
                                        <p:strVal val="visible"/>
                                      </p:to>
                                    </p:set>
                                    <p:animEffect transition="in" filter="fade">
                                      <p:cBhvr>
                                        <p:cTn id="195" dur="500"/>
                                        <p:tgtEl>
                                          <p:spTgt spid="10"/>
                                        </p:tgtEl>
                                      </p:cBhvr>
                                    </p:animEffect>
                                  </p:childTnLst>
                                </p:cTn>
                              </p:par>
                            </p:childTnLst>
                          </p:cTn>
                        </p:par>
                      </p:childTnLst>
                    </p:cTn>
                  </p:par>
                </p:childTnLst>
              </p:cTn>
              <p:nextCondLst>
                <p:cond evt="onClick" delay="0">
                  <p:tgtEl>
                    <p:spTgt spid="33"/>
                  </p:tgtEl>
                </p:cond>
              </p:nextCondLst>
            </p:seq>
            <p:seq concurrent="1" nextAc="seek">
              <p:cTn id="196" restart="whenNotActive" fill="hold" evtFilter="cancelBubble" nodeType="interactiveSeq">
                <p:stCondLst>
                  <p:cond evt="onClick" delay="0">
                    <p:tgtEl>
                      <p:spTgt spid="34"/>
                    </p:tgtEl>
                  </p:cond>
                </p:stCondLst>
                <p:endSync evt="end" delay="0">
                  <p:rtn val="all"/>
                </p:endSync>
                <p:childTnLst>
                  <p:par>
                    <p:cTn id="197" fill="hold">
                      <p:stCondLst>
                        <p:cond delay="0"/>
                      </p:stCondLst>
                      <p:childTnLst>
                        <p:par>
                          <p:cTn id="198" fill="hold">
                            <p:stCondLst>
                              <p:cond delay="0"/>
                            </p:stCondLst>
                            <p:childTnLst>
                              <p:par>
                                <p:cTn id="199" presetID="2" presetClass="exit" presetSubtype="2" fill="hold" grpId="1" nodeType="clickEffect">
                                  <p:stCondLst>
                                    <p:cond delay="0"/>
                                  </p:stCondLst>
                                  <p:childTnLst>
                                    <p:anim calcmode="lin" valueType="num">
                                      <p:cBhvr additive="base">
                                        <p:cTn id="200" dur="500"/>
                                        <p:tgtEl>
                                          <p:spTgt spid="34"/>
                                        </p:tgtEl>
                                        <p:attrNameLst>
                                          <p:attrName>ppt_x</p:attrName>
                                        </p:attrNameLst>
                                      </p:cBhvr>
                                      <p:tavLst>
                                        <p:tav tm="0">
                                          <p:val>
                                            <p:strVal val="ppt_x"/>
                                          </p:val>
                                        </p:tav>
                                        <p:tav tm="100000">
                                          <p:val>
                                            <p:strVal val="1+ppt_w/2"/>
                                          </p:val>
                                        </p:tav>
                                      </p:tavLst>
                                    </p:anim>
                                    <p:anim calcmode="lin" valueType="num">
                                      <p:cBhvr additive="base">
                                        <p:cTn id="201" dur="500"/>
                                        <p:tgtEl>
                                          <p:spTgt spid="34"/>
                                        </p:tgtEl>
                                        <p:attrNameLst>
                                          <p:attrName>ppt_y</p:attrName>
                                        </p:attrNameLst>
                                      </p:cBhvr>
                                      <p:tavLst>
                                        <p:tav tm="0">
                                          <p:val>
                                            <p:strVal val="ppt_y"/>
                                          </p:val>
                                        </p:tav>
                                        <p:tav tm="100000">
                                          <p:val>
                                            <p:strVal val="ppt_y"/>
                                          </p:val>
                                        </p:tav>
                                      </p:tavLst>
                                    </p:anim>
                                    <p:set>
                                      <p:cBhvr>
                                        <p:cTn id="202" dur="1" fill="hold">
                                          <p:stCondLst>
                                            <p:cond delay="499"/>
                                          </p:stCondLst>
                                        </p:cTn>
                                        <p:tgtEl>
                                          <p:spTgt spid="34"/>
                                        </p:tgtEl>
                                        <p:attrNameLst>
                                          <p:attrName>style.visibility</p:attrName>
                                        </p:attrNameLst>
                                      </p:cBhvr>
                                      <p:to>
                                        <p:strVal val="hidden"/>
                                      </p:to>
                                    </p:set>
                                  </p:childTnLst>
                                </p:cTn>
                              </p:par>
                              <p:par>
                                <p:cTn id="203" presetID="10" presetClass="entr" presetSubtype="0" fill="hold" grpId="2" nodeType="withEffect">
                                  <p:stCondLst>
                                    <p:cond delay="0"/>
                                  </p:stCondLst>
                                  <p:childTnLst>
                                    <p:set>
                                      <p:cBhvr>
                                        <p:cTn id="204" dur="1" fill="hold">
                                          <p:stCondLst>
                                            <p:cond delay="0"/>
                                          </p:stCondLst>
                                        </p:cTn>
                                        <p:tgtEl>
                                          <p:spTgt spid="35">
                                            <p:txEl>
                                              <p:charRg st="4294967295" end="4294967295"/>
                                            </p:txEl>
                                          </p:spTgt>
                                        </p:tgtEl>
                                        <p:attrNameLst>
                                          <p:attrName>style.visibility</p:attrName>
                                        </p:attrNameLst>
                                      </p:cBhvr>
                                      <p:to>
                                        <p:strVal val="visible"/>
                                      </p:to>
                                    </p:set>
                                    <p:animEffect transition="in" filter="fade">
                                      <p:cBhvr>
                                        <p:cTn id="205" dur="500"/>
                                        <p:tgtEl>
                                          <p:spTgt spid="35">
                                            <p:txEl>
                                              <p:charRg st="4294967295" end="4294967295"/>
                                            </p:txEl>
                                          </p:spTgt>
                                        </p:tgtEl>
                                      </p:cBhvr>
                                    </p:animEffect>
                                  </p:childTnLst>
                                </p:cTn>
                              </p:par>
                            </p:childTnLst>
                          </p:cTn>
                        </p:par>
                      </p:childTnLst>
                    </p:cTn>
                  </p:par>
                </p:childTnLst>
              </p:cTn>
              <p:nextCondLst>
                <p:cond evt="onClick" delay="0">
                  <p:tgtEl>
                    <p:spTgt spid="34"/>
                  </p:tgtEl>
                </p:cond>
              </p:nextCondLst>
            </p:seq>
            <p:seq concurrent="1" nextAc="seek">
              <p:cTn id="206" restart="whenNotActive" fill="hold" evtFilter="cancelBubble" nodeType="interactiveSeq">
                <p:stCondLst>
                  <p:cond evt="onClick" delay="0">
                    <p:tgtEl>
                      <p:spTgt spid="35"/>
                    </p:tgtEl>
                  </p:cond>
                </p:stCondLst>
                <p:endSync evt="end" delay="0">
                  <p:rtn val="all"/>
                </p:endSync>
                <p:childTnLst>
                  <p:par>
                    <p:cTn id="207" fill="hold">
                      <p:stCondLst>
                        <p:cond delay="0"/>
                      </p:stCondLst>
                      <p:childTnLst>
                        <p:par>
                          <p:cTn id="208" fill="hold">
                            <p:stCondLst>
                              <p:cond delay="0"/>
                            </p:stCondLst>
                            <p:childTnLst>
                              <p:par>
                                <p:cTn id="209" presetID="2" presetClass="exit" presetSubtype="2" fill="hold" grpId="1" nodeType="clickEffect">
                                  <p:stCondLst>
                                    <p:cond delay="0"/>
                                  </p:stCondLst>
                                  <p:childTnLst>
                                    <p:anim calcmode="lin" valueType="num">
                                      <p:cBhvr additive="base">
                                        <p:cTn id="210" dur="500"/>
                                        <p:tgtEl>
                                          <p:spTgt spid="35"/>
                                        </p:tgtEl>
                                        <p:attrNameLst>
                                          <p:attrName>ppt_x</p:attrName>
                                        </p:attrNameLst>
                                      </p:cBhvr>
                                      <p:tavLst>
                                        <p:tav tm="0">
                                          <p:val>
                                            <p:strVal val="ppt_x"/>
                                          </p:val>
                                        </p:tav>
                                        <p:tav tm="100000">
                                          <p:val>
                                            <p:strVal val="1+ppt_w/2"/>
                                          </p:val>
                                        </p:tav>
                                      </p:tavLst>
                                    </p:anim>
                                    <p:anim calcmode="lin" valueType="num">
                                      <p:cBhvr additive="base">
                                        <p:cTn id="211" dur="500"/>
                                        <p:tgtEl>
                                          <p:spTgt spid="35"/>
                                        </p:tgtEl>
                                        <p:attrNameLst>
                                          <p:attrName>ppt_y</p:attrName>
                                        </p:attrNameLst>
                                      </p:cBhvr>
                                      <p:tavLst>
                                        <p:tav tm="0">
                                          <p:val>
                                            <p:strVal val="ppt_y"/>
                                          </p:val>
                                        </p:tav>
                                        <p:tav tm="100000">
                                          <p:val>
                                            <p:strVal val="ppt_y"/>
                                          </p:val>
                                        </p:tav>
                                      </p:tavLst>
                                    </p:anim>
                                    <p:set>
                                      <p:cBhvr>
                                        <p:cTn id="212" dur="1" fill="hold">
                                          <p:stCondLst>
                                            <p:cond delay="499"/>
                                          </p:stCondLst>
                                        </p:cTn>
                                        <p:tgtEl>
                                          <p:spTgt spid="35"/>
                                        </p:tgtEl>
                                        <p:attrNameLst>
                                          <p:attrName>style.visibility</p:attrName>
                                        </p:attrNameLst>
                                      </p:cBhvr>
                                      <p:to>
                                        <p:strVal val="hidden"/>
                                      </p:to>
                                    </p:set>
                                  </p:childTnLst>
                                </p:cTn>
                              </p:par>
                              <p:par>
                                <p:cTn id="213" presetID="10" presetClass="entr" presetSubtype="0" fill="hold" grpId="2" nodeType="withEffect">
                                  <p:stCondLst>
                                    <p:cond delay="0"/>
                                  </p:stCondLst>
                                  <p:childTnLst>
                                    <p:set>
                                      <p:cBhvr>
                                        <p:cTn id="214" dur="1" fill="hold">
                                          <p:stCondLst>
                                            <p:cond delay="0"/>
                                          </p:stCondLst>
                                        </p:cTn>
                                        <p:tgtEl>
                                          <p:spTgt spid="16">
                                            <p:txEl>
                                              <p:charRg st="4294967295" end="4294967295"/>
                                            </p:txEl>
                                          </p:spTgt>
                                        </p:tgtEl>
                                        <p:attrNameLst>
                                          <p:attrName>style.visibility</p:attrName>
                                        </p:attrNameLst>
                                      </p:cBhvr>
                                      <p:to>
                                        <p:strVal val="visible"/>
                                      </p:to>
                                    </p:set>
                                    <p:animEffect transition="in" filter="fade">
                                      <p:cBhvr>
                                        <p:cTn id="215" dur="500"/>
                                        <p:tgtEl>
                                          <p:spTgt spid="16">
                                            <p:txEl>
                                              <p:charRg st="4294967295" end="4294967295"/>
                                            </p:txEl>
                                          </p:spTgt>
                                        </p:tgtEl>
                                      </p:cBhvr>
                                    </p:animEffect>
                                  </p:childTnLst>
                                </p:cTn>
                              </p:par>
                            </p:childTnLst>
                          </p:cTn>
                        </p:par>
                      </p:childTnLst>
                    </p:cTn>
                  </p:par>
                </p:childTnLst>
              </p:cTn>
              <p:nextCondLst>
                <p:cond evt="onClick" delay="0">
                  <p:tgtEl>
                    <p:spTgt spid="35"/>
                  </p:tgtEl>
                </p:cond>
              </p:nextCondLst>
            </p:seq>
            <p:seq concurrent="1" nextAc="seek">
              <p:cTn id="216" restart="whenNotActive" fill="hold" evtFilter="cancelBubble" nodeType="interactiveSeq">
                <p:stCondLst>
                  <p:cond evt="onClick" delay="0">
                    <p:tgtEl>
                      <p:spTgt spid="16"/>
                    </p:tgtEl>
                  </p:cond>
                </p:stCondLst>
                <p:endSync evt="end" delay="0">
                  <p:rtn val="all"/>
                </p:endSync>
                <p:childTnLst>
                  <p:par>
                    <p:cTn id="217" fill="hold">
                      <p:stCondLst>
                        <p:cond delay="0"/>
                      </p:stCondLst>
                      <p:childTnLst>
                        <p:par>
                          <p:cTn id="218" fill="hold">
                            <p:stCondLst>
                              <p:cond delay="0"/>
                            </p:stCondLst>
                            <p:childTnLst>
                              <p:par>
                                <p:cTn id="219" presetID="2" presetClass="exit" presetSubtype="2" fill="hold" grpId="1" nodeType="clickEffect">
                                  <p:stCondLst>
                                    <p:cond delay="0"/>
                                  </p:stCondLst>
                                  <p:childTnLst>
                                    <p:anim calcmode="lin" valueType="num">
                                      <p:cBhvr additive="base">
                                        <p:cTn id="220" dur="500"/>
                                        <p:tgtEl>
                                          <p:spTgt spid="16"/>
                                        </p:tgtEl>
                                        <p:attrNameLst>
                                          <p:attrName>ppt_x</p:attrName>
                                        </p:attrNameLst>
                                      </p:cBhvr>
                                      <p:tavLst>
                                        <p:tav tm="0">
                                          <p:val>
                                            <p:strVal val="ppt_x"/>
                                          </p:val>
                                        </p:tav>
                                        <p:tav tm="100000">
                                          <p:val>
                                            <p:strVal val="1+ppt_w/2"/>
                                          </p:val>
                                        </p:tav>
                                      </p:tavLst>
                                    </p:anim>
                                    <p:anim calcmode="lin" valueType="num">
                                      <p:cBhvr additive="base">
                                        <p:cTn id="221" dur="500"/>
                                        <p:tgtEl>
                                          <p:spTgt spid="16"/>
                                        </p:tgtEl>
                                        <p:attrNameLst>
                                          <p:attrName>ppt_y</p:attrName>
                                        </p:attrNameLst>
                                      </p:cBhvr>
                                      <p:tavLst>
                                        <p:tav tm="0">
                                          <p:val>
                                            <p:strVal val="ppt_y"/>
                                          </p:val>
                                        </p:tav>
                                        <p:tav tm="100000">
                                          <p:val>
                                            <p:strVal val="ppt_y"/>
                                          </p:val>
                                        </p:tav>
                                      </p:tavLst>
                                    </p:anim>
                                    <p:set>
                                      <p:cBhvr>
                                        <p:cTn id="22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3" restart="whenNotActive" fill="hold" evtFilter="cancelBubble" nodeType="interactiveSeq">
                <p:stCondLst>
                  <p:cond evt="onClick" delay="0">
                    <p:tgtEl>
                      <p:spTgt spid="5"/>
                    </p:tgtEl>
                  </p:cond>
                </p:stCondLst>
                <p:endSync evt="end" delay="0">
                  <p:rtn val="all"/>
                </p:endSync>
                <p:childTnLst>
                  <p:par>
                    <p:cTn id="224" fill="hold">
                      <p:stCondLst>
                        <p:cond delay="0"/>
                      </p:stCondLst>
                      <p:childTnLst>
                        <p:par>
                          <p:cTn id="225" fill="hold">
                            <p:stCondLst>
                              <p:cond delay="0"/>
                            </p:stCondLst>
                            <p:childTnLst>
                              <p:par>
                                <p:cTn id="226" presetID="17" presetClass="entr" presetSubtype="10" fill="hold" grpId="2" nodeType="clickEffect">
                                  <p:stCondLst>
                                    <p:cond delay="0"/>
                                  </p:stCondLst>
                                  <p:childTnLst>
                                    <p:set>
                                      <p:cBhvr>
                                        <p:cTn id="227" dur="1" fill="hold">
                                          <p:stCondLst>
                                            <p:cond delay="0"/>
                                          </p:stCondLst>
                                        </p:cTn>
                                        <p:tgtEl>
                                          <p:spTgt spid="27"/>
                                        </p:tgtEl>
                                        <p:attrNameLst>
                                          <p:attrName>style.visibility</p:attrName>
                                        </p:attrNameLst>
                                      </p:cBhvr>
                                      <p:to>
                                        <p:strVal val="visible"/>
                                      </p:to>
                                    </p:set>
                                    <p:anim calcmode="lin" valueType="num">
                                      <p:cBhvr>
                                        <p:cTn id="228" dur="500" fill="hold"/>
                                        <p:tgtEl>
                                          <p:spTgt spid="27"/>
                                        </p:tgtEl>
                                        <p:attrNameLst>
                                          <p:attrName>ppt_w</p:attrName>
                                        </p:attrNameLst>
                                      </p:cBhvr>
                                      <p:tavLst>
                                        <p:tav tm="0">
                                          <p:val>
                                            <p:fltVal val="0"/>
                                          </p:val>
                                        </p:tav>
                                        <p:tav tm="100000">
                                          <p:val>
                                            <p:strVal val="#ppt_w"/>
                                          </p:val>
                                        </p:tav>
                                      </p:tavLst>
                                    </p:anim>
                                    <p:anim calcmode="lin" valueType="num">
                                      <p:cBhvr>
                                        <p:cTn id="229" dur="500" fill="hold"/>
                                        <p:tgtEl>
                                          <p:spTgt spid="27"/>
                                        </p:tgtEl>
                                        <p:attrNameLst>
                                          <p:attrName>ppt_h</p:attrName>
                                        </p:attrNameLst>
                                      </p:cBhvr>
                                      <p:tavLst>
                                        <p:tav tm="0">
                                          <p:val>
                                            <p:strVal val="#ppt_h"/>
                                          </p:val>
                                        </p:tav>
                                        <p:tav tm="100000">
                                          <p:val>
                                            <p:strVal val="#ppt_h"/>
                                          </p:val>
                                        </p:tav>
                                      </p:tavLst>
                                    </p:anim>
                                  </p:childTnLst>
                                </p:cTn>
                              </p:par>
                              <p:par>
                                <p:cTn id="230" presetID="17" presetClass="entr" presetSubtype="10" fill="hold" grpId="4" nodeType="withEffect">
                                  <p:stCondLst>
                                    <p:cond delay="0"/>
                                  </p:stCondLst>
                                  <p:childTnLst>
                                    <p:set>
                                      <p:cBhvr>
                                        <p:cTn id="231" dur="1" fill="hold">
                                          <p:stCondLst>
                                            <p:cond delay="0"/>
                                          </p:stCondLst>
                                        </p:cTn>
                                        <p:tgtEl>
                                          <p:spTgt spid="25"/>
                                        </p:tgtEl>
                                        <p:attrNameLst>
                                          <p:attrName>style.visibility</p:attrName>
                                        </p:attrNameLst>
                                      </p:cBhvr>
                                      <p:to>
                                        <p:strVal val="visible"/>
                                      </p:to>
                                    </p:set>
                                    <p:anim calcmode="lin" valueType="num">
                                      <p:cBhvr>
                                        <p:cTn id="232" dur="500" fill="hold"/>
                                        <p:tgtEl>
                                          <p:spTgt spid="25"/>
                                        </p:tgtEl>
                                        <p:attrNameLst>
                                          <p:attrName>ppt_w</p:attrName>
                                        </p:attrNameLst>
                                      </p:cBhvr>
                                      <p:tavLst>
                                        <p:tav tm="0">
                                          <p:val>
                                            <p:fltVal val="0"/>
                                          </p:val>
                                        </p:tav>
                                        <p:tav tm="100000">
                                          <p:val>
                                            <p:strVal val="#ppt_w"/>
                                          </p:val>
                                        </p:tav>
                                      </p:tavLst>
                                    </p:anim>
                                    <p:anim calcmode="lin" valueType="num">
                                      <p:cBhvr>
                                        <p:cTn id="233" dur="500" fill="hold"/>
                                        <p:tgtEl>
                                          <p:spTgt spid="25"/>
                                        </p:tgtEl>
                                        <p:attrNameLst>
                                          <p:attrName>ppt_h</p:attrName>
                                        </p:attrNameLst>
                                      </p:cBhvr>
                                      <p:tavLst>
                                        <p:tav tm="0">
                                          <p:val>
                                            <p:strVal val="#ppt_h"/>
                                          </p:val>
                                        </p:tav>
                                        <p:tav tm="100000">
                                          <p:val>
                                            <p:strVal val="#ppt_h"/>
                                          </p:val>
                                        </p:tav>
                                      </p:tavLst>
                                    </p:anim>
                                  </p:childTnLst>
                                </p:cTn>
                              </p:par>
                              <p:par>
                                <p:cTn id="234" presetID="17" presetClass="entr" presetSubtype="10" fill="hold" grpId="4" nodeType="withEffect">
                                  <p:stCondLst>
                                    <p:cond delay="0"/>
                                  </p:stCondLst>
                                  <p:childTnLst>
                                    <p:set>
                                      <p:cBhvr>
                                        <p:cTn id="235" dur="1" fill="hold">
                                          <p:stCondLst>
                                            <p:cond delay="0"/>
                                          </p:stCondLst>
                                        </p:cTn>
                                        <p:tgtEl>
                                          <p:spTgt spid="24"/>
                                        </p:tgtEl>
                                        <p:attrNameLst>
                                          <p:attrName>style.visibility</p:attrName>
                                        </p:attrNameLst>
                                      </p:cBhvr>
                                      <p:to>
                                        <p:strVal val="visible"/>
                                      </p:to>
                                    </p:set>
                                    <p:anim calcmode="lin" valueType="num">
                                      <p:cBhvr>
                                        <p:cTn id="236" dur="500" fill="hold"/>
                                        <p:tgtEl>
                                          <p:spTgt spid="24"/>
                                        </p:tgtEl>
                                        <p:attrNameLst>
                                          <p:attrName>ppt_w</p:attrName>
                                        </p:attrNameLst>
                                      </p:cBhvr>
                                      <p:tavLst>
                                        <p:tav tm="0">
                                          <p:val>
                                            <p:fltVal val="0"/>
                                          </p:val>
                                        </p:tav>
                                        <p:tav tm="100000">
                                          <p:val>
                                            <p:strVal val="#ppt_w"/>
                                          </p:val>
                                        </p:tav>
                                      </p:tavLst>
                                    </p:anim>
                                    <p:anim calcmode="lin" valueType="num">
                                      <p:cBhvr>
                                        <p:cTn id="237" dur="500" fill="hold"/>
                                        <p:tgtEl>
                                          <p:spTgt spid="24"/>
                                        </p:tgtEl>
                                        <p:attrNameLst>
                                          <p:attrName>ppt_h</p:attrName>
                                        </p:attrNameLst>
                                      </p:cBhvr>
                                      <p:tavLst>
                                        <p:tav tm="0">
                                          <p:val>
                                            <p:strVal val="#ppt_h"/>
                                          </p:val>
                                        </p:tav>
                                        <p:tav tm="100000">
                                          <p:val>
                                            <p:strVal val="#ppt_h"/>
                                          </p:val>
                                        </p:tav>
                                      </p:tavLst>
                                    </p:anim>
                                  </p:childTnLst>
                                </p:cTn>
                              </p:par>
                              <p:par>
                                <p:cTn id="238" presetID="17" presetClass="entr" presetSubtype="10" fill="hold" grpId="4" nodeType="withEffect">
                                  <p:stCondLst>
                                    <p:cond delay="0"/>
                                  </p:stCondLst>
                                  <p:childTnLst>
                                    <p:set>
                                      <p:cBhvr>
                                        <p:cTn id="239" dur="1" fill="hold">
                                          <p:stCondLst>
                                            <p:cond delay="0"/>
                                          </p:stCondLst>
                                        </p:cTn>
                                        <p:tgtEl>
                                          <p:spTgt spid="23"/>
                                        </p:tgtEl>
                                        <p:attrNameLst>
                                          <p:attrName>style.visibility</p:attrName>
                                        </p:attrNameLst>
                                      </p:cBhvr>
                                      <p:to>
                                        <p:strVal val="visible"/>
                                      </p:to>
                                    </p:set>
                                    <p:anim calcmode="lin" valueType="num">
                                      <p:cBhvr>
                                        <p:cTn id="240" dur="500" fill="hold"/>
                                        <p:tgtEl>
                                          <p:spTgt spid="23"/>
                                        </p:tgtEl>
                                        <p:attrNameLst>
                                          <p:attrName>ppt_w</p:attrName>
                                        </p:attrNameLst>
                                      </p:cBhvr>
                                      <p:tavLst>
                                        <p:tav tm="0">
                                          <p:val>
                                            <p:fltVal val="0"/>
                                          </p:val>
                                        </p:tav>
                                        <p:tav tm="100000">
                                          <p:val>
                                            <p:strVal val="#ppt_w"/>
                                          </p:val>
                                        </p:tav>
                                      </p:tavLst>
                                    </p:anim>
                                    <p:anim calcmode="lin" valueType="num">
                                      <p:cBhvr>
                                        <p:cTn id="241" dur="500" fill="hold"/>
                                        <p:tgtEl>
                                          <p:spTgt spid="23"/>
                                        </p:tgtEl>
                                        <p:attrNameLst>
                                          <p:attrName>ppt_h</p:attrName>
                                        </p:attrNameLst>
                                      </p:cBhvr>
                                      <p:tavLst>
                                        <p:tav tm="0">
                                          <p:val>
                                            <p:strVal val="#ppt_h"/>
                                          </p:val>
                                        </p:tav>
                                        <p:tav tm="100000">
                                          <p:val>
                                            <p:strVal val="#ppt_h"/>
                                          </p:val>
                                        </p:tav>
                                      </p:tavLst>
                                    </p:anim>
                                  </p:childTnLst>
                                </p:cTn>
                              </p:par>
                              <p:par>
                                <p:cTn id="242" presetID="17" presetClass="entr" presetSubtype="10" fill="hold" grpId="4" nodeType="withEffect">
                                  <p:stCondLst>
                                    <p:cond delay="0"/>
                                  </p:stCondLst>
                                  <p:childTnLst>
                                    <p:set>
                                      <p:cBhvr>
                                        <p:cTn id="243" dur="1" fill="hold">
                                          <p:stCondLst>
                                            <p:cond delay="0"/>
                                          </p:stCondLst>
                                        </p:cTn>
                                        <p:tgtEl>
                                          <p:spTgt spid="22"/>
                                        </p:tgtEl>
                                        <p:attrNameLst>
                                          <p:attrName>style.visibility</p:attrName>
                                        </p:attrNameLst>
                                      </p:cBhvr>
                                      <p:to>
                                        <p:strVal val="visible"/>
                                      </p:to>
                                    </p:set>
                                    <p:anim calcmode="lin" valueType="num">
                                      <p:cBhvr>
                                        <p:cTn id="244" dur="500" fill="hold"/>
                                        <p:tgtEl>
                                          <p:spTgt spid="22"/>
                                        </p:tgtEl>
                                        <p:attrNameLst>
                                          <p:attrName>ppt_w</p:attrName>
                                        </p:attrNameLst>
                                      </p:cBhvr>
                                      <p:tavLst>
                                        <p:tav tm="0">
                                          <p:val>
                                            <p:fltVal val="0"/>
                                          </p:val>
                                        </p:tav>
                                        <p:tav tm="100000">
                                          <p:val>
                                            <p:strVal val="#ppt_w"/>
                                          </p:val>
                                        </p:tav>
                                      </p:tavLst>
                                    </p:anim>
                                    <p:anim calcmode="lin" valueType="num">
                                      <p:cBhvr>
                                        <p:cTn id="245" dur="500" fill="hold"/>
                                        <p:tgtEl>
                                          <p:spTgt spid="22"/>
                                        </p:tgtEl>
                                        <p:attrNameLst>
                                          <p:attrName>ppt_h</p:attrName>
                                        </p:attrNameLst>
                                      </p:cBhvr>
                                      <p:tavLst>
                                        <p:tav tm="0">
                                          <p:val>
                                            <p:strVal val="#ppt_h"/>
                                          </p:val>
                                        </p:tav>
                                        <p:tav tm="100000">
                                          <p:val>
                                            <p:strVal val="#ppt_h"/>
                                          </p:val>
                                        </p:tav>
                                      </p:tavLst>
                                    </p:anim>
                                  </p:childTnLst>
                                </p:cTn>
                              </p:par>
                              <p:par>
                                <p:cTn id="246" presetID="17" presetClass="entr" presetSubtype="10" fill="hold" grpId="4" nodeType="withEffect">
                                  <p:stCondLst>
                                    <p:cond delay="0"/>
                                  </p:stCondLst>
                                  <p:childTnLst>
                                    <p:set>
                                      <p:cBhvr>
                                        <p:cTn id="247" dur="1" fill="hold">
                                          <p:stCondLst>
                                            <p:cond delay="0"/>
                                          </p:stCondLst>
                                        </p:cTn>
                                        <p:tgtEl>
                                          <p:spTgt spid="29"/>
                                        </p:tgtEl>
                                        <p:attrNameLst>
                                          <p:attrName>style.visibility</p:attrName>
                                        </p:attrNameLst>
                                      </p:cBhvr>
                                      <p:to>
                                        <p:strVal val="visible"/>
                                      </p:to>
                                    </p:set>
                                    <p:anim calcmode="lin" valueType="num">
                                      <p:cBhvr>
                                        <p:cTn id="248" dur="500" fill="hold"/>
                                        <p:tgtEl>
                                          <p:spTgt spid="29"/>
                                        </p:tgtEl>
                                        <p:attrNameLst>
                                          <p:attrName>ppt_w</p:attrName>
                                        </p:attrNameLst>
                                      </p:cBhvr>
                                      <p:tavLst>
                                        <p:tav tm="0">
                                          <p:val>
                                            <p:fltVal val="0"/>
                                          </p:val>
                                        </p:tav>
                                        <p:tav tm="100000">
                                          <p:val>
                                            <p:strVal val="#ppt_w"/>
                                          </p:val>
                                        </p:tav>
                                      </p:tavLst>
                                    </p:anim>
                                    <p:anim calcmode="lin" valueType="num">
                                      <p:cBhvr>
                                        <p:cTn id="249" dur="500" fill="hold"/>
                                        <p:tgtEl>
                                          <p:spTgt spid="29"/>
                                        </p:tgtEl>
                                        <p:attrNameLst>
                                          <p:attrName>ppt_h</p:attrName>
                                        </p:attrNameLst>
                                      </p:cBhvr>
                                      <p:tavLst>
                                        <p:tav tm="0">
                                          <p:val>
                                            <p:strVal val="#ppt_h"/>
                                          </p:val>
                                        </p:tav>
                                        <p:tav tm="100000">
                                          <p:val>
                                            <p:strVal val="#ppt_h"/>
                                          </p:val>
                                        </p:tav>
                                      </p:tavLst>
                                    </p:anim>
                                  </p:childTnLst>
                                </p:cTn>
                              </p:par>
                              <p:par>
                                <p:cTn id="250" presetID="17" presetClass="entr" presetSubtype="10" fill="hold" grpId="4" nodeType="withEffect">
                                  <p:stCondLst>
                                    <p:cond delay="0"/>
                                  </p:stCondLst>
                                  <p:childTnLst>
                                    <p:set>
                                      <p:cBhvr>
                                        <p:cTn id="251" dur="1" fill="hold">
                                          <p:stCondLst>
                                            <p:cond delay="0"/>
                                          </p:stCondLst>
                                        </p:cTn>
                                        <p:tgtEl>
                                          <p:spTgt spid="30"/>
                                        </p:tgtEl>
                                        <p:attrNameLst>
                                          <p:attrName>style.visibility</p:attrName>
                                        </p:attrNameLst>
                                      </p:cBhvr>
                                      <p:to>
                                        <p:strVal val="visible"/>
                                      </p:to>
                                    </p:set>
                                    <p:anim calcmode="lin" valueType="num">
                                      <p:cBhvr>
                                        <p:cTn id="252" dur="500" fill="hold"/>
                                        <p:tgtEl>
                                          <p:spTgt spid="30"/>
                                        </p:tgtEl>
                                        <p:attrNameLst>
                                          <p:attrName>ppt_w</p:attrName>
                                        </p:attrNameLst>
                                      </p:cBhvr>
                                      <p:tavLst>
                                        <p:tav tm="0">
                                          <p:val>
                                            <p:fltVal val="0"/>
                                          </p:val>
                                        </p:tav>
                                        <p:tav tm="100000">
                                          <p:val>
                                            <p:strVal val="#ppt_w"/>
                                          </p:val>
                                        </p:tav>
                                      </p:tavLst>
                                    </p:anim>
                                    <p:anim calcmode="lin" valueType="num">
                                      <p:cBhvr>
                                        <p:cTn id="253" dur="500" fill="hold"/>
                                        <p:tgtEl>
                                          <p:spTgt spid="30"/>
                                        </p:tgtEl>
                                        <p:attrNameLst>
                                          <p:attrName>ppt_h</p:attrName>
                                        </p:attrNameLst>
                                      </p:cBhvr>
                                      <p:tavLst>
                                        <p:tav tm="0">
                                          <p:val>
                                            <p:strVal val="#ppt_h"/>
                                          </p:val>
                                        </p:tav>
                                        <p:tav tm="100000">
                                          <p:val>
                                            <p:strVal val="#ppt_h"/>
                                          </p:val>
                                        </p:tav>
                                      </p:tavLst>
                                    </p:anim>
                                  </p:childTnLst>
                                </p:cTn>
                              </p:par>
                              <p:par>
                                <p:cTn id="254" presetID="17" presetClass="entr" presetSubtype="10" fill="hold" grpId="4" nodeType="withEffect">
                                  <p:stCondLst>
                                    <p:cond delay="0"/>
                                  </p:stCondLst>
                                  <p:childTnLst>
                                    <p:set>
                                      <p:cBhvr>
                                        <p:cTn id="255" dur="1" fill="hold">
                                          <p:stCondLst>
                                            <p:cond delay="0"/>
                                          </p:stCondLst>
                                        </p:cTn>
                                        <p:tgtEl>
                                          <p:spTgt spid="31"/>
                                        </p:tgtEl>
                                        <p:attrNameLst>
                                          <p:attrName>style.visibility</p:attrName>
                                        </p:attrNameLst>
                                      </p:cBhvr>
                                      <p:to>
                                        <p:strVal val="visible"/>
                                      </p:to>
                                    </p:set>
                                    <p:anim calcmode="lin" valueType="num">
                                      <p:cBhvr>
                                        <p:cTn id="256" dur="500" fill="hold"/>
                                        <p:tgtEl>
                                          <p:spTgt spid="31"/>
                                        </p:tgtEl>
                                        <p:attrNameLst>
                                          <p:attrName>ppt_w</p:attrName>
                                        </p:attrNameLst>
                                      </p:cBhvr>
                                      <p:tavLst>
                                        <p:tav tm="0">
                                          <p:val>
                                            <p:fltVal val="0"/>
                                          </p:val>
                                        </p:tav>
                                        <p:tav tm="100000">
                                          <p:val>
                                            <p:strVal val="#ppt_w"/>
                                          </p:val>
                                        </p:tav>
                                      </p:tavLst>
                                    </p:anim>
                                    <p:anim calcmode="lin" valueType="num">
                                      <p:cBhvr>
                                        <p:cTn id="257" dur="500" fill="hold"/>
                                        <p:tgtEl>
                                          <p:spTgt spid="31"/>
                                        </p:tgtEl>
                                        <p:attrNameLst>
                                          <p:attrName>ppt_h</p:attrName>
                                        </p:attrNameLst>
                                      </p:cBhvr>
                                      <p:tavLst>
                                        <p:tav tm="0">
                                          <p:val>
                                            <p:strVal val="#ppt_h"/>
                                          </p:val>
                                        </p:tav>
                                        <p:tav tm="100000">
                                          <p:val>
                                            <p:strVal val="#ppt_h"/>
                                          </p:val>
                                        </p:tav>
                                      </p:tavLst>
                                    </p:anim>
                                  </p:childTnLst>
                                </p:cTn>
                              </p:par>
                              <p:par>
                                <p:cTn id="258" presetID="17" presetClass="entr" presetSubtype="10" fill="hold" grpId="4" nodeType="withEffect">
                                  <p:stCondLst>
                                    <p:cond delay="0"/>
                                  </p:stCondLst>
                                  <p:childTnLst>
                                    <p:set>
                                      <p:cBhvr>
                                        <p:cTn id="259" dur="1" fill="hold">
                                          <p:stCondLst>
                                            <p:cond delay="0"/>
                                          </p:stCondLst>
                                        </p:cTn>
                                        <p:tgtEl>
                                          <p:spTgt spid="32"/>
                                        </p:tgtEl>
                                        <p:attrNameLst>
                                          <p:attrName>style.visibility</p:attrName>
                                        </p:attrNameLst>
                                      </p:cBhvr>
                                      <p:to>
                                        <p:strVal val="visible"/>
                                      </p:to>
                                    </p:set>
                                    <p:anim calcmode="lin" valueType="num">
                                      <p:cBhvr>
                                        <p:cTn id="260" dur="500" fill="hold"/>
                                        <p:tgtEl>
                                          <p:spTgt spid="32"/>
                                        </p:tgtEl>
                                        <p:attrNameLst>
                                          <p:attrName>ppt_w</p:attrName>
                                        </p:attrNameLst>
                                      </p:cBhvr>
                                      <p:tavLst>
                                        <p:tav tm="0">
                                          <p:val>
                                            <p:fltVal val="0"/>
                                          </p:val>
                                        </p:tav>
                                        <p:tav tm="100000">
                                          <p:val>
                                            <p:strVal val="#ppt_w"/>
                                          </p:val>
                                        </p:tav>
                                      </p:tavLst>
                                    </p:anim>
                                    <p:anim calcmode="lin" valueType="num">
                                      <p:cBhvr>
                                        <p:cTn id="261" dur="500" fill="hold"/>
                                        <p:tgtEl>
                                          <p:spTgt spid="32"/>
                                        </p:tgtEl>
                                        <p:attrNameLst>
                                          <p:attrName>ppt_h</p:attrName>
                                        </p:attrNameLst>
                                      </p:cBhvr>
                                      <p:tavLst>
                                        <p:tav tm="0">
                                          <p:val>
                                            <p:strVal val="#ppt_h"/>
                                          </p:val>
                                        </p:tav>
                                        <p:tav tm="100000">
                                          <p:val>
                                            <p:strVal val="#ppt_h"/>
                                          </p:val>
                                        </p:tav>
                                      </p:tavLst>
                                    </p:anim>
                                  </p:childTnLst>
                                </p:cTn>
                              </p:par>
                              <p:par>
                                <p:cTn id="262" presetID="17" presetClass="entr" presetSubtype="10" fill="hold" grpId="4" nodeType="withEffect">
                                  <p:stCondLst>
                                    <p:cond delay="0"/>
                                  </p:stCondLst>
                                  <p:childTnLst>
                                    <p:set>
                                      <p:cBhvr>
                                        <p:cTn id="263" dur="1" fill="hold">
                                          <p:stCondLst>
                                            <p:cond delay="0"/>
                                          </p:stCondLst>
                                        </p:cTn>
                                        <p:tgtEl>
                                          <p:spTgt spid="33"/>
                                        </p:tgtEl>
                                        <p:attrNameLst>
                                          <p:attrName>style.visibility</p:attrName>
                                        </p:attrNameLst>
                                      </p:cBhvr>
                                      <p:to>
                                        <p:strVal val="visible"/>
                                      </p:to>
                                    </p:set>
                                    <p:anim calcmode="lin" valueType="num">
                                      <p:cBhvr>
                                        <p:cTn id="264" dur="500" fill="hold"/>
                                        <p:tgtEl>
                                          <p:spTgt spid="33"/>
                                        </p:tgtEl>
                                        <p:attrNameLst>
                                          <p:attrName>ppt_w</p:attrName>
                                        </p:attrNameLst>
                                      </p:cBhvr>
                                      <p:tavLst>
                                        <p:tav tm="0">
                                          <p:val>
                                            <p:fltVal val="0"/>
                                          </p:val>
                                        </p:tav>
                                        <p:tav tm="100000">
                                          <p:val>
                                            <p:strVal val="#ppt_w"/>
                                          </p:val>
                                        </p:tav>
                                      </p:tavLst>
                                    </p:anim>
                                    <p:anim calcmode="lin" valueType="num">
                                      <p:cBhvr>
                                        <p:cTn id="265" dur="500" fill="hold"/>
                                        <p:tgtEl>
                                          <p:spTgt spid="33"/>
                                        </p:tgtEl>
                                        <p:attrNameLst>
                                          <p:attrName>ppt_h</p:attrName>
                                        </p:attrNameLst>
                                      </p:cBhvr>
                                      <p:tavLst>
                                        <p:tav tm="0">
                                          <p:val>
                                            <p:strVal val="#ppt_h"/>
                                          </p:val>
                                        </p:tav>
                                        <p:tav tm="100000">
                                          <p:val>
                                            <p:strVal val="#ppt_h"/>
                                          </p:val>
                                        </p:tav>
                                      </p:tavLst>
                                    </p:anim>
                                  </p:childTnLst>
                                </p:cTn>
                              </p:par>
                              <p:par>
                                <p:cTn id="266" presetID="17" presetClass="entr" presetSubtype="10" fill="hold" grpId="4" nodeType="withEffect">
                                  <p:stCondLst>
                                    <p:cond delay="0"/>
                                  </p:stCondLst>
                                  <p:childTnLst>
                                    <p:set>
                                      <p:cBhvr>
                                        <p:cTn id="267" dur="1" fill="hold">
                                          <p:stCondLst>
                                            <p:cond delay="0"/>
                                          </p:stCondLst>
                                        </p:cTn>
                                        <p:tgtEl>
                                          <p:spTgt spid="34"/>
                                        </p:tgtEl>
                                        <p:attrNameLst>
                                          <p:attrName>style.visibility</p:attrName>
                                        </p:attrNameLst>
                                      </p:cBhvr>
                                      <p:to>
                                        <p:strVal val="visible"/>
                                      </p:to>
                                    </p:set>
                                    <p:anim calcmode="lin" valueType="num">
                                      <p:cBhvr>
                                        <p:cTn id="268" dur="500" fill="hold"/>
                                        <p:tgtEl>
                                          <p:spTgt spid="34"/>
                                        </p:tgtEl>
                                        <p:attrNameLst>
                                          <p:attrName>ppt_w</p:attrName>
                                        </p:attrNameLst>
                                      </p:cBhvr>
                                      <p:tavLst>
                                        <p:tav tm="0">
                                          <p:val>
                                            <p:fltVal val="0"/>
                                          </p:val>
                                        </p:tav>
                                        <p:tav tm="100000">
                                          <p:val>
                                            <p:strVal val="#ppt_w"/>
                                          </p:val>
                                        </p:tav>
                                      </p:tavLst>
                                    </p:anim>
                                    <p:anim calcmode="lin" valueType="num">
                                      <p:cBhvr>
                                        <p:cTn id="269" dur="500" fill="hold"/>
                                        <p:tgtEl>
                                          <p:spTgt spid="34"/>
                                        </p:tgtEl>
                                        <p:attrNameLst>
                                          <p:attrName>ppt_h</p:attrName>
                                        </p:attrNameLst>
                                      </p:cBhvr>
                                      <p:tavLst>
                                        <p:tav tm="0">
                                          <p:val>
                                            <p:strVal val="#ppt_h"/>
                                          </p:val>
                                        </p:tav>
                                        <p:tav tm="100000">
                                          <p:val>
                                            <p:strVal val="#ppt_h"/>
                                          </p:val>
                                        </p:tav>
                                      </p:tavLst>
                                    </p:anim>
                                  </p:childTnLst>
                                </p:cTn>
                              </p:par>
                              <p:par>
                                <p:cTn id="270" presetID="17" presetClass="entr" presetSubtype="10" fill="hold" grpId="4" nodeType="withEffect">
                                  <p:stCondLst>
                                    <p:cond delay="0"/>
                                  </p:stCondLst>
                                  <p:childTnLst>
                                    <p:set>
                                      <p:cBhvr>
                                        <p:cTn id="271" dur="1" fill="hold">
                                          <p:stCondLst>
                                            <p:cond delay="0"/>
                                          </p:stCondLst>
                                        </p:cTn>
                                        <p:tgtEl>
                                          <p:spTgt spid="35"/>
                                        </p:tgtEl>
                                        <p:attrNameLst>
                                          <p:attrName>style.visibility</p:attrName>
                                        </p:attrNameLst>
                                      </p:cBhvr>
                                      <p:to>
                                        <p:strVal val="visible"/>
                                      </p:to>
                                    </p:set>
                                    <p:anim calcmode="lin" valueType="num">
                                      <p:cBhvr>
                                        <p:cTn id="272" dur="500" fill="hold"/>
                                        <p:tgtEl>
                                          <p:spTgt spid="35"/>
                                        </p:tgtEl>
                                        <p:attrNameLst>
                                          <p:attrName>ppt_w</p:attrName>
                                        </p:attrNameLst>
                                      </p:cBhvr>
                                      <p:tavLst>
                                        <p:tav tm="0">
                                          <p:val>
                                            <p:fltVal val="0"/>
                                          </p:val>
                                        </p:tav>
                                        <p:tav tm="100000">
                                          <p:val>
                                            <p:strVal val="#ppt_w"/>
                                          </p:val>
                                        </p:tav>
                                      </p:tavLst>
                                    </p:anim>
                                    <p:anim calcmode="lin" valueType="num">
                                      <p:cBhvr>
                                        <p:cTn id="273" dur="500" fill="hold"/>
                                        <p:tgtEl>
                                          <p:spTgt spid="35"/>
                                        </p:tgtEl>
                                        <p:attrNameLst>
                                          <p:attrName>ppt_h</p:attrName>
                                        </p:attrNameLst>
                                      </p:cBhvr>
                                      <p:tavLst>
                                        <p:tav tm="0">
                                          <p:val>
                                            <p:strVal val="#ppt_h"/>
                                          </p:val>
                                        </p:tav>
                                        <p:tav tm="100000">
                                          <p:val>
                                            <p:strVal val="#ppt_h"/>
                                          </p:val>
                                        </p:tav>
                                      </p:tavLst>
                                    </p:anim>
                                  </p:childTnLst>
                                </p:cTn>
                              </p:par>
                              <p:par>
                                <p:cTn id="274" presetID="17" presetClass="entr" presetSubtype="10" fill="hold" grpId="4" nodeType="withEffect">
                                  <p:stCondLst>
                                    <p:cond delay="0"/>
                                  </p:stCondLst>
                                  <p:childTnLst>
                                    <p:set>
                                      <p:cBhvr>
                                        <p:cTn id="275" dur="1" fill="hold">
                                          <p:stCondLst>
                                            <p:cond delay="0"/>
                                          </p:stCondLst>
                                        </p:cTn>
                                        <p:tgtEl>
                                          <p:spTgt spid="16"/>
                                        </p:tgtEl>
                                        <p:attrNameLst>
                                          <p:attrName>style.visibility</p:attrName>
                                        </p:attrNameLst>
                                      </p:cBhvr>
                                      <p:to>
                                        <p:strVal val="visible"/>
                                      </p:to>
                                    </p:set>
                                    <p:anim calcmode="lin" valueType="num">
                                      <p:cBhvr>
                                        <p:cTn id="276" dur="500" fill="hold"/>
                                        <p:tgtEl>
                                          <p:spTgt spid="16"/>
                                        </p:tgtEl>
                                        <p:attrNameLst>
                                          <p:attrName>ppt_w</p:attrName>
                                        </p:attrNameLst>
                                      </p:cBhvr>
                                      <p:tavLst>
                                        <p:tav tm="0">
                                          <p:val>
                                            <p:fltVal val="0"/>
                                          </p:val>
                                        </p:tav>
                                        <p:tav tm="100000">
                                          <p:val>
                                            <p:strVal val="#ppt_w"/>
                                          </p:val>
                                        </p:tav>
                                      </p:tavLst>
                                    </p:anim>
                                    <p:anim calcmode="lin" valueType="num">
                                      <p:cBhvr>
                                        <p:cTn id="277" dur="500" fill="hold"/>
                                        <p:tgtEl>
                                          <p:spTgt spid="16"/>
                                        </p:tgtEl>
                                        <p:attrNameLst>
                                          <p:attrName>ppt_h</p:attrName>
                                        </p:attrNameLst>
                                      </p:cBhvr>
                                      <p:tavLst>
                                        <p:tav tm="0">
                                          <p:val>
                                            <p:strVal val="#ppt_h"/>
                                          </p:val>
                                        </p:tav>
                                        <p:tav tm="100000">
                                          <p:val>
                                            <p:strVal val="#ppt_h"/>
                                          </p:val>
                                        </p:tav>
                                      </p:tavLst>
                                    </p:anim>
                                  </p:childTnLst>
                                </p:cTn>
                              </p:par>
                              <p:par>
                                <p:cTn id="278" presetID="1" presetClass="exit" presetSubtype="0" fill="hold" nodeType="withEffect">
                                  <p:stCondLst>
                                    <p:cond delay="0"/>
                                  </p:stCondLst>
                                  <p:childTnLst>
                                    <p:set>
                                      <p:cBhvr>
                                        <p:cTn id="279" dur="1" fill="hold">
                                          <p:stCondLst>
                                            <p:cond delay="0"/>
                                          </p:stCondLst>
                                        </p:cTn>
                                        <p:tgtEl>
                                          <p:spTgt spid="10"/>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38"/>
                                        </p:tgtEl>
                                        <p:attrNameLst>
                                          <p:attrName>style.visibility</p:attrName>
                                        </p:attrNameLst>
                                      </p:cBhvr>
                                      <p:to>
                                        <p:strVal val="hidden"/>
                                      </p:to>
                                    </p:set>
                                  </p:childTnLst>
                                </p:cTn>
                              </p:par>
                              <p:par>
                                <p:cTn id="282" presetID="1" presetClass="exit" presetSubtype="0" fill="hold" nodeType="withEffect">
                                  <p:stCondLst>
                                    <p:cond delay="0"/>
                                  </p:stCondLst>
                                  <p:childTnLst>
                                    <p:set>
                                      <p:cBhvr>
                                        <p:cTn id="283" dur="1" fill="hold">
                                          <p:stCondLst>
                                            <p:cond delay="0"/>
                                          </p:stCondLst>
                                        </p:cTn>
                                        <p:tgtEl>
                                          <p:spTgt spid="39"/>
                                        </p:tgtEl>
                                        <p:attrNameLst>
                                          <p:attrName>style.visibility</p:attrName>
                                        </p:attrNameLst>
                                      </p:cBhvr>
                                      <p:to>
                                        <p:strVal val="hidden"/>
                                      </p:to>
                                    </p:set>
                                  </p:childTnLst>
                                </p:cTn>
                              </p:par>
                              <p:par>
                                <p:cTn id="284" presetID="1" presetClass="exit" presetSubtype="0" fill="hold" grpId="5" nodeType="withEffect">
                                  <p:stCondLst>
                                    <p:cond delay="0"/>
                                  </p:stCondLst>
                                  <p:childTnLst>
                                    <p:set>
                                      <p:cBhvr>
                                        <p:cTn id="285" dur="1" fill="hold">
                                          <p:stCondLst>
                                            <p:cond delay="0"/>
                                          </p:stCondLst>
                                        </p:cTn>
                                        <p:tgtEl>
                                          <p:spTgt spid="25">
                                            <p:txEl>
                                              <p:charRg st="4294967295" end="4294967295"/>
                                            </p:txEl>
                                          </p:spTgt>
                                        </p:tgtEl>
                                        <p:attrNameLst>
                                          <p:attrName>style.visibility</p:attrName>
                                        </p:attrNameLst>
                                      </p:cBhvr>
                                      <p:to>
                                        <p:strVal val="hidden"/>
                                      </p:to>
                                    </p:set>
                                  </p:childTnLst>
                                </p:cTn>
                              </p:par>
                              <p:par>
                                <p:cTn id="286" presetID="1" presetClass="exit" presetSubtype="0" fill="hold" grpId="5" nodeType="withEffect">
                                  <p:stCondLst>
                                    <p:cond delay="0"/>
                                  </p:stCondLst>
                                  <p:childTnLst>
                                    <p:set>
                                      <p:cBhvr>
                                        <p:cTn id="287" dur="1" fill="hold">
                                          <p:stCondLst>
                                            <p:cond delay="0"/>
                                          </p:stCondLst>
                                        </p:cTn>
                                        <p:tgtEl>
                                          <p:spTgt spid="24">
                                            <p:txEl>
                                              <p:charRg st="4294967295" end="4294967295"/>
                                            </p:txEl>
                                          </p:spTgt>
                                        </p:tgtEl>
                                        <p:attrNameLst>
                                          <p:attrName>style.visibility</p:attrName>
                                        </p:attrNameLst>
                                      </p:cBhvr>
                                      <p:to>
                                        <p:strVal val="hidden"/>
                                      </p:to>
                                    </p:set>
                                  </p:childTnLst>
                                </p:cTn>
                              </p:par>
                              <p:par>
                                <p:cTn id="288" presetID="1" presetClass="exit" presetSubtype="0" fill="hold" grpId="5" nodeType="withEffect">
                                  <p:stCondLst>
                                    <p:cond delay="0"/>
                                  </p:stCondLst>
                                  <p:childTnLst>
                                    <p:set>
                                      <p:cBhvr>
                                        <p:cTn id="289" dur="1" fill="hold">
                                          <p:stCondLst>
                                            <p:cond delay="0"/>
                                          </p:stCondLst>
                                        </p:cTn>
                                        <p:tgtEl>
                                          <p:spTgt spid="23">
                                            <p:txEl>
                                              <p:charRg st="4294967295" end="4294967295"/>
                                            </p:txEl>
                                          </p:spTgt>
                                        </p:tgtEl>
                                        <p:attrNameLst>
                                          <p:attrName>style.visibility</p:attrName>
                                        </p:attrNameLst>
                                      </p:cBhvr>
                                      <p:to>
                                        <p:strVal val="hidden"/>
                                      </p:to>
                                    </p:set>
                                  </p:childTnLst>
                                </p:cTn>
                              </p:par>
                              <p:par>
                                <p:cTn id="290" presetID="1" presetClass="exit" presetSubtype="0" fill="hold" grpId="5" nodeType="withEffect">
                                  <p:stCondLst>
                                    <p:cond delay="0"/>
                                  </p:stCondLst>
                                  <p:childTnLst>
                                    <p:set>
                                      <p:cBhvr>
                                        <p:cTn id="291" dur="1" fill="hold">
                                          <p:stCondLst>
                                            <p:cond delay="0"/>
                                          </p:stCondLst>
                                        </p:cTn>
                                        <p:tgtEl>
                                          <p:spTgt spid="22">
                                            <p:txEl>
                                              <p:charRg st="4294967295" end="4294967295"/>
                                            </p:txEl>
                                          </p:spTgt>
                                        </p:tgtEl>
                                        <p:attrNameLst>
                                          <p:attrName>style.visibility</p:attrName>
                                        </p:attrNameLst>
                                      </p:cBhvr>
                                      <p:to>
                                        <p:strVal val="hidden"/>
                                      </p:to>
                                    </p:set>
                                  </p:childTnLst>
                                </p:cTn>
                              </p:par>
                              <p:par>
                                <p:cTn id="292" presetID="1" presetClass="exit" presetSubtype="0" fill="hold" grpId="5" nodeType="withEffect">
                                  <p:stCondLst>
                                    <p:cond delay="0"/>
                                  </p:stCondLst>
                                  <p:childTnLst>
                                    <p:set>
                                      <p:cBhvr>
                                        <p:cTn id="293" dur="1" fill="hold">
                                          <p:stCondLst>
                                            <p:cond delay="0"/>
                                          </p:stCondLst>
                                        </p:cTn>
                                        <p:tgtEl>
                                          <p:spTgt spid="29">
                                            <p:txEl>
                                              <p:charRg st="4294967295" end="4294967295"/>
                                            </p:txEl>
                                          </p:spTgt>
                                        </p:tgtEl>
                                        <p:attrNameLst>
                                          <p:attrName>style.visibility</p:attrName>
                                        </p:attrNameLst>
                                      </p:cBhvr>
                                      <p:to>
                                        <p:strVal val="hidden"/>
                                      </p:to>
                                    </p:set>
                                  </p:childTnLst>
                                </p:cTn>
                              </p:par>
                              <p:par>
                                <p:cTn id="294" presetID="1" presetClass="exit" presetSubtype="0" fill="hold" grpId="5" nodeType="withEffect">
                                  <p:stCondLst>
                                    <p:cond delay="0"/>
                                  </p:stCondLst>
                                  <p:childTnLst>
                                    <p:set>
                                      <p:cBhvr>
                                        <p:cTn id="295" dur="1" fill="hold">
                                          <p:stCondLst>
                                            <p:cond delay="0"/>
                                          </p:stCondLst>
                                        </p:cTn>
                                        <p:tgtEl>
                                          <p:spTgt spid="30">
                                            <p:txEl>
                                              <p:charRg st="4294967295" end="4294967295"/>
                                            </p:txEl>
                                          </p:spTgt>
                                        </p:tgtEl>
                                        <p:attrNameLst>
                                          <p:attrName>style.visibility</p:attrName>
                                        </p:attrNameLst>
                                      </p:cBhvr>
                                      <p:to>
                                        <p:strVal val="hidden"/>
                                      </p:to>
                                    </p:set>
                                  </p:childTnLst>
                                </p:cTn>
                              </p:par>
                              <p:par>
                                <p:cTn id="296" presetID="1" presetClass="exit" presetSubtype="0" fill="hold" grpId="5" nodeType="withEffect">
                                  <p:stCondLst>
                                    <p:cond delay="0"/>
                                  </p:stCondLst>
                                  <p:childTnLst>
                                    <p:set>
                                      <p:cBhvr>
                                        <p:cTn id="297" dur="1" fill="hold">
                                          <p:stCondLst>
                                            <p:cond delay="0"/>
                                          </p:stCondLst>
                                        </p:cTn>
                                        <p:tgtEl>
                                          <p:spTgt spid="31">
                                            <p:txEl>
                                              <p:charRg st="4294967295" end="4294967295"/>
                                            </p:txEl>
                                          </p:spTgt>
                                        </p:tgtEl>
                                        <p:attrNameLst>
                                          <p:attrName>style.visibility</p:attrName>
                                        </p:attrNameLst>
                                      </p:cBhvr>
                                      <p:to>
                                        <p:strVal val="hidden"/>
                                      </p:to>
                                    </p:set>
                                  </p:childTnLst>
                                </p:cTn>
                              </p:par>
                              <p:par>
                                <p:cTn id="298" presetID="1" presetClass="exit" presetSubtype="0" fill="hold" grpId="5" nodeType="withEffect">
                                  <p:stCondLst>
                                    <p:cond delay="0"/>
                                  </p:stCondLst>
                                  <p:childTnLst>
                                    <p:set>
                                      <p:cBhvr>
                                        <p:cTn id="299" dur="1" fill="hold">
                                          <p:stCondLst>
                                            <p:cond delay="0"/>
                                          </p:stCondLst>
                                        </p:cTn>
                                        <p:tgtEl>
                                          <p:spTgt spid="32">
                                            <p:txEl>
                                              <p:charRg st="4294967295" end="4294967295"/>
                                            </p:txEl>
                                          </p:spTgt>
                                        </p:tgtEl>
                                        <p:attrNameLst>
                                          <p:attrName>style.visibility</p:attrName>
                                        </p:attrNameLst>
                                      </p:cBhvr>
                                      <p:to>
                                        <p:strVal val="hidden"/>
                                      </p:to>
                                    </p:set>
                                  </p:childTnLst>
                                </p:cTn>
                              </p:par>
                              <p:par>
                                <p:cTn id="300" presetID="1" presetClass="exit" presetSubtype="0" fill="hold" grpId="5" nodeType="withEffect">
                                  <p:stCondLst>
                                    <p:cond delay="0"/>
                                  </p:stCondLst>
                                  <p:childTnLst>
                                    <p:set>
                                      <p:cBhvr>
                                        <p:cTn id="301" dur="1" fill="hold">
                                          <p:stCondLst>
                                            <p:cond delay="0"/>
                                          </p:stCondLst>
                                        </p:cTn>
                                        <p:tgtEl>
                                          <p:spTgt spid="33">
                                            <p:txEl>
                                              <p:charRg st="4294967295" end="4294967295"/>
                                            </p:txEl>
                                          </p:spTgt>
                                        </p:tgtEl>
                                        <p:attrNameLst>
                                          <p:attrName>style.visibility</p:attrName>
                                        </p:attrNameLst>
                                      </p:cBhvr>
                                      <p:to>
                                        <p:strVal val="hidden"/>
                                      </p:to>
                                    </p:set>
                                  </p:childTnLst>
                                </p:cTn>
                              </p:par>
                              <p:par>
                                <p:cTn id="302" presetID="1" presetClass="exit" presetSubtype="0" fill="hold" grpId="5" nodeType="withEffect">
                                  <p:stCondLst>
                                    <p:cond delay="0"/>
                                  </p:stCondLst>
                                  <p:childTnLst>
                                    <p:set>
                                      <p:cBhvr>
                                        <p:cTn id="303" dur="1" fill="hold">
                                          <p:stCondLst>
                                            <p:cond delay="0"/>
                                          </p:stCondLst>
                                        </p:cTn>
                                        <p:tgtEl>
                                          <p:spTgt spid="34">
                                            <p:txEl>
                                              <p:charRg st="4294967295" end="4294967295"/>
                                            </p:txEl>
                                          </p:spTgt>
                                        </p:tgtEl>
                                        <p:attrNameLst>
                                          <p:attrName>style.visibility</p:attrName>
                                        </p:attrNameLst>
                                      </p:cBhvr>
                                      <p:to>
                                        <p:strVal val="hidden"/>
                                      </p:to>
                                    </p:set>
                                  </p:childTnLst>
                                </p:cTn>
                              </p:par>
                              <p:par>
                                <p:cTn id="304" presetID="1" presetClass="exit" presetSubtype="0" fill="hold" grpId="5" nodeType="withEffect">
                                  <p:stCondLst>
                                    <p:cond delay="0"/>
                                  </p:stCondLst>
                                  <p:childTnLst>
                                    <p:set>
                                      <p:cBhvr>
                                        <p:cTn id="305" dur="1" fill="hold">
                                          <p:stCondLst>
                                            <p:cond delay="0"/>
                                          </p:stCondLst>
                                        </p:cTn>
                                        <p:tgtEl>
                                          <p:spTgt spid="35">
                                            <p:txEl>
                                              <p:charRg st="4294967295" end="4294967295"/>
                                            </p:txEl>
                                          </p:spTgt>
                                        </p:tgtEl>
                                        <p:attrNameLst>
                                          <p:attrName>style.visibility</p:attrName>
                                        </p:attrNameLst>
                                      </p:cBhvr>
                                      <p:to>
                                        <p:strVal val="hidden"/>
                                      </p:to>
                                    </p:set>
                                  </p:childTnLst>
                                </p:cTn>
                              </p:par>
                              <p:par>
                                <p:cTn id="306" presetID="1" presetClass="exit" presetSubtype="0" fill="hold" grpId="5" nodeType="withEffect">
                                  <p:stCondLst>
                                    <p:cond delay="0"/>
                                  </p:stCondLst>
                                  <p:childTnLst>
                                    <p:set>
                                      <p:cBhvr>
                                        <p:cTn id="307" dur="1" fill="hold">
                                          <p:stCondLst>
                                            <p:cond delay="0"/>
                                          </p:stCondLst>
                                        </p:cTn>
                                        <p:tgtEl>
                                          <p:spTgt spid="16">
                                            <p:txEl>
                                              <p:charRg st="4294967295" end="4294967295"/>
                                            </p:txEl>
                                          </p:spTgt>
                                        </p:tgtEl>
                                        <p:attrNameLst>
                                          <p:attrName>style.visibility</p:attrName>
                                        </p:attrNameLst>
                                      </p:cBhvr>
                                      <p:to>
                                        <p:strVal val="hidden"/>
                                      </p:to>
                                    </p:set>
                                  </p:childTnLst>
                                </p:cTn>
                              </p:par>
                              <p:par>
                                <p:cTn id="308" presetID="1" presetClass="exit" presetSubtype="0" fill="hold" nodeType="withEffect">
                                  <p:stCondLst>
                                    <p:cond delay="0"/>
                                  </p:stCondLst>
                                  <p:childTnLst>
                                    <p:set>
                                      <p:cBhvr>
                                        <p:cTn id="309" dur="1" fill="hold">
                                          <p:stCondLst>
                                            <p:cond delay="0"/>
                                          </p:stCondLst>
                                        </p:cTn>
                                        <p:tgtEl>
                                          <p:spTgt spid="10"/>
                                        </p:tgtEl>
                                        <p:attrNameLst>
                                          <p:attrName>style.visibility</p:attrName>
                                        </p:attrNameLst>
                                      </p:cBhvr>
                                      <p:to>
                                        <p:strVal val="hidden"/>
                                      </p:to>
                                    </p:set>
                                  </p:childTnLst>
                                </p:cTn>
                              </p:par>
                              <p:par>
                                <p:cTn id="310" presetID="1" presetClass="exit" presetSubtype="0" fill="hold" nodeType="withEffect">
                                  <p:stCondLst>
                                    <p:cond delay="0"/>
                                  </p:stCondLst>
                                  <p:childTnLst>
                                    <p:set>
                                      <p:cBhvr>
                                        <p:cTn id="311" dur="1" fill="hold">
                                          <p:stCondLst>
                                            <p:cond delay="0"/>
                                          </p:stCondLst>
                                        </p:cTn>
                                        <p:tgtEl>
                                          <p:spTgt spid="38"/>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4" restart="whenNotActive" fill="hold" evtFilter="cancelBubble" nodeType="interactiveSeq">
                <p:stCondLst>
                  <p:cond evt="onClick" delay="0">
                    <p:tgtEl>
                      <p:spTgt spid="6"/>
                    </p:tgtEl>
                  </p:cond>
                </p:stCondLst>
                <p:endSync evt="end" delay="0">
                  <p:rtn val="all"/>
                </p:endSync>
                <p:childTnLst>
                  <p:par>
                    <p:cTn id="315" fill="hold">
                      <p:stCondLst>
                        <p:cond delay="0"/>
                      </p:stCondLst>
                      <p:childTnLst>
                        <p:par>
                          <p:cTn id="316" fill="hold">
                            <p:stCondLst>
                              <p:cond delay="0"/>
                            </p:stCondLst>
                            <p:childTnLst>
                              <p:par>
                                <p:cTn id="317" presetID="17" presetClass="entr" presetSubtype="10" fill="hold" grpId="3" nodeType="clickEffect">
                                  <p:stCondLst>
                                    <p:cond delay="0"/>
                                  </p:stCondLst>
                                  <p:childTnLst>
                                    <p:set>
                                      <p:cBhvr>
                                        <p:cTn id="318" dur="1" fill="hold">
                                          <p:stCondLst>
                                            <p:cond delay="0"/>
                                          </p:stCondLst>
                                        </p:cTn>
                                        <p:tgtEl>
                                          <p:spTgt spid="27"/>
                                        </p:tgtEl>
                                        <p:attrNameLst>
                                          <p:attrName>style.visibility</p:attrName>
                                        </p:attrNameLst>
                                      </p:cBhvr>
                                      <p:to>
                                        <p:strVal val="visible"/>
                                      </p:to>
                                    </p:set>
                                    <p:anim calcmode="lin" valueType="num">
                                      <p:cBhvr>
                                        <p:cTn id="319" dur="500" fill="hold"/>
                                        <p:tgtEl>
                                          <p:spTgt spid="27"/>
                                        </p:tgtEl>
                                        <p:attrNameLst>
                                          <p:attrName>ppt_w</p:attrName>
                                        </p:attrNameLst>
                                      </p:cBhvr>
                                      <p:tavLst>
                                        <p:tav tm="0">
                                          <p:val>
                                            <p:fltVal val="0"/>
                                          </p:val>
                                        </p:tav>
                                        <p:tav tm="100000">
                                          <p:val>
                                            <p:strVal val="#ppt_w"/>
                                          </p:val>
                                        </p:tav>
                                      </p:tavLst>
                                    </p:anim>
                                    <p:anim calcmode="lin" valueType="num">
                                      <p:cBhvr>
                                        <p:cTn id="320" dur="500" fill="hold"/>
                                        <p:tgtEl>
                                          <p:spTgt spid="27"/>
                                        </p:tgtEl>
                                        <p:attrNameLst>
                                          <p:attrName>ppt_h</p:attrName>
                                        </p:attrNameLst>
                                      </p:cBhvr>
                                      <p:tavLst>
                                        <p:tav tm="0">
                                          <p:val>
                                            <p:strVal val="#ppt_h"/>
                                          </p:val>
                                        </p:tav>
                                        <p:tav tm="100000">
                                          <p:val>
                                            <p:strVal val="#ppt_h"/>
                                          </p:val>
                                        </p:tav>
                                      </p:tavLst>
                                    </p:anim>
                                  </p:childTnLst>
                                </p:cTn>
                              </p:par>
                              <p:par>
                                <p:cTn id="321" presetID="17" presetClass="entr" presetSubtype="10" fill="hold" grpId="6" nodeType="withEffect">
                                  <p:stCondLst>
                                    <p:cond delay="0"/>
                                  </p:stCondLst>
                                  <p:childTnLst>
                                    <p:set>
                                      <p:cBhvr>
                                        <p:cTn id="322" dur="1" fill="hold">
                                          <p:stCondLst>
                                            <p:cond delay="0"/>
                                          </p:stCondLst>
                                        </p:cTn>
                                        <p:tgtEl>
                                          <p:spTgt spid="25"/>
                                        </p:tgtEl>
                                        <p:attrNameLst>
                                          <p:attrName>style.visibility</p:attrName>
                                        </p:attrNameLst>
                                      </p:cBhvr>
                                      <p:to>
                                        <p:strVal val="visible"/>
                                      </p:to>
                                    </p:set>
                                    <p:anim calcmode="lin" valueType="num">
                                      <p:cBhvr>
                                        <p:cTn id="323" dur="500" fill="hold"/>
                                        <p:tgtEl>
                                          <p:spTgt spid="25"/>
                                        </p:tgtEl>
                                        <p:attrNameLst>
                                          <p:attrName>ppt_w</p:attrName>
                                        </p:attrNameLst>
                                      </p:cBhvr>
                                      <p:tavLst>
                                        <p:tav tm="0">
                                          <p:val>
                                            <p:fltVal val="0"/>
                                          </p:val>
                                        </p:tav>
                                        <p:tav tm="100000">
                                          <p:val>
                                            <p:strVal val="#ppt_w"/>
                                          </p:val>
                                        </p:tav>
                                      </p:tavLst>
                                    </p:anim>
                                    <p:anim calcmode="lin" valueType="num">
                                      <p:cBhvr>
                                        <p:cTn id="324" dur="500" fill="hold"/>
                                        <p:tgtEl>
                                          <p:spTgt spid="25"/>
                                        </p:tgtEl>
                                        <p:attrNameLst>
                                          <p:attrName>ppt_h</p:attrName>
                                        </p:attrNameLst>
                                      </p:cBhvr>
                                      <p:tavLst>
                                        <p:tav tm="0">
                                          <p:val>
                                            <p:strVal val="#ppt_h"/>
                                          </p:val>
                                        </p:tav>
                                        <p:tav tm="100000">
                                          <p:val>
                                            <p:strVal val="#ppt_h"/>
                                          </p:val>
                                        </p:tav>
                                      </p:tavLst>
                                    </p:anim>
                                  </p:childTnLst>
                                </p:cTn>
                              </p:par>
                              <p:par>
                                <p:cTn id="325" presetID="17" presetClass="entr" presetSubtype="10" fill="hold" grpId="6" nodeType="withEffect">
                                  <p:stCondLst>
                                    <p:cond delay="0"/>
                                  </p:stCondLst>
                                  <p:childTnLst>
                                    <p:set>
                                      <p:cBhvr>
                                        <p:cTn id="326" dur="1" fill="hold">
                                          <p:stCondLst>
                                            <p:cond delay="0"/>
                                          </p:stCondLst>
                                        </p:cTn>
                                        <p:tgtEl>
                                          <p:spTgt spid="24"/>
                                        </p:tgtEl>
                                        <p:attrNameLst>
                                          <p:attrName>style.visibility</p:attrName>
                                        </p:attrNameLst>
                                      </p:cBhvr>
                                      <p:to>
                                        <p:strVal val="visible"/>
                                      </p:to>
                                    </p:set>
                                    <p:anim calcmode="lin" valueType="num">
                                      <p:cBhvr>
                                        <p:cTn id="327" dur="500" fill="hold"/>
                                        <p:tgtEl>
                                          <p:spTgt spid="24"/>
                                        </p:tgtEl>
                                        <p:attrNameLst>
                                          <p:attrName>ppt_w</p:attrName>
                                        </p:attrNameLst>
                                      </p:cBhvr>
                                      <p:tavLst>
                                        <p:tav tm="0">
                                          <p:val>
                                            <p:fltVal val="0"/>
                                          </p:val>
                                        </p:tav>
                                        <p:tav tm="100000">
                                          <p:val>
                                            <p:strVal val="#ppt_w"/>
                                          </p:val>
                                        </p:tav>
                                      </p:tavLst>
                                    </p:anim>
                                    <p:anim calcmode="lin" valueType="num">
                                      <p:cBhvr>
                                        <p:cTn id="328" dur="500" fill="hold"/>
                                        <p:tgtEl>
                                          <p:spTgt spid="24"/>
                                        </p:tgtEl>
                                        <p:attrNameLst>
                                          <p:attrName>ppt_h</p:attrName>
                                        </p:attrNameLst>
                                      </p:cBhvr>
                                      <p:tavLst>
                                        <p:tav tm="0">
                                          <p:val>
                                            <p:strVal val="#ppt_h"/>
                                          </p:val>
                                        </p:tav>
                                        <p:tav tm="100000">
                                          <p:val>
                                            <p:strVal val="#ppt_h"/>
                                          </p:val>
                                        </p:tav>
                                      </p:tavLst>
                                    </p:anim>
                                  </p:childTnLst>
                                </p:cTn>
                              </p:par>
                              <p:par>
                                <p:cTn id="329" presetID="17" presetClass="entr" presetSubtype="10" fill="hold" grpId="6" nodeType="withEffect">
                                  <p:stCondLst>
                                    <p:cond delay="0"/>
                                  </p:stCondLst>
                                  <p:childTnLst>
                                    <p:set>
                                      <p:cBhvr>
                                        <p:cTn id="330" dur="1" fill="hold">
                                          <p:stCondLst>
                                            <p:cond delay="0"/>
                                          </p:stCondLst>
                                        </p:cTn>
                                        <p:tgtEl>
                                          <p:spTgt spid="23"/>
                                        </p:tgtEl>
                                        <p:attrNameLst>
                                          <p:attrName>style.visibility</p:attrName>
                                        </p:attrNameLst>
                                      </p:cBhvr>
                                      <p:to>
                                        <p:strVal val="visible"/>
                                      </p:to>
                                    </p:set>
                                    <p:anim calcmode="lin" valueType="num">
                                      <p:cBhvr>
                                        <p:cTn id="331" dur="500" fill="hold"/>
                                        <p:tgtEl>
                                          <p:spTgt spid="23"/>
                                        </p:tgtEl>
                                        <p:attrNameLst>
                                          <p:attrName>ppt_w</p:attrName>
                                        </p:attrNameLst>
                                      </p:cBhvr>
                                      <p:tavLst>
                                        <p:tav tm="0">
                                          <p:val>
                                            <p:fltVal val="0"/>
                                          </p:val>
                                        </p:tav>
                                        <p:tav tm="100000">
                                          <p:val>
                                            <p:strVal val="#ppt_w"/>
                                          </p:val>
                                        </p:tav>
                                      </p:tavLst>
                                    </p:anim>
                                    <p:anim calcmode="lin" valueType="num">
                                      <p:cBhvr>
                                        <p:cTn id="332" dur="500" fill="hold"/>
                                        <p:tgtEl>
                                          <p:spTgt spid="23"/>
                                        </p:tgtEl>
                                        <p:attrNameLst>
                                          <p:attrName>ppt_h</p:attrName>
                                        </p:attrNameLst>
                                      </p:cBhvr>
                                      <p:tavLst>
                                        <p:tav tm="0">
                                          <p:val>
                                            <p:strVal val="#ppt_h"/>
                                          </p:val>
                                        </p:tav>
                                        <p:tav tm="100000">
                                          <p:val>
                                            <p:strVal val="#ppt_h"/>
                                          </p:val>
                                        </p:tav>
                                      </p:tavLst>
                                    </p:anim>
                                  </p:childTnLst>
                                </p:cTn>
                              </p:par>
                              <p:par>
                                <p:cTn id="333" presetID="17" presetClass="entr" presetSubtype="10" fill="hold" grpId="6" nodeType="withEffect">
                                  <p:stCondLst>
                                    <p:cond delay="0"/>
                                  </p:stCondLst>
                                  <p:childTnLst>
                                    <p:set>
                                      <p:cBhvr>
                                        <p:cTn id="334" dur="1" fill="hold">
                                          <p:stCondLst>
                                            <p:cond delay="0"/>
                                          </p:stCondLst>
                                        </p:cTn>
                                        <p:tgtEl>
                                          <p:spTgt spid="22"/>
                                        </p:tgtEl>
                                        <p:attrNameLst>
                                          <p:attrName>style.visibility</p:attrName>
                                        </p:attrNameLst>
                                      </p:cBhvr>
                                      <p:to>
                                        <p:strVal val="visible"/>
                                      </p:to>
                                    </p:set>
                                    <p:anim calcmode="lin" valueType="num">
                                      <p:cBhvr>
                                        <p:cTn id="335" dur="500" fill="hold"/>
                                        <p:tgtEl>
                                          <p:spTgt spid="22"/>
                                        </p:tgtEl>
                                        <p:attrNameLst>
                                          <p:attrName>ppt_w</p:attrName>
                                        </p:attrNameLst>
                                      </p:cBhvr>
                                      <p:tavLst>
                                        <p:tav tm="0">
                                          <p:val>
                                            <p:fltVal val="0"/>
                                          </p:val>
                                        </p:tav>
                                        <p:tav tm="100000">
                                          <p:val>
                                            <p:strVal val="#ppt_w"/>
                                          </p:val>
                                        </p:tav>
                                      </p:tavLst>
                                    </p:anim>
                                    <p:anim calcmode="lin" valueType="num">
                                      <p:cBhvr>
                                        <p:cTn id="336" dur="500" fill="hold"/>
                                        <p:tgtEl>
                                          <p:spTgt spid="22"/>
                                        </p:tgtEl>
                                        <p:attrNameLst>
                                          <p:attrName>ppt_h</p:attrName>
                                        </p:attrNameLst>
                                      </p:cBhvr>
                                      <p:tavLst>
                                        <p:tav tm="0">
                                          <p:val>
                                            <p:strVal val="#ppt_h"/>
                                          </p:val>
                                        </p:tav>
                                        <p:tav tm="100000">
                                          <p:val>
                                            <p:strVal val="#ppt_h"/>
                                          </p:val>
                                        </p:tav>
                                      </p:tavLst>
                                    </p:anim>
                                  </p:childTnLst>
                                </p:cTn>
                              </p:par>
                              <p:par>
                                <p:cTn id="337" presetID="17" presetClass="entr" presetSubtype="10" fill="hold" grpId="6" nodeType="withEffect">
                                  <p:stCondLst>
                                    <p:cond delay="0"/>
                                  </p:stCondLst>
                                  <p:childTnLst>
                                    <p:set>
                                      <p:cBhvr>
                                        <p:cTn id="338" dur="1" fill="hold">
                                          <p:stCondLst>
                                            <p:cond delay="0"/>
                                          </p:stCondLst>
                                        </p:cTn>
                                        <p:tgtEl>
                                          <p:spTgt spid="29"/>
                                        </p:tgtEl>
                                        <p:attrNameLst>
                                          <p:attrName>style.visibility</p:attrName>
                                        </p:attrNameLst>
                                      </p:cBhvr>
                                      <p:to>
                                        <p:strVal val="visible"/>
                                      </p:to>
                                    </p:set>
                                    <p:anim calcmode="lin" valueType="num">
                                      <p:cBhvr>
                                        <p:cTn id="339" dur="500" fill="hold"/>
                                        <p:tgtEl>
                                          <p:spTgt spid="29"/>
                                        </p:tgtEl>
                                        <p:attrNameLst>
                                          <p:attrName>ppt_w</p:attrName>
                                        </p:attrNameLst>
                                      </p:cBhvr>
                                      <p:tavLst>
                                        <p:tav tm="0">
                                          <p:val>
                                            <p:fltVal val="0"/>
                                          </p:val>
                                        </p:tav>
                                        <p:tav tm="100000">
                                          <p:val>
                                            <p:strVal val="#ppt_w"/>
                                          </p:val>
                                        </p:tav>
                                      </p:tavLst>
                                    </p:anim>
                                    <p:anim calcmode="lin" valueType="num">
                                      <p:cBhvr>
                                        <p:cTn id="340" dur="500" fill="hold"/>
                                        <p:tgtEl>
                                          <p:spTgt spid="29"/>
                                        </p:tgtEl>
                                        <p:attrNameLst>
                                          <p:attrName>ppt_h</p:attrName>
                                        </p:attrNameLst>
                                      </p:cBhvr>
                                      <p:tavLst>
                                        <p:tav tm="0">
                                          <p:val>
                                            <p:strVal val="#ppt_h"/>
                                          </p:val>
                                        </p:tav>
                                        <p:tav tm="100000">
                                          <p:val>
                                            <p:strVal val="#ppt_h"/>
                                          </p:val>
                                        </p:tav>
                                      </p:tavLst>
                                    </p:anim>
                                  </p:childTnLst>
                                </p:cTn>
                              </p:par>
                              <p:par>
                                <p:cTn id="341" presetID="17" presetClass="entr" presetSubtype="10" fill="hold" grpId="6" nodeType="withEffect">
                                  <p:stCondLst>
                                    <p:cond delay="0"/>
                                  </p:stCondLst>
                                  <p:childTnLst>
                                    <p:set>
                                      <p:cBhvr>
                                        <p:cTn id="342" dur="1" fill="hold">
                                          <p:stCondLst>
                                            <p:cond delay="0"/>
                                          </p:stCondLst>
                                        </p:cTn>
                                        <p:tgtEl>
                                          <p:spTgt spid="30"/>
                                        </p:tgtEl>
                                        <p:attrNameLst>
                                          <p:attrName>style.visibility</p:attrName>
                                        </p:attrNameLst>
                                      </p:cBhvr>
                                      <p:to>
                                        <p:strVal val="visible"/>
                                      </p:to>
                                    </p:set>
                                    <p:anim calcmode="lin" valueType="num">
                                      <p:cBhvr>
                                        <p:cTn id="343" dur="500" fill="hold"/>
                                        <p:tgtEl>
                                          <p:spTgt spid="30"/>
                                        </p:tgtEl>
                                        <p:attrNameLst>
                                          <p:attrName>ppt_w</p:attrName>
                                        </p:attrNameLst>
                                      </p:cBhvr>
                                      <p:tavLst>
                                        <p:tav tm="0">
                                          <p:val>
                                            <p:fltVal val="0"/>
                                          </p:val>
                                        </p:tav>
                                        <p:tav tm="100000">
                                          <p:val>
                                            <p:strVal val="#ppt_w"/>
                                          </p:val>
                                        </p:tav>
                                      </p:tavLst>
                                    </p:anim>
                                    <p:anim calcmode="lin" valueType="num">
                                      <p:cBhvr>
                                        <p:cTn id="344" dur="500" fill="hold"/>
                                        <p:tgtEl>
                                          <p:spTgt spid="30"/>
                                        </p:tgtEl>
                                        <p:attrNameLst>
                                          <p:attrName>ppt_h</p:attrName>
                                        </p:attrNameLst>
                                      </p:cBhvr>
                                      <p:tavLst>
                                        <p:tav tm="0">
                                          <p:val>
                                            <p:strVal val="#ppt_h"/>
                                          </p:val>
                                        </p:tav>
                                        <p:tav tm="100000">
                                          <p:val>
                                            <p:strVal val="#ppt_h"/>
                                          </p:val>
                                        </p:tav>
                                      </p:tavLst>
                                    </p:anim>
                                  </p:childTnLst>
                                </p:cTn>
                              </p:par>
                              <p:par>
                                <p:cTn id="345" presetID="17" presetClass="entr" presetSubtype="10" fill="hold" grpId="6" nodeType="withEffect">
                                  <p:stCondLst>
                                    <p:cond delay="0"/>
                                  </p:stCondLst>
                                  <p:childTnLst>
                                    <p:set>
                                      <p:cBhvr>
                                        <p:cTn id="346" dur="1" fill="hold">
                                          <p:stCondLst>
                                            <p:cond delay="0"/>
                                          </p:stCondLst>
                                        </p:cTn>
                                        <p:tgtEl>
                                          <p:spTgt spid="31"/>
                                        </p:tgtEl>
                                        <p:attrNameLst>
                                          <p:attrName>style.visibility</p:attrName>
                                        </p:attrNameLst>
                                      </p:cBhvr>
                                      <p:to>
                                        <p:strVal val="visible"/>
                                      </p:to>
                                    </p:set>
                                    <p:anim calcmode="lin" valueType="num">
                                      <p:cBhvr>
                                        <p:cTn id="347" dur="500" fill="hold"/>
                                        <p:tgtEl>
                                          <p:spTgt spid="31"/>
                                        </p:tgtEl>
                                        <p:attrNameLst>
                                          <p:attrName>ppt_w</p:attrName>
                                        </p:attrNameLst>
                                      </p:cBhvr>
                                      <p:tavLst>
                                        <p:tav tm="0">
                                          <p:val>
                                            <p:fltVal val="0"/>
                                          </p:val>
                                        </p:tav>
                                        <p:tav tm="100000">
                                          <p:val>
                                            <p:strVal val="#ppt_w"/>
                                          </p:val>
                                        </p:tav>
                                      </p:tavLst>
                                    </p:anim>
                                    <p:anim calcmode="lin" valueType="num">
                                      <p:cBhvr>
                                        <p:cTn id="348" dur="500" fill="hold"/>
                                        <p:tgtEl>
                                          <p:spTgt spid="31"/>
                                        </p:tgtEl>
                                        <p:attrNameLst>
                                          <p:attrName>ppt_h</p:attrName>
                                        </p:attrNameLst>
                                      </p:cBhvr>
                                      <p:tavLst>
                                        <p:tav tm="0">
                                          <p:val>
                                            <p:strVal val="#ppt_h"/>
                                          </p:val>
                                        </p:tav>
                                        <p:tav tm="100000">
                                          <p:val>
                                            <p:strVal val="#ppt_h"/>
                                          </p:val>
                                        </p:tav>
                                      </p:tavLst>
                                    </p:anim>
                                  </p:childTnLst>
                                </p:cTn>
                              </p:par>
                              <p:par>
                                <p:cTn id="349" presetID="17" presetClass="entr" presetSubtype="10" fill="hold" grpId="6" nodeType="withEffect">
                                  <p:stCondLst>
                                    <p:cond delay="0"/>
                                  </p:stCondLst>
                                  <p:childTnLst>
                                    <p:set>
                                      <p:cBhvr>
                                        <p:cTn id="350" dur="1" fill="hold">
                                          <p:stCondLst>
                                            <p:cond delay="0"/>
                                          </p:stCondLst>
                                        </p:cTn>
                                        <p:tgtEl>
                                          <p:spTgt spid="32"/>
                                        </p:tgtEl>
                                        <p:attrNameLst>
                                          <p:attrName>style.visibility</p:attrName>
                                        </p:attrNameLst>
                                      </p:cBhvr>
                                      <p:to>
                                        <p:strVal val="visible"/>
                                      </p:to>
                                    </p:set>
                                    <p:anim calcmode="lin" valueType="num">
                                      <p:cBhvr>
                                        <p:cTn id="351" dur="500" fill="hold"/>
                                        <p:tgtEl>
                                          <p:spTgt spid="32"/>
                                        </p:tgtEl>
                                        <p:attrNameLst>
                                          <p:attrName>ppt_w</p:attrName>
                                        </p:attrNameLst>
                                      </p:cBhvr>
                                      <p:tavLst>
                                        <p:tav tm="0">
                                          <p:val>
                                            <p:fltVal val="0"/>
                                          </p:val>
                                        </p:tav>
                                        <p:tav tm="100000">
                                          <p:val>
                                            <p:strVal val="#ppt_w"/>
                                          </p:val>
                                        </p:tav>
                                      </p:tavLst>
                                    </p:anim>
                                    <p:anim calcmode="lin" valueType="num">
                                      <p:cBhvr>
                                        <p:cTn id="352" dur="500" fill="hold"/>
                                        <p:tgtEl>
                                          <p:spTgt spid="32"/>
                                        </p:tgtEl>
                                        <p:attrNameLst>
                                          <p:attrName>ppt_h</p:attrName>
                                        </p:attrNameLst>
                                      </p:cBhvr>
                                      <p:tavLst>
                                        <p:tav tm="0">
                                          <p:val>
                                            <p:strVal val="#ppt_h"/>
                                          </p:val>
                                        </p:tav>
                                        <p:tav tm="100000">
                                          <p:val>
                                            <p:strVal val="#ppt_h"/>
                                          </p:val>
                                        </p:tav>
                                      </p:tavLst>
                                    </p:anim>
                                  </p:childTnLst>
                                </p:cTn>
                              </p:par>
                              <p:par>
                                <p:cTn id="353" presetID="17" presetClass="entr" presetSubtype="10" fill="hold" grpId="6" nodeType="withEffect">
                                  <p:stCondLst>
                                    <p:cond delay="0"/>
                                  </p:stCondLst>
                                  <p:childTnLst>
                                    <p:set>
                                      <p:cBhvr>
                                        <p:cTn id="354" dur="1" fill="hold">
                                          <p:stCondLst>
                                            <p:cond delay="0"/>
                                          </p:stCondLst>
                                        </p:cTn>
                                        <p:tgtEl>
                                          <p:spTgt spid="33"/>
                                        </p:tgtEl>
                                        <p:attrNameLst>
                                          <p:attrName>style.visibility</p:attrName>
                                        </p:attrNameLst>
                                      </p:cBhvr>
                                      <p:to>
                                        <p:strVal val="visible"/>
                                      </p:to>
                                    </p:set>
                                    <p:anim calcmode="lin" valueType="num">
                                      <p:cBhvr>
                                        <p:cTn id="355" dur="500" fill="hold"/>
                                        <p:tgtEl>
                                          <p:spTgt spid="33"/>
                                        </p:tgtEl>
                                        <p:attrNameLst>
                                          <p:attrName>ppt_w</p:attrName>
                                        </p:attrNameLst>
                                      </p:cBhvr>
                                      <p:tavLst>
                                        <p:tav tm="0">
                                          <p:val>
                                            <p:fltVal val="0"/>
                                          </p:val>
                                        </p:tav>
                                        <p:tav tm="100000">
                                          <p:val>
                                            <p:strVal val="#ppt_w"/>
                                          </p:val>
                                        </p:tav>
                                      </p:tavLst>
                                    </p:anim>
                                    <p:anim calcmode="lin" valueType="num">
                                      <p:cBhvr>
                                        <p:cTn id="356" dur="500" fill="hold"/>
                                        <p:tgtEl>
                                          <p:spTgt spid="33"/>
                                        </p:tgtEl>
                                        <p:attrNameLst>
                                          <p:attrName>ppt_h</p:attrName>
                                        </p:attrNameLst>
                                      </p:cBhvr>
                                      <p:tavLst>
                                        <p:tav tm="0">
                                          <p:val>
                                            <p:strVal val="#ppt_h"/>
                                          </p:val>
                                        </p:tav>
                                        <p:tav tm="100000">
                                          <p:val>
                                            <p:strVal val="#ppt_h"/>
                                          </p:val>
                                        </p:tav>
                                      </p:tavLst>
                                    </p:anim>
                                  </p:childTnLst>
                                </p:cTn>
                              </p:par>
                              <p:par>
                                <p:cTn id="357" presetID="17" presetClass="entr" presetSubtype="10" fill="hold" grpId="6" nodeType="withEffect">
                                  <p:stCondLst>
                                    <p:cond delay="0"/>
                                  </p:stCondLst>
                                  <p:childTnLst>
                                    <p:set>
                                      <p:cBhvr>
                                        <p:cTn id="358" dur="1" fill="hold">
                                          <p:stCondLst>
                                            <p:cond delay="0"/>
                                          </p:stCondLst>
                                        </p:cTn>
                                        <p:tgtEl>
                                          <p:spTgt spid="34"/>
                                        </p:tgtEl>
                                        <p:attrNameLst>
                                          <p:attrName>style.visibility</p:attrName>
                                        </p:attrNameLst>
                                      </p:cBhvr>
                                      <p:to>
                                        <p:strVal val="visible"/>
                                      </p:to>
                                    </p:set>
                                    <p:anim calcmode="lin" valueType="num">
                                      <p:cBhvr>
                                        <p:cTn id="359" dur="500" fill="hold"/>
                                        <p:tgtEl>
                                          <p:spTgt spid="34"/>
                                        </p:tgtEl>
                                        <p:attrNameLst>
                                          <p:attrName>ppt_w</p:attrName>
                                        </p:attrNameLst>
                                      </p:cBhvr>
                                      <p:tavLst>
                                        <p:tav tm="0">
                                          <p:val>
                                            <p:fltVal val="0"/>
                                          </p:val>
                                        </p:tav>
                                        <p:tav tm="100000">
                                          <p:val>
                                            <p:strVal val="#ppt_w"/>
                                          </p:val>
                                        </p:tav>
                                      </p:tavLst>
                                    </p:anim>
                                    <p:anim calcmode="lin" valueType="num">
                                      <p:cBhvr>
                                        <p:cTn id="360" dur="500" fill="hold"/>
                                        <p:tgtEl>
                                          <p:spTgt spid="34"/>
                                        </p:tgtEl>
                                        <p:attrNameLst>
                                          <p:attrName>ppt_h</p:attrName>
                                        </p:attrNameLst>
                                      </p:cBhvr>
                                      <p:tavLst>
                                        <p:tav tm="0">
                                          <p:val>
                                            <p:strVal val="#ppt_h"/>
                                          </p:val>
                                        </p:tav>
                                        <p:tav tm="100000">
                                          <p:val>
                                            <p:strVal val="#ppt_h"/>
                                          </p:val>
                                        </p:tav>
                                      </p:tavLst>
                                    </p:anim>
                                  </p:childTnLst>
                                </p:cTn>
                              </p:par>
                              <p:par>
                                <p:cTn id="361" presetID="17" presetClass="entr" presetSubtype="10" fill="hold" grpId="6" nodeType="withEffect">
                                  <p:stCondLst>
                                    <p:cond delay="0"/>
                                  </p:stCondLst>
                                  <p:childTnLst>
                                    <p:set>
                                      <p:cBhvr>
                                        <p:cTn id="362" dur="1" fill="hold">
                                          <p:stCondLst>
                                            <p:cond delay="0"/>
                                          </p:stCondLst>
                                        </p:cTn>
                                        <p:tgtEl>
                                          <p:spTgt spid="35"/>
                                        </p:tgtEl>
                                        <p:attrNameLst>
                                          <p:attrName>style.visibility</p:attrName>
                                        </p:attrNameLst>
                                      </p:cBhvr>
                                      <p:to>
                                        <p:strVal val="visible"/>
                                      </p:to>
                                    </p:set>
                                    <p:anim calcmode="lin" valueType="num">
                                      <p:cBhvr>
                                        <p:cTn id="363" dur="500" fill="hold"/>
                                        <p:tgtEl>
                                          <p:spTgt spid="35"/>
                                        </p:tgtEl>
                                        <p:attrNameLst>
                                          <p:attrName>ppt_w</p:attrName>
                                        </p:attrNameLst>
                                      </p:cBhvr>
                                      <p:tavLst>
                                        <p:tav tm="0">
                                          <p:val>
                                            <p:fltVal val="0"/>
                                          </p:val>
                                        </p:tav>
                                        <p:tav tm="100000">
                                          <p:val>
                                            <p:strVal val="#ppt_w"/>
                                          </p:val>
                                        </p:tav>
                                      </p:tavLst>
                                    </p:anim>
                                    <p:anim calcmode="lin" valueType="num">
                                      <p:cBhvr>
                                        <p:cTn id="364" dur="500" fill="hold"/>
                                        <p:tgtEl>
                                          <p:spTgt spid="35"/>
                                        </p:tgtEl>
                                        <p:attrNameLst>
                                          <p:attrName>ppt_h</p:attrName>
                                        </p:attrNameLst>
                                      </p:cBhvr>
                                      <p:tavLst>
                                        <p:tav tm="0">
                                          <p:val>
                                            <p:strVal val="#ppt_h"/>
                                          </p:val>
                                        </p:tav>
                                        <p:tav tm="100000">
                                          <p:val>
                                            <p:strVal val="#ppt_h"/>
                                          </p:val>
                                        </p:tav>
                                      </p:tavLst>
                                    </p:anim>
                                  </p:childTnLst>
                                </p:cTn>
                              </p:par>
                              <p:par>
                                <p:cTn id="365" presetID="17" presetClass="entr" presetSubtype="10" fill="hold" grpId="6" nodeType="withEffect">
                                  <p:stCondLst>
                                    <p:cond delay="0"/>
                                  </p:stCondLst>
                                  <p:childTnLst>
                                    <p:set>
                                      <p:cBhvr>
                                        <p:cTn id="366" dur="1" fill="hold">
                                          <p:stCondLst>
                                            <p:cond delay="0"/>
                                          </p:stCondLst>
                                        </p:cTn>
                                        <p:tgtEl>
                                          <p:spTgt spid="16"/>
                                        </p:tgtEl>
                                        <p:attrNameLst>
                                          <p:attrName>style.visibility</p:attrName>
                                        </p:attrNameLst>
                                      </p:cBhvr>
                                      <p:to>
                                        <p:strVal val="visible"/>
                                      </p:to>
                                    </p:set>
                                    <p:anim calcmode="lin" valueType="num">
                                      <p:cBhvr>
                                        <p:cTn id="367" dur="500" fill="hold"/>
                                        <p:tgtEl>
                                          <p:spTgt spid="16"/>
                                        </p:tgtEl>
                                        <p:attrNameLst>
                                          <p:attrName>ppt_w</p:attrName>
                                        </p:attrNameLst>
                                      </p:cBhvr>
                                      <p:tavLst>
                                        <p:tav tm="0">
                                          <p:val>
                                            <p:fltVal val="0"/>
                                          </p:val>
                                        </p:tav>
                                        <p:tav tm="100000">
                                          <p:val>
                                            <p:strVal val="#ppt_w"/>
                                          </p:val>
                                        </p:tav>
                                      </p:tavLst>
                                    </p:anim>
                                    <p:anim calcmode="lin" valueType="num">
                                      <p:cBhvr>
                                        <p:cTn id="368" dur="500" fill="hold"/>
                                        <p:tgtEl>
                                          <p:spTgt spid="16"/>
                                        </p:tgtEl>
                                        <p:attrNameLst>
                                          <p:attrName>ppt_h</p:attrName>
                                        </p:attrNameLst>
                                      </p:cBhvr>
                                      <p:tavLst>
                                        <p:tav tm="0">
                                          <p:val>
                                            <p:strVal val="#ppt_h"/>
                                          </p:val>
                                        </p:tav>
                                        <p:tav tm="100000">
                                          <p:val>
                                            <p:strVal val="#ppt_h"/>
                                          </p:val>
                                        </p:tav>
                                      </p:tavLst>
                                    </p:anim>
                                  </p:childTnLst>
                                </p:cTn>
                              </p:par>
                              <p:par>
                                <p:cTn id="369" presetID="1" presetClass="exit" presetSubtype="0" fill="hold" nodeType="withEffect">
                                  <p:stCondLst>
                                    <p:cond delay="0"/>
                                  </p:stCondLst>
                                  <p:childTnLst>
                                    <p:set>
                                      <p:cBhvr>
                                        <p:cTn id="370" dur="1" fill="hold">
                                          <p:stCondLst>
                                            <p:cond delay="0"/>
                                          </p:stCondLst>
                                        </p:cTn>
                                        <p:tgtEl>
                                          <p:spTgt spid="10"/>
                                        </p:tgtEl>
                                        <p:attrNameLst>
                                          <p:attrName>style.visibility</p:attrName>
                                        </p:attrNameLst>
                                      </p:cBhvr>
                                      <p:to>
                                        <p:strVal val="hidden"/>
                                      </p:to>
                                    </p:set>
                                  </p:childTnLst>
                                </p:cTn>
                              </p:par>
                              <p:par>
                                <p:cTn id="371" presetID="1" presetClass="exit" presetSubtype="0" fill="hold" nodeType="withEffect">
                                  <p:stCondLst>
                                    <p:cond delay="0"/>
                                  </p:stCondLst>
                                  <p:childTnLst>
                                    <p:set>
                                      <p:cBhvr>
                                        <p:cTn id="372" dur="1" fill="hold">
                                          <p:stCondLst>
                                            <p:cond delay="0"/>
                                          </p:stCondLst>
                                        </p:cTn>
                                        <p:tgtEl>
                                          <p:spTgt spid="38"/>
                                        </p:tgtEl>
                                        <p:attrNameLst>
                                          <p:attrName>style.visibility</p:attrName>
                                        </p:attrNameLst>
                                      </p:cBhvr>
                                      <p:to>
                                        <p:strVal val="hidden"/>
                                      </p:to>
                                    </p:set>
                                  </p:childTnLst>
                                </p:cTn>
                              </p:par>
                              <p:par>
                                <p:cTn id="373" presetID="1" presetClass="exit" presetSubtype="0" fill="hold" nodeType="withEffect">
                                  <p:stCondLst>
                                    <p:cond delay="0"/>
                                  </p:stCondLst>
                                  <p:childTnLst>
                                    <p:set>
                                      <p:cBhvr>
                                        <p:cTn id="374" dur="1" fill="hold">
                                          <p:stCondLst>
                                            <p:cond delay="0"/>
                                          </p:stCondLst>
                                        </p:cTn>
                                        <p:tgtEl>
                                          <p:spTgt spid="39"/>
                                        </p:tgtEl>
                                        <p:attrNameLst>
                                          <p:attrName>style.visibility</p:attrName>
                                        </p:attrNameLst>
                                      </p:cBhvr>
                                      <p:to>
                                        <p:strVal val="hidden"/>
                                      </p:to>
                                    </p:set>
                                  </p:childTnLst>
                                </p:cTn>
                              </p:par>
                              <p:par>
                                <p:cTn id="375" presetID="1" presetClass="exit" presetSubtype="0" fill="hold" grpId="7" nodeType="withEffect">
                                  <p:stCondLst>
                                    <p:cond delay="0"/>
                                  </p:stCondLst>
                                  <p:childTnLst>
                                    <p:set>
                                      <p:cBhvr>
                                        <p:cTn id="376" dur="1" fill="hold">
                                          <p:stCondLst>
                                            <p:cond delay="0"/>
                                          </p:stCondLst>
                                        </p:cTn>
                                        <p:tgtEl>
                                          <p:spTgt spid="25">
                                            <p:txEl>
                                              <p:charRg st="4294967295" end="4294967295"/>
                                            </p:txEl>
                                          </p:spTgt>
                                        </p:tgtEl>
                                        <p:attrNameLst>
                                          <p:attrName>style.visibility</p:attrName>
                                        </p:attrNameLst>
                                      </p:cBhvr>
                                      <p:to>
                                        <p:strVal val="hidden"/>
                                      </p:to>
                                    </p:set>
                                  </p:childTnLst>
                                </p:cTn>
                              </p:par>
                              <p:par>
                                <p:cTn id="377" presetID="1" presetClass="exit" presetSubtype="0" fill="hold" grpId="7" nodeType="withEffect">
                                  <p:stCondLst>
                                    <p:cond delay="0"/>
                                  </p:stCondLst>
                                  <p:childTnLst>
                                    <p:set>
                                      <p:cBhvr>
                                        <p:cTn id="378" dur="1" fill="hold">
                                          <p:stCondLst>
                                            <p:cond delay="0"/>
                                          </p:stCondLst>
                                        </p:cTn>
                                        <p:tgtEl>
                                          <p:spTgt spid="24">
                                            <p:txEl>
                                              <p:charRg st="4294967295" end="4294967295"/>
                                            </p:txEl>
                                          </p:spTgt>
                                        </p:tgtEl>
                                        <p:attrNameLst>
                                          <p:attrName>style.visibility</p:attrName>
                                        </p:attrNameLst>
                                      </p:cBhvr>
                                      <p:to>
                                        <p:strVal val="hidden"/>
                                      </p:to>
                                    </p:set>
                                  </p:childTnLst>
                                </p:cTn>
                              </p:par>
                              <p:par>
                                <p:cTn id="379" presetID="1" presetClass="exit" presetSubtype="0" fill="hold" grpId="7" nodeType="withEffect">
                                  <p:stCondLst>
                                    <p:cond delay="0"/>
                                  </p:stCondLst>
                                  <p:childTnLst>
                                    <p:set>
                                      <p:cBhvr>
                                        <p:cTn id="380" dur="1" fill="hold">
                                          <p:stCondLst>
                                            <p:cond delay="0"/>
                                          </p:stCondLst>
                                        </p:cTn>
                                        <p:tgtEl>
                                          <p:spTgt spid="23">
                                            <p:txEl>
                                              <p:charRg st="4294967295" end="4294967295"/>
                                            </p:txEl>
                                          </p:spTgt>
                                        </p:tgtEl>
                                        <p:attrNameLst>
                                          <p:attrName>style.visibility</p:attrName>
                                        </p:attrNameLst>
                                      </p:cBhvr>
                                      <p:to>
                                        <p:strVal val="hidden"/>
                                      </p:to>
                                    </p:set>
                                  </p:childTnLst>
                                </p:cTn>
                              </p:par>
                              <p:par>
                                <p:cTn id="381" presetID="1" presetClass="exit" presetSubtype="0" fill="hold" grpId="7" nodeType="withEffect">
                                  <p:stCondLst>
                                    <p:cond delay="0"/>
                                  </p:stCondLst>
                                  <p:childTnLst>
                                    <p:set>
                                      <p:cBhvr>
                                        <p:cTn id="382" dur="1" fill="hold">
                                          <p:stCondLst>
                                            <p:cond delay="0"/>
                                          </p:stCondLst>
                                        </p:cTn>
                                        <p:tgtEl>
                                          <p:spTgt spid="22">
                                            <p:txEl>
                                              <p:charRg st="4294967295" end="4294967295"/>
                                            </p:txEl>
                                          </p:spTgt>
                                        </p:tgtEl>
                                        <p:attrNameLst>
                                          <p:attrName>style.visibility</p:attrName>
                                        </p:attrNameLst>
                                      </p:cBhvr>
                                      <p:to>
                                        <p:strVal val="hidden"/>
                                      </p:to>
                                    </p:set>
                                  </p:childTnLst>
                                </p:cTn>
                              </p:par>
                              <p:par>
                                <p:cTn id="383" presetID="1" presetClass="exit" presetSubtype="0" fill="hold" grpId="7" nodeType="withEffect">
                                  <p:stCondLst>
                                    <p:cond delay="0"/>
                                  </p:stCondLst>
                                  <p:childTnLst>
                                    <p:set>
                                      <p:cBhvr>
                                        <p:cTn id="384" dur="1" fill="hold">
                                          <p:stCondLst>
                                            <p:cond delay="0"/>
                                          </p:stCondLst>
                                        </p:cTn>
                                        <p:tgtEl>
                                          <p:spTgt spid="29">
                                            <p:txEl>
                                              <p:charRg st="4294967295" end="4294967295"/>
                                            </p:txEl>
                                          </p:spTgt>
                                        </p:tgtEl>
                                        <p:attrNameLst>
                                          <p:attrName>style.visibility</p:attrName>
                                        </p:attrNameLst>
                                      </p:cBhvr>
                                      <p:to>
                                        <p:strVal val="hidden"/>
                                      </p:to>
                                    </p:set>
                                  </p:childTnLst>
                                </p:cTn>
                              </p:par>
                              <p:par>
                                <p:cTn id="385" presetID="1" presetClass="exit" presetSubtype="0" fill="hold" grpId="7" nodeType="withEffect">
                                  <p:stCondLst>
                                    <p:cond delay="0"/>
                                  </p:stCondLst>
                                  <p:childTnLst>
                                    <p:set>
                                      <p:cBhvr>
                                        <p:cTn id="386" dur="1" fill="hold">
                                          <p:stCondLst>
                                            <p:cond delay="0"/>
                                          </p:stCondLst>
                                        </p:cTn>
                                        <p:tgtEl>
                                          <p:spTgt spid="30">
                                            <p:txEl>
                                              <p:charRg st="4294967295" end="4294967295"/>
                                            </p:txEl>
                                          </p:spTgt>
                                        </p:tgtEl>
                                        <p:attrNameLst>
                                          <p:attrName>style.visibility</p:attrName>
                                        </p:attrNameLst>
                                      </p:cBhvr>
                                      <p:to>
                                        <p:strVal val="hidden"/>
                                      </p:to>
                                    </p:set>
                                  </p:childTnLst>
                                </p:cTn>
                              </p:par>
                              <p:par>
                                <p:cTn id="387" presetID="1" presetClass="exit" presetSubtype="0" fill="hold" grpId="7" nodeType="withEffect">
                                  <p:stCondLst>
                                    <p:cond delay="0"/>
                                  </p:stCondLst>
                                  <p:childTnLst>
                                    <p:set>
                                      <p:cBhvr>
                                        <p:cTn id="388" dur="1" fill="hold">
                                          <p:stCondLst>
                                            <p:cond delay="0"/>
                                          </p:stCondLst>
                                        </p:cTn>
                                        <p:tgtEl>
                                          <p:spTgt spid="31">
                                            <p:txEl>
                                              <p:charRg st="4294967295" end="4294967295"/>
                                            </p:txEl>
                                          </p:spTgt>
                                        </p:tgtEl>
                                        <p:attrNameLst>
                                          <p:attrName>style.visibility</p:attrName>
                                        </p:attrNameLst>
                                      </p:cBhvr>
                                      <p:to>
                                        <p:strVal val="hidden"/>
                                      </p:to>
                                    </p:set>
                                  </p:childTnLst>
                                </p:cTn>
                              </p:par>
                              <p:par>
                                <p:cTn id="389" presetID="1" presetClass="exit" presetSubtype="0" fill="hold" grpId="7" nodeType="withEffect">
                                  <p:stCondLst>
                                    <p:cond delay="0"/>
                                  </p:stCondLst>
                                  <p:childTnLst>
                                    <p:set>
                                      <p:cBhvr>
                                        <p:cTn id="390" dur="1" fill="hold">
                                          <p:stCondLst>
                                            <p:cond delay="0"/>
                                          </p:stCondLst>
                                        </p:cTn>
                                        <p:tgtEl>
                                          <p:spTgt spid="32">
                                            <p:txEl>
                                              <p:charRg st="4294967295" end="4294967295"/>
                                            </p:txEl>
                                          </p:spTgt>
                                        </p:tgtEl>
                                        <p:attrNameLst>
                                          <p:attrName>style.visibility</p:attrName>
                                        </p:attrNameLst>
                                      </p:cBhvr>
                                      <p:to>
                                        <p:strVal val="hidden"/>
                                      </p:to>
                                    </p:set>
                                  </p:childTnLst>
                                </p:cTn>
                              </p:par>
                              <p:par>
                                <p:cTn id="391" presetID="1" presetClass="exit" presetSubtype="0" fill="hold" grpId="7" nodeType="withEffect">
                                  <p:stCondLst>
                                    <p:cond delay="0"/>
                                  </p:stCondLst>
                                  <p:childTnLst>
                                    <p:set>
                                      <p:cBhvr>
                                        <p:cTn id="392" dur="1" fill="hold">
                                          <p:stCondLst>
                                            <p:cond delay="0"/>
                                          </p:stCondLst>
                                        </p:cTn>
                                        <p:tgtEl>
                                          <p:spTgt spid="33">
                                            <p:txEl>
                                              <p:charRg st="4294967295" end="4294967295"/>
                                            </p:txEl>
                                          </p:spTgt>
                                        </p:tgtEl>
                                        <p:attrNameLst>
                                          <p:attrName>style.visibility</p:attrName>
                                        </p:attrNameLst>
                                      </p:cBhvr>
                                      <p:to>
                                        <p:strVal val="hidden"/>
                                      </p:to>
                                    </p:set>
                                  </p:childTnLst>
                                </p:cTn>
                              </p:par>
                              <p:par>
                                <p:cTn id="393" presetID="1" presetClass="exit" presetSubtype="0" fill="hold" grpId="7" nodeType="withEffect">
                                  <p:stCondLst>
                                    <p:cond delay="0"/>
                                  </p:stCondLst>
                                  <p:childTnLst>
                                    <p:set>
                                      <p:cBhvr>
                                        <p:cTn id="394" dur="1" fill="hold">
                                          <p:stCondLst>
                                            <p:cond delay="0"/>
                                          </p:stCondLst>
                                        </p:cTn>
                                        <p:tgtEl>
                                          <p:spTgt spid="34">
                                            <p:txEl>
                                              <p:charRg st="4294967295" end="4294967295"/>
                                            </p:txEl>
                                          </p:spTgt>
                                        </p:tgtEl>
                                        <p:attrNameLst>
                                          <p:attrName>style.visibility</p:attrName>
                                        </p:attrNameLst>
                                      </p:cBhvr>
                                      <p:to>
                                        <p:strVal val="hidden"/>
                                      </p:to>
                                    </p:set>
                                  </p:childTnLst>
                                </p:cTn>
                              </p:par>
                              <p:par>
                                <p:cTn id="395" presetID="1" presetClass="exit" presetSubtype="0" fill="hold" grpId="7" nodeType="withEffect">
                                  <p:stCondLst>
                                    <p:cond delay="0"/>
                                  </p:stCondLst>
                                  <p:childTnLst>
                                    <p:set>
                                      <p:cBhvr>
                                        <p:cTn id="396" dur="1" fill="hold">
                                          <p:stCondLst>
                                            <p:cond delay="0"/>
                                          </p:stCondLst>
                                        </p:cTn>
                                        <p:tgtEl>
                                          <p:spTgt spid="35">
                                            <p:txEl>
                                              <p:charRg st="4294967295" end="4294967295"/>
                                            </p:txEl>
                                          </p:spTgt>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16">
                                            <p:txEl>
                                              <p:charRg st="4294967295" end="4294967295"/>
                                            </p:txEl>
                                          </p:spTgt>
                                        </p:tgtEl>
                                        <p:attrNameLst>
                                          <p:attrName>style.visibility</p:attrName>
                                        </p:attrNameLst>
                                      </p:cBhvr>
                                      <p:to>
                                        <p:strVal val="hidden"/>
                                      </p:to>
                                    </p:set>
                                  </p:childTnLst>
                                </p:cTn>
                              </p:par>
                              <p:par>
                                <p:cTn id="399" presetID="1" presetClass="exit" presetSubtype="0" fill="hold" nodeType="withEffect">
                                  <p:stCondLst>
                                    <p:cond delay="0"/>
                                  </p:stCondLst>
                                  <p:childTnLst>
                                    <p:set>
                                      <p:cBhvr>
                                        <p:cTn id="400" dur="1" fill="hold">
                                          <p:stCondLst>
                                            <p:cond delay="0"/>
                                          </p:stCondLst>
                                        </p:cTn>
                                        <p:tgtEl>
                                          <p:spTgt spid="10"/>
                                        </p:tgtEl>
                                        <p:attrNameLst>
                                          <p:attrName>style.visibility</p:attrName>
                                        </p:attrNameLst>
                                      </p:cBhvr>
                                      <p:to>
                                        <p:strVal val="hidden"/>
                                      </p:to>
                                    </p:set>
                                  </p:childTnLst>
                                </p:cTn>
                              </p:par>
                              <p:par>
                                <p:cTn id="401" presetID="1" presetClass="exit" presetSubtype="0" fill="hold" nodeType="withEffect">
                                  <p:stCondLst>
                                    <p:cond delay="0"/>
                                  </p:stCondLst>
                                  <p:childTnLst>
                                    <p:set>
                                      <p:cBhvr>
                                        <p:cTn id="402" dur="1" fill="hold">
                                          <p:stCondLst>
                                            <p:cond delay="0"/>
                                          </p:stCondLst>
                                        </p:cTn>
                                        <p:tgtEl>
                                          <p:spTgt spid="38"/>
                                        </p:tgtEl>
                                        <p:attrNameLst>
                                          <p:attrName>style.visibility</p:attrName>
                                        </p:attrNameLst>
                                      </p:cBhvr>
                                      <p:to>
                                        <p:strVal val="hidden"/>
                                      </p:to>
                                    </p:set>
                                  </p:childTnLst>
                                </p:cTn>
                              </p:par>
                              <p:par>
                                <p:cTn id="403" presetID="1" presetClass="exit" presetSubtype="0" fill="hold" nodeType="withEffect">
                                  <p:stCondLst>
                                    <p:cond delay="0"/>
                                  </p:stCondLst>
                                  <p:childTnLst>
                                    <p:set>
                                      <p:cBhvr>
                                        <p:cTn id="4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animBg="1"/>
      <p:bldP spid="16" grpId="1" animBg="1"/>
      <p:bldP spid="16" grpId="2" autoUpdateAnimBg="0"/>
      <p:bldP spid="16" grpId="3" autoUpdateAnimBg="0"/>
      <p:bldP spid="16" grpId="4" animBg="1"/>
      <p:bldP spid="16" grpId="5" autoUpdateAnimBg="0"/>
      <p:bldP spid="16" grpId="6" animBg="1"/>
      <p:bldP spid="16" grpId="7" autoUpdateAnimBg="0"/>
      <p:bldP spid="35" grpId="0" animBg="1"/>
      <p:bldP spid="35" grpId="1" animBg="1"/>
      <p:bldP spid="35" grpId="2" autoUpdateAnimBg="0"/>
      <p:bldP spid="35" grpId="3" autoUpdateAnimBg="0"/>
      <p:bldP spid="35" grpId="4" animBg="1"/>
      <p:bldP spid="35" grpId="5" autoUpdateAnimBg="0"/>
      <p:bldP spid="35" grpId="6" animBg="1"/>
      <p:bldP spid="35" grpId="7" autoUpdateAnimBg="0"/>
      <p:bldP spid="34" grpId="0" animBg="1"/>
      <p:bldP spid="34" grpId="1" animBg="1"/>
      <p:bldP spid="34" grpId="2" autoUpdateAnimBg="0"/>
      <p:bldP spid="34" grpId="3" autoUpdateAnimBg="0"/>
      <p:bldP spid="34" grpId="4" animBg="1"/>
      <p:bldP spid="34" grpId="5" autoUpdateAnimBg="0"/>
      <p:bldP spid="34" grpId="6" animBg="1"/>
      <p:bldP spid="34" grpId="7" autoUpdateAnimBg="0"/>
      <p:bldP spid="33" grpId="0" animBg="1"/>
      <p:bldP spid="33" grpId="1" animBg="1"/>
      <p:bldP spid="33" grpId="2" autoUpdateAnimBg="0"/>
      <p:bldP spid="33" grpId="3" autoUpdateAnimBg="0"/>
      <p:bldP spid="33" grpId="4" animBg="1"/>
      <p:bldP spid="33" grpId="5" autoUpdateAnimBg="0"/>
      <p:bldP spid="33" grpId="6" animBg="1"/>
      <p:bldP spid="33" grpId="7" autoUpdateAnimBg="0"/>
      <p:bldP spid="32" grpId="0" animBg="1"/>
      <p:bldP spid="32" grpId="1" animBg="1"/>
      <p:bldP spid="32" grpId="2" autoUpdateAnimBg="0"/>
      <p:bldP spid="32" grpId="3" autoUpdateAnimBg="0"/>
      <p:bldP spid="32" grpId="4" animBg="1"/>
      <p:bldP spid="32" grpId="5" autoUpdateAnimBg="0"/>
      <p:bldP spid="32" grpId="6" animBg="1"/>
      <p:bldP spid="32" grpId="7" autoUpdateAnimBg="0"/>
      <p:bldP spid="31" grpId="0" animBg="1"/>
      <p:bldP spid="31" grpId="1" animBg="1"/>
      <p:bldP spid="31" grpId="2" autoUpdateAnimBg="0"/>
      <p:bldP spid="31" grpId="3" autoUpdateAnimBg="0"/>
      <p:bldP spid="31" grpId="4" animBg="1"/>
      <p:bldP spid="31" grpId="5" autoUpdateAnimBg="0"/>
      <p:bldP spid="31" grpId="6" animBg="1"/>
      <p:bldP spid="31" grpId="7" autoUpdateAnimBg="0"/>
      <p:bldP spid="30" grpId="0" animBg="1"/>
      <p:bldP spid="30" grpId="1" animBg="1"/>
      <p:bldP spid="30" grpId="2" autoUpdateAnimBg="0"/>
      <p:bldP spid="30" grpId="3" autoUpdateAnimBg="0"/>
      <p:bldP spid="30" grpId="4" animBg="1"/>
      <p:bldP spid="30" grpId="5" autoUpdateAnimBg="0"/>
      <p:bldP spid="30" grpId="6" animBg="1"/>
      <p:bldP spid="30" grpId="7" autoUpdateAnimBg="0"/>
      <p:bldP spid="29" grpId="0" animBg="1"/>
      <p:bldP spid="29" grpId="1" animBg="1"/>
      <p:bldP spid="29" grpId="2" autoUpdateAnimBg="0"/>
      <p:bldP spid="29" grpId="3" autoUpdateAnimBg="0"/>
      <p:bldP spid="29" grpId="4" animBg="1"/>
      <p:bldP spid="29" grpId="5" autoUpdateAnimBg="0"/>
      <p:bldP spid="29" grpId="6" animBg="1"/>
      <p:bldP spid="29" grpId="7" autoUpdateAnimBg="0"/>
      <p:bldP spid="22" grpId="0" animBg="1"/>
      <p:bldP spid="22" grpId="1" animBg="1"/>
      <p:bldP spid="22" grpId="2" autoUpdateAnimBg="0"/>
      <p:bldP spid="22" grpId="3" autoUpdateAnimBg="0"/>
      <p:bldP spid="22" grpId="4" animBg="1"/>
      <p:bldP spid="22" grpId="5" autoUpdateAnimBg="0"/>
      <p:bldP spid="22" grpId="6" animBg="1"/>
      <p:bldP spid="22" grpId="7" autoUpdateAnimBg="0"/>
      <p:bldP spid="23" grpId="0" animBg="1"/>
      <p:bldP spid="23" grpId="1" animBg="1"/>
      <p:bldP spid="23" grpId="2" autoUpdateAnimBg="0"/>
      <p:bldP spid="23" grpId="3" autoUpdateAnimBg="0"/>
      <p:bldP spid="23" grpId="4" animBg="1"/>
      <p:bldP spid="23" grpId="5" autoUpdateAnimBg="0"/>
      <p:bldP spid="23" grpId="6" animBg="1"/>
      <p:bldP spid="23" grpId="7" autoUpdateAnimBg="0"/>
      <p:bldP spid="24" grpId="0" animBg="1"/>
      <p:bldP spid="24" grpId="1" animBg="1"/>
      <p:bldP spid="24" grpId="2" autoUpdateAnimBg="0"/>
      <p:bldP spid="24" grpId="3" autoUpdateAnimBg="0"/>
      <p:bldP spid="24" grpId="4" animBg="1"/>
      <p:bldP spid="24" grpId="5" autoUpdateAnimBg="0"/>
      <p:bldP spid="24" grpId="6" animBg="1"/>
      <p:bldP spid="24" grpId="7" autoUpdateAnimBg="0"/>
      <p:bldP spid="25" grpId="0" animBg="1"/>
      <p:bldP spid="25" grpId="1" animBg="1"/>
      <p:bldP spid="25" grpId="2" autoUpdateAnimBg="0"/>
      <p:bldP spid="25" grpId="3" autoUpdateAnimBg="0"/>
      <p:bldP spid="25" grpId="4" animBg="1"/>
      <p:bldP spid="25" grpId="5" autoUpdateAnimBg="0"/>
      <p:bldP spid="25" grpId="6" animBg="1"/>
      <p:bldP spid="25" grpId="7" autoUpdateAnimBg="0"/>
      <p:bldP spid="27" grpId="0" animBg="1"/>
      <p:bldP spid="27" grpId="1" animBg="1"/>
      <p:bldP spid="27" grpId="2" animBg="1"/>
      <p:bldP spid="2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oly Week - Y7-R02-S07 - Jesu Jes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0206" y="7045"/>
            <a:ext cx="609600" cy="609600"/>
          </a:xfrm>
          <a:prstGeom prst="rect">
            <a:avLst/>
          </a:prstGeom>
        </p:spPr>
      </p:pic>
      <p:pic>
        <p:nvPicPr>
          <p:cNvPr id="17"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20" name="Answer E"/>
          <p:cNvSpPr txBox="1"/>
          <p:nvPr/>
        </p:nvSpPr>
        <p:spPr>
          <a:xfrm>
            <a:off x="309170" y="4435446"/>
            <a:ext cx="5478295" cy="307777"/>
          </a:xfrm>
          <a:prstGeom prst="rect">
            <a:avLst/>
          </a:prstGeom>
          <a:noFill/>
        </p:spPr>
        <p:txBody>
          <a:bodyPr wrap="none" lIns="0" rIns="0" rtlCol="0">
            <a:spAutoFit/>
          </a:bodyPr>
          <a:lstStyle/>
          <a:p>
            <a:pPr lvl="0"/>
            <a:r>
              <a:rPr lang="en-NZ" sz="1400" dirty="0">
                <a:solidFill>
                  <a:srgbClr val="FFFFCC"/>
                </a:solidFill>
                <a:latin typeface="ABeeZee" panose="02000000000000000000" pitchFamily="50" charset="0"/>
              </a:rPr>
              <a:t>how much the world needs to share in the life and love of Jesus.</a:t>
            </a:r>
          </a:p>
        </p:txBody>
      </p:sp>
      <p:sp>
        <p:nvSpPr>
          <p:cNvPr id="14" name="E"/>
          <p:cNvSpPr txBox="1"/>
          <p:nvPr/>
        </p:nvSpPr>
        <p:spPr>
          <a:xfrm>
            <a:off x="35841" y="4435446"/>
            <a:ext cx="190240" cy="307777"/>
          </a:xfrm>
          <a:prstGeom prst="rect">
            <a:avLst/>
          </a:prstGeom>
          <a:noFill/>
        </p:spPr>
        <p:txBody>
          <a:bodyPr wrap="none" lIns="36000" rIns="0" rtlCol="0">
            <a:spAutoFit/>
          </a:bodyPr>
          <a:lstStyle/>
          <a:p>
            <a:r>
              <a:rPr lang="en-US" sz="1400" dirty="0" smtClean="0">
                <a:solidFill>
                  <a:srgbClr val="FFFFCC"/>
                </a:solidFill>
                <a:latin typeface="ABeeZee" panose="02000000000000000000" pitchFamily="50" charset="0"/>
              </a:rPr>
              <a:t>E)</a:t>
            </a:r>
            <a:endParaRPr lang="en-NZ" sz="1400" dirty="0">
              <a:solidFill>
                <a:srgbClr val="FFFFCC"/>
              </a:solidFill>
              <a:latin typeface="ABeeZee" panose="02000000000000000000" pitchFamily="50" charset="0"/>
            </a:endParaRPr>
          </a:p>
        </p:txBody>
      </p:sp>
      <p:sp>
        <p:nvSpPr>
          <p:cNvPr id="19" name="Answer D"/>
          <p:cNvSpPr txBox="1"/>
          <p:nvPr/>
        </p:nvSpPr>
        <p:spPr>
          <a:xfrm>
            <a:off x="309170" y="4197949"/>
            <a:ext cx="54145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so </a:t>
            </a:r>
            <a:r>
              <a:rPr lang="en-US" sz="1400" dirty="0">
                <a:solidFill>
                  <a:srgbClr val="FFFFCC"/>
                </a:solidFill>
                <a:latin typeface="ABeeZee" panose="02000000000000000000" pitchFamily="50" charset="0"/>
              </a:rPr>
              <a:t>we can absorb his life and love and become more like him.</a:t>
            </a:r>
            <a:endParaRPr lang="en-NZ" sz="1400" dirty="0">
              <a:solidFill>
                <a:srgbClr val="FFFFCC"/>
              </a:solidFill>
              <a:latin typeface="ABeeZee" panose="02000000000000000000" pitchFamily="50" charset="0"/>
            </a:endParaRPr>
          </a:p>
        </p:txBody>
      </p:sp>
      <p:sp>
        <p:nvSpPr>
          <p:cNvPr id="13" name="D"/>
          <p:cNvSpPr txBox="1"/>
          <p:nvPr/>
        </p:nvSpPr>
        <p:spPr>
          <a:xfrm>
            <a:off x="35841" y="4197949"/>
            <a:ext cx="212682" cy="307777"/>
          </a:xfrm>
          <a:prstGeom prst="rect">
            <a:avLst/>
          </a:prstGeom>
          <a:noFill/>
        </p:spPr>
        <p:txBody>
          <a:bodyPr wrap="none" lIns="36000" rIns="0" rtlCol="0">
            <a:spAutoFit/>
          </a:bodyPr>
          <a:lstStyle/>
          <a:p>
            <a:r>
              <a:rPr lang="en-US" sz="1400" dirty="0" smtClean="0">
                <a:solidFill>
                  <a:srgbClr val="FFFFCC"/>
                </a:solidFill>
                <a:latin typeface="ABeeZee" panose="02000000000000000000" pitchFamily="50" charset="0"/>
              </a:rPr>
              <a:t>D)</a:t>
            </a:r>
            <a:endParaRPr lang="en-NZ" sz="1400" dirty="0">
              <a:solidFill>
                <a:srgbClr val="FFFFCC"/>
              </a:solidFill>
              <a:latin typeface="ABeeZee" panose="02000000000000000000" pitchFamily="50" charset="0"/>
            </a:endParaRPr>
          </a:p>
        </p:txBody>
      </p:sp>
      <p:sp>
        <p:nvSpPr>
          <p:cNvPr id="18" name="Answer C"/>
          <p:cNvSpPr txBox="1"/>
          <p:nvPr/>
        </p:nvSpPr>
        <p:spPr>
          <a:xfrm>
            <a:off x="309170" y="3960452"/>
            <a:ext cx="39516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listen </a:t>
            </a:r>
            <a:r>
              <a:rPr lang="en-US" sz="1400" dirty="0">
                <a:solidFill>
                  <a:srgbClr val="FFFFCC"/>
                </a:solidFill>
                <a:latin typeface="ABeeZee" panose="02000000000000000000" pitchFamily="50" charset="0"/>
              </a:rPr>
              <a:t>to the story of Jesus’ passion and death.</a:t>
            </a:r>
            <a:endParaRPr lang="en-NZ" sz="1400" dirty="0">
              <a:solidFill>
                <a:srgbClr val="FFFFCC"/>
              </a:solidFill>
              <a:latin typeface="ABeeZee" panose="02000000000000000000" pitchFamily="50" charset="0"/>
            </a:endParaRPr>
          </a:p>
        </p:txBody>
      </p:sp>
      <p:sp>
        <p:nvSpPr>
          <p:cNvPr id="12" name="C"/>
          <p:cNvSpPr txBox="1"/>
          <p:nvPr/>
        </p:nvSpPr>
        <p:spPr>
          <a:xfrm>
            <a:off x="35841" y="3960452"/>
            <a:ext cx="198255" cy="307777"/>
          </a:xfrm>
          <a:prstGeom prst="rect">
            <a:avLst/>
          </a:prstGeom>
          <a:noFill/>
        </p:spPr>
        <p:txBody>
          <a:bodyPr wrap="none" lIns="36000" rIns="0" rtlCol="0">
            <a:spAutoFit/>
          </a:bodyPr>
          <a:lstStyle/>
          <a:p>
            <a:r>
              <a:rPr lang="en-US" sz="1400" dirty="0" smtClean="0">
                <a:solidFill>
                  <a:srgbClr val="FFFFCC"/>
                </a:solidFill>
                <a:latin typeface="ABeeZee" panose="02000000000000000000" pitchFamily="50" charset="0"/>
              </a:rPr>
              <a:t>C)</a:t>
            </a:r>
            <a:endParaRPr lang="en-NZ" sz="1400" dirty="0">
              <a:solidFill>
                <a:srgbClr val="FFFFCC"/>
              </a:solidFill>
              <a:latin typeface="ABeeZee" panose="02000000000000000000" pitchFamily="50" charset="0"/>
            </a:endParaRPr>
          </a:p>
        </p:txBody>
      </p:sp>
      <p:sp>
        <p:nvSpPr>
          <p:cNvPr id="16" name="Answer B"/>
          <p:cNvSpPr txBox="1"/>
          <p:nvPr/>
        </p:nvSpPr>
        <p:spPr>
          <a:xfrm>
            <a:off x="309170" y="3722954"/>
            <a:ext cx="6125523"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by </a:t>
            </a:r>
            <a:r>
              <a:rPr lang="en-US" sz="1400" dirty="0">
                <a:solidFill>
                  <a:srgbClr val="FFFFCC"/>
                </a:solidFill>
                <a:latin typeface="ABeeZee" panose="02000000000000000000" pitchFamily="50" charset="0"/>
              </a:rPr>
              <a:t>images, symbols and music make Jesus’ life and love truly present.</a:t>
            </a:r>
            <a:endParaRPr lang="en-NZ" sz="1400" dirty="0">
              <a:solidFill>
                <a:srgbClr val="FFFFCC"/>
              </a:solidFill>
              <a:latin typeface="ABeeZee" panose="02000000000000000000" pitchFamily="50" charset="0"/>
            </a:endParaRPr>
          </a:p>
        </p:txBody>
      </p:sp>
      <p:sp>
        <p:nvSpPr>
          <p:cNvPr id="11" name="B"/>
          <p:cNvSpPr txBox="1"/>
          <p:nvPr/>
        </p:nvSpPr>
        <p:spPr>
          <a:xfrm>
            <a:off x="35841" y="3722954"/>
            <a:ext cx="204667" cy="307777"/>
          </a:xfrm>
          <a:prstGeom prst="rect">
            <a:avLst/>
          </a:prstGeom>
          <a:noFill/>
        </p:spPr>
        <p:txBody>
          <a:bodyPr wrap="none" lIns="36000" rIns="0" rtlCol="0">
            <a:spAutoFit/>
          </a:bodyPr>
          <a:lstStyle/>
          <a:p>
            <a:r>
              <a:rPr lang="en-US" sz="1400" dirty="0" smtClean="0">
                <a:solidFill>
                  <a:srgbClr val="FFFFCC"/>
                </a:solidFill>
                <a:latin typeface="ABeeZee" panose="02000000000000000000" pitchFamily="50" charset="0"/>
              </a:rPr>
              <a:t>B)</a:t>
            </a:r>
            <a:endParaRPr lang="en-NZ" sz="1400" dirty="0">
              <a:solidFill>
                <a:srgbClr val="FFFFCC"/>
              </a:solidFill>
              <a:latin typeface="ABeeZee" panose="02000000000000000000" pitchFamily="50" charset="0"/>
            </a:endParaRPr>
          </a:p>
        </p:txBody>
      </p:sp>
      <p:sp>
        <p:nvSpPr>
          <p:cNvPr id="8" name="Answer A"/>
          <p:cNvSpPr txBox="1"/>
          <p:nvPr/>
        </p:nvSpPr>
        <p:spPr>
          <a:xfrm>
            <a:off x="309170" y="3485456"/>
            <a:ext cx="5293372" cy="307777"/>
          </a:xfrm>
          <a:prstGeom prst="rect">
            <a:avLst/>
          </a:prstGeom>
          <a:noFill/>
        </p:spPr>
        <p:txBody>
          <a:bodyPr wrap="none" lIns="0" rIns="0" rtlCol="0">
            <a:spAutoFit/>
          </a:bodyPr>
          <a:lstStyle/>
          <a:p>
            <a:r>
              <a:rPr lang="en-NZ" sz="1400" dirty="0">
                <a:solidFill>
                  <a:srgbClr val="FFFFCC"/>
                </a:solidFill>
                <a:latin typeface="ABeeZee" panose="02000000000000000000" pitchFamily="50" charset="0"/>
              </a:rPr>
              <a:t>is a powerful reminder of what Jesus did for love of humanity</a:t>
            </a:r>
            <a:r>
              <a:rPr lang="en-NZ" sz="1400" dirty="0" smtClean="0">
                <a:solidFill>
                  <a:srgbClr val="FFFFCC"/>
                </a:solidFill>
                <a:latin typeface="ABeeZee" panose="02000000000000000000" pitchFamily="50" charset="0"/>
              </a:rPr>
              <a:t>.</a:t>
            </a:r>
            <a:endParaRPr lang="en-NZ" sz="1400" dirty="0">
              <a:solidFill>
                <a:srgbClr val="FFFFCC"/>
              </a:solidFill>
              <a:latin typeface="ABeeZee" panose="02000000000000000000" pitchFamily="50" charset="0"/>
            </a:endParaRPr>
          </a:p>
        </p:txBody>
      </p:sp>
      <p:sp>
        <p:nvSpPr>
          <p:cNvPr id="7" name="A"/>
          <p:cNvSpPr txBox="1"/>
          <p:nvPr/>
        </p:nvSpPr>
        <p:spPr>
          <a:xfrm>
            <a:off x="35841" y="3485456"/>
            <a:ext cx="211079" cy="307777"/>
          </a:xfrm>
          <a:prstGeom prst="rect">
            <a:avLst/>
          </a:prstGeom>
          <a:noFill/>
        </p:spPr>
        <p:txBody>
          <a:bodyPr wrap="none" lIns="36000" rIns="0" rtlCol="0">
            <a:spAutoFit/>
          </a:bodyPr>
          <a:lstStyle/>
          <a:p>
            <a:r>
              <a:rPr lang="en-US" sz="1400" dirty="0" smtClean="0">
                <a:solidFill>
                  <a:srgbClr val="FFFFCC"/>
                </a:solidFill>
                <a:latin typeface="ABeeZee" panose="02000000000000000000" pitchFamily="50" charset="0"/>
              </a:rPr>
              <a:t>A)</a:t>
            </a:r>
            <a:endParaRPr lang="en-NZ" sz="1400" dirty="0">
              <a:solidFill>
                <a:srgbClr val="FFFFCC"/>
              </a:solidFill>
              <a:latin typeface="ABeeZee" panose="02000000000000000000" pitchFamily="50" charset="0"/>
            </a:endParaRPr>
          </a:p>
        </p:txBody>
      </p:sp>
      <p:sp>
        <p:nvSpPr>
          <p:cNvPr id="25" name="(B) Sentence-end 5"/>
          <p:cNvSpPr txBox="1"/>
          <p:nvPr/>
        </p:nvSpPr>
        <p:spPr>
          <a:xfrm>
            <a:off x="5012077" y="2888134"/>
            <a:ext cx="4449784" cy="523220"/>
          </a:xfrm>
          <a:prstGeom prst="rect">
            <a:avLst/>
          </a:prstGeom>
          <a:noFill/>
        </p:spPr>
        <p:txBody>
          <a:bodyPr wrap="square" lIns="0" rIns="0" rtlCol="0">
            <a:spAutoFit/>
          </a:bodyPr>
          <a:lstStyle/>
          <a:p>
            <a:pPr marL="2422525" indent="-2422525"/>
            <a:r>
              <a:rPr lang="en-US" sz="1400" spc="-100" dirty="0" smtClean="0">
                <a:solidFill>
                  <a:srgbClr val="FFFFCC"/>
                </a:solidFill>
                <a:latin typeface="ABeeZee" panose="02000000000000000000" pitchFamily="50" charset="0"/>
              </a:rPr>
              <a:t>by </a:t>
            </a:r>
            <a:r>
              <a:rPr lang="en-US" sz="1400" spc="-100" dirty="0">
                <a:solidFill>
                  <a:srgbClr val="FFFFCC"/>
                </a:solidFill>
                <a:latin typeface="ABeeZee" panose="02000000000000000000" pitchFamily="50" charset="0"/>
              </a:rPr>
              <a:t>images, symbols and music </a:t>
            </a:r>
            <a:r>
              <a:rPr lang="en-US" sz="1400" spc="-100" dirty="0" smtClean="0">
                <a:solidFill>
                  <a:srgbClr val="FFFFCC"/>
                </a:solidFill>
                <a:latin typeface="ABeeZee" panose="02000000000000000000" pitchFamily="50" charset="0"/>
              </a:rPr>
              <a:t>make Jesus</a:t>
            </a:r>
            <a:r>
              <a:rPr lang="en-US" sz="1400" spc="-100" dirty="0">
                <a:solidFill>
                  <a:srgbClr val="FFFFCC"/>
                </a:solidFill>
                <a:latin typeface="ABeeZee" panose="02000000000000000000" pitchFamily="50" charset="0"/>
              </a:rPr>
              <a:t>’ life </a:t>
            </a:r>
            <a:r>
              <a:rPr lang="en-US" sz="1400" spc="-100" dirty="0" smtClean="0">
                <a:solidFill>
                  <a:srgbClr val="FFFFCC"/>
                </a:solidFill>
                <a:latin typeface="ABeeZee" panose="02000000000000000000" pitchFamily="50" charset="0"/>
              </a:rPr>
              <a:t>and</a:t>
            </a:r>
            <a:br>
              <a:rPr lang="en-US" sz="1400" spc="-100" dirty="0" smtClean="0">
                <a:solidFill>
                  <a:srgbClr val="FFFFCC"/>
                </a:solidFill>
                <a:latin typeface="ABeeZee" panose="02000000000000000000" pitchFamily="50" charset="0"/>
              </a:rPr>
            </a:br>
            <a:r>
              <a:rPr lang="en-US" sz="1400" spc="-100" dirty="0" smtClean="0">
                <a:solidFill>
                  <a:srgbClr val="FFFFCC"/>
                </a:solidFill>
                <a:latin typeface="ABeeZee" panose="02000000000000000000" pitchFamily="50" charset="0"/>
              </a:rPr>
              <a:t>love truly present</a:t>
            </a:r>
            <a:r>
              <a:rPr lang="en-US" sz="1400" spc="-100" dirty="0">
                <a:solidFill>
                  <a:srgbClr val="FFFFCC"/>
                </a:solidFill>
                <a:latin typeface="ABeeZee" panose="02000000000000000000" pitchFamily="50" charset="0"/>
              </a:rPr>
              <a:t>.</a:t>
            </a:r>
            <a:endParaRPr lang="en-NZ" sz="1400" spc="-100" dirty="0">
              <a:solidFill>
                <a:srgbClr val="FFFFCC"/>
              </a:solidFill>
              <a:latin typeface="ABeeZee" panose="02000000000000000000" pitchFamily="50" charset="0"/>
            </a:endParaRPr>
          </a:p>
        </p:txBody>
      </p:sp>
      <p:sp>
        <p:nvSpPr>
          <p:cNvPr id="23" name="(E) Sentence-end 4"/>
          <p:cNvSpPr txBox="1"/>
          <p:nvPr/>
        </p:nvSpPr>
        <p:spPr>
          <a:xfrm>
            <a:off x="5085829" y="2008950"/>
            <a:ext cx="4288680" cy="523220"/>
          </a:xfrm>
          <a:prstGeom prst="rect">
            <a:avLst/>
          </a:prstGeom>
          <a:noFill/>
        </p:spPr>
        <p:txBody>
          <a:bodyPr wrap="square" lIns="0" rIns="0" rtlCol="0">
            <a:spAutoFit/>
          </a:bodyPr>
          <a:lstStyle/>
          <a:p>
            <a:pPr marL="2687638" lvl="0" indent="-2687638"/>
            <a:r>
              <a:rPr lang="en-NZ" sz="1400" spc="-100" dirty="0">
                <a:solidFill>
                  <a:srgbClr val="FFFFCC"/>
                </a:solidFill>
                <a:latin typeface="ABeeZee" panose="02000000000000000000" pitchFamily="50" charset="0"/>
              </a:rPr>
              <a:t>how much the world needs to share </a:t>
            </a:r>
            <a:r>
              <a:rPr lang="en-NZ" sz="1400" spc="-100" dirty="0" smtClean="0">
                <a:solidFill>
                  <a:srgbClr val="FFFFCC"/>
                </a:solidFill>
                <a:latin typeface="ABeeZee" panose="02000000000000000000" pitchFamily="50" charset="0"/>
              </a:rPr>
              <a:t>in the </a:t>
            </a:r>
            <a:r>
              <a:rPr lang="en-NZ" sz="1400" spc="-100" dirty="0">
                <a:solidFill>
                  <a:srgbClr val="FFFFCC"/>
                </a:solidFill>
                <a:latin typeface="ABeeZee" panose="02000000000000000000" pitchFamily="50" charset="0"/>
              </a:rPr>
              <a:t>life </a:t>
            </a:r>
            <a:r>
              <a:rPr lang="en-NZ" sz="1400" spc="-100" dirty="0" smtClean="0">
                <a:solidFill>
                  <a:srgbClr val="FFFFCC"/>
                </a:solidFill>
                <a:latin typeface="ABeeZee" panose="02000000000000000000" pitchFamily="50" charset="0"/>
              </a:rPr>
              <a:t>and</a:t>
            </a:r>
            <a:br>
              <a:rPr lang="en-NZ" sz="1400" spc="-100" dirty="0" smtClean="0">
                <a:solidFill>
                  <a:srgbClr val="FFFFCC"/>
                </a:solidFill>
                <a:latin typeface="ABeeZee" panose="02000000000000000000" pitchFamily="50" charset="0"/>
              </a:rPr>
            </a:br>
            <a:r>
              <a:rPr lang="en-NZ" sz="1400" spc="-100" dirty="0" smtClean="0">
                <a:solidFill>
                  <a:srgbClr val="FFFFCC"/>
                </a:solidFill>
                <a:latin typeface="ABeeZee" panose="02000000000000000000" pitchFamily="50" charset="0"/>
              </a:rPr>
              <a:t>love </a:t>
            </a:r>
            <a:r>
              <a:rPr lang="en-NZ" sz="1400" spc="-100" dirty="0">
                <a:solidFill>
                  <a:srgbClr val="FFFFCC"/>
                </a:solidFill>
                <a:latin typeface="ABeeZee" panose="02000000000000000000" pitchFamily="50" charset="0"/>
              </a:rPr>
              <a:t>of Jesus.</a:t>
            </a:r>
          </a:p>
        </p:txBody>
      </p:sp>
      <p:sp>
        <p:nvSpPr>
          <p:cNvPr id="24" name="(D) Sentence-end 3"/>
          <p:cNvSpPr txBox="1"/>
          <p:nvPr/>
        </p:nvSpPr>
        <p:spPr>
          <a:xfrm>
            <a:off x="4668382" y="2447645"/>
            <a:ext cx="4714147" cy="307777"/>
          </a:xfrm>
          <a:prstGeom prst="rect">
            <a:avLst/>
          </a:prstGeom>
          <a:noFill/>
        </p:spPr>
        <p:txBody>
          <a:bodyPr wrap="square" lIns="0" rIns="0" rtlCol="0">
            <a:spAutoFit/>
          </a:bodyPr>
          <a:lstStyle/>
          <a:p>
            <a:pPr marL="1347788" indent="-1347788"/>
            <a:r>
              <a:rPr lang="en-US" sz="1400" spc="-100" dirty="0" smtClean="0">
                <a:solidFill>
                  <a:srgbClr val="FFFFCC"/>
                </a:solidFill>
                <a:latin typeface="ABeeZee" panose="02000000000000000000" pitchFamily="50" charset="0"/>
              </a:rPr>
              <a:t>so </a:t>
            </a:r>
            <a:r>
              <a:rPr lang="en-US" sz="1400" spc="-100" dirty="0">
                <a:solidFill>
                  <a:srgbClr val="FFFFCC"/>
                </a:solidFill>
                <a:latin typeface="ABeeZee" panose="02000000000000000000" pitchFamily="50" charset="0"/>
              </a:rPr>
              <a:t>we can absorb his life and love </a:t>
            </a:r>
            <a:r>
              <a:rPr lang="en-US" sz="1400" spc="-100" dirty="0" smtClean="0">
                <a:solidFill>
                  <a:srgbClr val="FFFFCC"/>
                </a:solidFill>
                <a:latin typeface="ABeeZee" panose="02000000000000000000" pitchFamily="50" charset="0"/>
              </a:rPr>
              <a:t>and become </a:t>
            </a:r>
            <a:r>
              <a:rPr lang="en-US" sz="1400" spc="-100" dirty="0">
                <a:solidFill>
                  <a:srgbClr val="FFFFCC"/>
                </a:solidFill>
                <a:latin typeface="ABeeZee" panose="02000000000000000000" pitchFamily="50" charset="0"/>
              </a:rPr>
              <a:t>more like him.</a:t>
            </a:r>
            <a:endParaRPr lang="en-NZ" sz="1400" spc="-100" dirty="0">
              <a:solidFill>
                <a:srgbClr val="FFFFCC"/>
              </a:solidFill>
              <a:latin typeface="ABeeZee" panose="02000000000000000000" pitchFamily="50" charset="0"/>
            </a:endParaRPr>
          </a:p>
        </p:txBody>
      </p:sp>
      <p:sp>
        <p:nvSpPr>
          <p:cNvPr id="22" name="(A) Sentence-end 2"/>
          <p:cNvSpPr txBox="1"/>
          <p:nvPr/>
        </p:nvSpPr>
        <p:spPr>
          <a:xfrm>
            <a:off x="4120523" y="1563970"/>
            <a:ext cx="4456605" cy="307777"/>
          </a:xfrm>
          <a:prstGeom prst="rect">
            <a:avLst/>
          </a:prstGeom>
          <a:noFill/>
        </p:spPr>
        <p:txBody>
          <a:bodyPr wrap="none" lIns="0" rIns="0" rtlCol="0">
            <a:spAutoFit/>
          </a:bodyPr>
          <a:lstStyle/>
          <a:p>
            <a:pPr marL="3497263" indent="-3497263"/>
            <a:r>
              <a:rPr lang="en-NZ" sz="1400" spc="-100" dirty="0">
                <a:solidFill>
                  <a:srgbClr val="FFFFCC"/>
                </a:solidFill>
                <a:latin typeface="ABeeZee" panose="02000000000000000000" pitchFamily="50" charset="0"/>
              </a:rPr>
              <a:t>is a powerful reminder of what Jesus did for love </a:t>
            </a:r>
            <a:r>
              <a:rPr lang="en-NZ" sz="1400" spc="-100" dirty="0" smtClean="0">
                <a:solidFill>
                  <a:srgbClr val="FFFFCC"/>
                </a:solidFill>
                <a:latin typeface="ABeeZee" panose="02000000000000000000" pitchFamily="50" charset="0"/>
              </a:rPr>
              <a:t>of humanity.</a:t>
            </a:r>
            <a:endParaRPr lang="en-NZ" sz="1400" spc="-100" dirty="0">
              <a:solidFill>
                <a:srgbClr val="FFFFCC"/>
              </a:solidFill>
              <a:latin typeface="ABeeZee" panose="02000000000000000000" pitchFamily="50" charset="0"/>
            </a:endParaRPr>
          </a:p>
        </p:txBody>
      </p:sp>
      <p:sp>
        <p:nvSpPr>
          <p:cNvPr id="21" name="(C) Sentence-end 1"/>
          <p:cNvSpPr txBox="1"/>
          <p:nvPr/>
        </p:nvSpPr>
        <p:spPr>
          <a:xfrm>
            <a:off x="3771548" y="1129767"/>
            <a:ext cx="3336106" cy="307777"/>
          </a:xfrm>
          <a:prstGeom prst="rect">
            <a:avLst/>
          </a:prstGeom>
          <a:noFill/>
        </p:spPr>
        <p:txBody>
          <a:bodyPr wrap="none" lIns="0" rIns="0" rtlCol="0">
            <a:spAutoFit/>
          </a:bodyPr>
          <a:lstStyle/>
          <a:p>
            <a:r>
              <a:rPr lang="en-US" sz="1400" spc="-100" dirty="0" smtClean="0">
                <a:solidFill>
                  <a:srgbClr val="FFFFCC"/>
                </a:solidFill>
                <a:latin typeface="ABeeZee" panose="02000000000000000000" pitchFamily="50" charset="0"/>
              </a:rPr>
              <a:t>listen </a:t>
            </a:r>
            <a:r>
              <a:rPr lang="en-US" sz="1400" spc="-100" dirty="0">
                <a:solidFill>
                  <a:srgbClr val="FFFFCC"/>
                </a:solidFill>
                <a:latin typeface="ABeeZee" panose="02000000000000000000" pitchFamily="50" charset="0"/>
              </a:rPr>
              <a:t>to the story of Jesus’ passion and death.</a:t>
            </a:r>
            <a:endParaRPr lang="en-NZ" sz="1400" spc="-100" dirty="0">
              <a:solidFill>
                <a:srgbClr val="FFFFCC"/>
              </a:solidFill>
              <a:latin typeface="ABeeZee" panose="02000000000000000000" pitchFamily="50" charset="0"/>
            </a:endParaRPr>
          </a:p>
        </p:txBody>
      </p:sp>
      <p:sp>
        <p:nvSpPr>
          <p:cNvPr id="3" name="Sentence"/>
          <p:cNvSpPr txBox="1"/>
          <p:nvPr/>
        </p:nvSpPr>
        <p:spPr>
          <a:xfrm>
            <a:off x="-4931" y="1121309"/>
            <a:ext cx="6291385" cy="2092881"/>
          </a:xfrm>
          <a:prstGeom prst="rect">
            <a:avLst/>
          </a:prstGeom>
          <a:noFill/>
        </p:spPr>
        <p:txBody>
          <a:bodyPr wrap="square" rtlCol="0">
            <a:spAutoFit/>
          </a:bodyPr>
          <a:lstStyle/>
          <a:p>
            <a:pPr marL="176213" lvl="0" indent="-176213">
              <a:spcAft>
                <a:spcPts val="1800"/>
              </a:spcAft>
              <a:buFont typeface="+mj-lt"/>
              <a:buAutoNum type="arabicParenR"/>
            </a:pPr>
            <a:r>
              <a:rPr lang="en-NZ" sz="1400" spc="-100" dirty="0">
                <a:solidFill>
                  <a:srgbClr val="FFFFCC"/>
                </a:solidFill>
                <a:latin typeface="ABeeZee" panose="02000000000000000000" pitchFamily="50" charset="0"/>
              </a:rPr>
              <a:t>People share in the life and love of Jesus as they</a:t>
            </a:r>
          </a:p>
          <a:p>
            <a:pPr marL="176213" lvl="0" indent="-176213">
              <a:spcAft>
                <a:spcPts val="1800"/>
              </a:spcAft>
              <a:buFont typeface="+mj-lt"/>
              <a:buAutoNum type="arabicParenR"/>
            </a:pPr>
            <a:r>
              <a:rPr lang="en-NZ" sz="1400" spc="-100" dirty="0">
                <a:solidFill>
                  <a:srgbClr val="FFFFCC"/>
                </a:solidFill>
                <a:latin typeface="ABeeZee" panose="02000000000000000000" pitchFamily="50" charset="0"/>
              </a:rPr>
              <a:t>The image of Jesus on the cross as people venerate it</a:t>
            </a:r>
          </a:p>
          <a:p>
            <a:pPr marL="176213" lvl="0" indent="-176213">
              <a:spcAft>
                <a:spcPts val="1800"/>
              </a:spcAft>
              <a:buFont typeface="+mj-lt"/>
              <a:buAutoNum type="arabicParenR"/>
            </a:pPr>
            <a:r>
              <a:rPr lang="en-NZ" sz="1400" spc="-100" dirty="0">
                <a:solidFill>
                  <a:srgbClr val="FFFFCC"/>
                </a:solidFill>
                <a:latin typeface="ABeeZee" panose="02000000000000000000" pitchFamily="50" charset="0"/>
              </a:rPr>
              <a:t>As we pray the words of the Intercessory Prayers they remind us of</a:t>
            </a:r>
          </a:p>
          <a:p>
            <a:pPr marL="176213" lvl="0" indent="-176213">
              <a:spcAft>
                <a:spcPts val="1800"/>
              </a:spcAft>
              <a:buFont typeface="+mj-lt"/>
              <a:buAutoNum type="arabicParenR"/>
            </a:pPr>
            <a:r>
              <a:rPr lang="en-NZ" sz="1400" spc="-100" dirty="0">
                <a:solidFill>
                  <a:srgbClr val="FFFFCC"/>
                </a:solidFill>
                <a:latin typeface="ABeeZee" panose="02000000000000000000" pitchFamily="50" charset="0"/>
              </a:rPr>
              <a:t>Through the Eucharist Jesus gives us himself to eat and drink</a:t>
            </a:r>
          </a:p>
          <a:p>
            <a:pPr marL="176213" lvl="0" indent="-176213">
              <a:spcAft>
                <a:spcPts val="1800"/>
              </a:spcAft>
              <a:buFont typeface="+mj-lt"/>
              <a:buAutoNum type="arabicParenR"/>
            </a:pPr>
            <a:r>
              <a:rPr lang="en-NZ" sz="1400" spc="-100" dirty="0">
                <a:solidFill>
                  <a:srgbClr val="FFFFCC"/>
                </a:solidFill>
                <a:latin typeface="ABeeZee" panose="02000000000000000000" pitchFamily="50" charset="0"/>
              </a:rPr>
              <a:t>The presence of the people participating in the rituals </a:t>
            </a:r>
            <a:r>
              <a:rPr lang="en-NZ" sz="1400" spc="-100" dirty="0" smtClean="0">
                <a:solidFill>
                  <a:srgbClr val="FFFFCC"/>
                </a:solidFill>
                <a:latin typeface="ABeeZee" panose="02000000000000000000" pitchFamily="50" charset="0"/>
              </a:rPr>
              <a:t>surrounded</a:t>
            </a:r>
            <a:endParaRPr lang="en-NZ" sz="1400" spc="-100" dirty="0">
              <a:solidFill>
                <a:srgbClr val="FFFFCC"/>
              </a:solidFill>
              <a:latin typeface="ABeeZee" panose="02000000000000000000" pitchFamily="50" charset="0"/>
            </a:endParaRPr>
          </a:p>
        </p:txBody>
      </p:sp>
      <p:sp>
        <p:nvSpPr>
          <p:cNvPr id="2" name="Title"/>
          <p:cNvSpPr>
            <a:spLocks noGrp="1"/>
          </p:cNvSpPr>
          <p:nvPr>
            <p:ph type="ctrTitle"/>
          </p:nvPr>
        </p:nvSpPr>
        <p:spPr>
          <a:xfrm>
            <a:off x="-128335" y="89211"/>
            <a:ext cx="9482665" cy="900000"/>
          </a:xfrm>
        </p:spPr>
        <p:txBody>
          <a:bodyPr>
            <a:noAutofit/>
          </a:bodyPr>
          <a:lstStyle/>
          <a:p>
            <a:r>
              <a:rPr lang="en-NZ" sz="3200" dirty="0">
                <a:solidFill>
                  <a:srgbClr val="FFFFCC"/>
                </a:solidFill>
                <a:latin typeface="ABeeZee" panose="02000000000000000000" pitchFamily="50" charset="0"/>
              </a:rPr>
              <a:t>How People can share in the Life and Love of Jesus through the Good Friday Liturgy</a:t>
            </a:r>
            <a:endParaRPr lang="en-GB" sz="32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Tool instructions"/>
          <p:cNvSpPr txBox="1"/>
          <p:nvPr/>
        </p:nvSpPr>
        <p:spPr>
          <a:xfrm>
            <a:off x="2845428" y="4774168"/>
            <a:ext cx="3453189" cy="369332"/>
          </a:xfrm>
          <a:prstGeom prst="rect">
            <a:avLst/>
          </a:prstGeom>
          <a:noFill/>
        </p:spPr>
        <p:txBody>
          <a:bodyPr wrap="none" rtlCol="0">
            <a:spAutoFit/>
          </a:bodyPr>
          <a:lstStyle/>
          <a:p>
            <a:pPr algn="ctr"/>
            <a:r>
              <a:rPr lang="en-US"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the statement that correctly completes the sentences.</a:t>
            </a:r>
            <a:endParaRPr lang="en-NZ"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a:p>
            <a:pPr algn="ctr"/>
            <a:endPar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7"/>
          <a:stretch>
            <a:fillRect/>
          </a:stretch>
        </p:blipFill>
        <p:spPr>
          <a:xfrm>
            <a:off x="6161645" y="3665196"/>
            <a:ext cx="2975092" cy="770250"/>
          </a:xfrm>
          <a:prstGeom prst="rect">
            <a:avLst/>
          </a:prstGeom>
        </p:spPr>
      </p:pic>
      <p:sp>
        <p:nvSpPr>
          <p:cNvPr id="27"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Tool instructions stop"/>
          <p:cNvSpPr txBox="1"/>
          <p:nvPr/>
        </p:nvSpPr>
        <p:spPr>
          <a:xfrm>
            <a:off x="3406524" y="4912668"/>
            <a:ext cx="2416046"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the audio button to stop </a:t>
            </a:r>
            <a:r>
              <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rPr>
              <a:t>‘Jesu </a:t>
            </a:r>
            <a:r>
              <a:rPr lang="en-GB" sz="900" dirty="0" err="1">
                <a:solidFill>
                  <a:srgbClr val="FFFFCC"/>
                </a:solidFill>
                <a:latin typeface="ABeeZee" panose="02000000000000000000" pitchFamily="50" charset="0"/>
                <a:ea typeface="Adobe Gothic Std B" panose="020B0800000000000000" pitchFamily="34" charset="-128"/>
                <a:cs typeface="Arial" panose="020B0604020202020204" pitchFamily="34" charset="0"/>
              </a:rPr>
              <a:t>Jesu</a:t>
            </a:r>
            <a:r>
              <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rPr>
              <a:t>’</a:t>
            </a:r>
          </a:p>
        </p:txBody>
      </p:sp>
      <p:sp>
        <p:nvSpPr>
          <p:cNvPr id="29" name="TextBox: Tool instructions start"/>
          <p:cNvSpPr txBox="1"/>
          <p:nvPr/>
        </p:nvSpPr>
        <p:spPr>
          <a:xfrm>
            <a:off x="3405723" y="4912668"/>
            <a:ext cx="2417649" cy="230832"/>
          </a:xfrm>
          <a:prstGeom prst="rect">
            <a:avLst/>
          </a:prstGeom>
          <a:noFill/>
        </p:spPr>
        <p:txBody>
          <a:bodyPr wrap="none" rtlCol="0">
            <a:spAutoFit/>
          </a:bodyPr>
          <a:lstStyle/>
          <a:p>
            <a:pPr algn="ctr"/>
            <a:r>
              <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rPr>
              <a:t>Click the audio button to play </a:t>
            </a:r>
            <a:r>
              <a:rPr lang="en-GB"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‘Jesu </a:t>
            </a:r>
            <a:r>
              <a:rPr lang="en-GB" sz="900" dirty="0" err="1"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Jesu</a:t>
            </a:r>
            <a:r>
              <a:rPr lang="en-GB" sz="900" dirty="0" smtClean="0">
                <a:solidFill>
                  <a:srgbClr val="FFFFCC"/>
                </a:solidFill>
                <a:latin typeface="ABeeZee" panose="02000000000000000000" pitchFamily="50" charset="0"/>
                <a:ea typeface="Adobe Gothic Std B" panose="020B0800000000000000" pitchFamily="34" charset="-128"/>
                <a:cs typeface="Arial" panose="020B0604020202020204" pitchFamily="34" charset="0"/>
              </a:rPr>
              <a:t>’</a:t>
            </a:r>
            <a:endParaRPr lang="en-GB" sz="900" dirty="0">
              <a:solidFill>
                <a:srgbClr val="FFFFCC"/>
              </a:solidFill>
              <a:latin typeface="ABeeZee" panose="02000000000000000000" pitchFamily="50"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xit" presetSubtype="0" fill="hold" grpId="1"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7" presetClass="exit" presetSubtype="0" fill="hold" grpId="1"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7" presetClass="exit" presetSubtype="0" fill="hold" grpId="1" nodeType="withEffect">
                                  <p:stCondLst>
                                    <p:cond delay="0"/>
                                  </p:stCondLst>
                                  <p:childTnLst>
                                    <p:animEffect transition="out" filter="fade">
                                      <p:cBhvr>
                                        <p:cTn id="48" dur="1000"/>
                                        <p:tgtEl>
                                          <p:spTgt spid="18"/>
                                        </p:tgtEl>
                                      </p:cBhvr>
                                    </p:animEffect>
                                    <p:anim calcmode="lin" valueType="num">
                                      <p:cBhvr>
                                        <p:cTn id="49" dur="1000"/>
                                        <p:tgtEl>
                                          <p:spTgt spid="18"/>
                                        </p:tgtEl>
                                        <p:attrNameLst>
                                          <p:attrName>ppt_x</p:attrName>
                                        </p:attrNameLst>
                                      </p:cBhvr>
                                      <p:tavLst>
                                        <p:tav tm="0">
                                          <p:val>
                                            <p:strVal val="ppt_x"/>
                                          </p:val>
                                        </p:tav>
                                        <p:tav tm="100000">
                                          <p:val>
                                            <p:strVal val="ppt_x"/>
                                          </p:val>
                                        </p:tav>
                                      </p:tavLst>
                                    </p:anim>
                                    <p:anim calcmode="lin" valueType="num">
                                      <p:cBhvr>
                                        <p:cTn id="50" dur="1000"/>
                                        <p:tgtEl>
                                          <p:spTgt spid="18"/>
                                        </p:tgtEl>
                                        <p:attrNameLst>
                                          <p:attrName>ppt_y</p:attrName>
                                        </p:attrNameLst>
                                      </p:cBhvr>
                                      <p:tavLst>
                                        <p:tav tm="0">
                                          <p:val>
                                            <p:strVal val="ppt_y"/>
                                          </p:val>
                                        </p:tav>
                                        <p:tav tm="100000">
                                          <p:val>
                                            <p:strVal val="ppt_y-.1"/>
                                          </p:val>
                                        </p:tav>
                                      </p:tavLst>
                                    </p:anim>
                                    <p:set>
                                      <p:cBhvr>
                                        <p:cTn id="51" dur="1" fill="hold">
                                          <p:stCondLst>
                                            <p:cond delay="999"/>
                                          </p:stCondLst>
                                        </p:cTn>
                                        <p:tgtEl>
                                          <p:spTgt spid="1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par>
                                <p:cTn id="63" presetID="47" presetClass="exit" presetSubtype="0" fill="hold" grpId="1" nodeType="withEffect">
                                  <p:stCondLst>
                                    <p:cond delay="0"/>
                                  </p:stCondLst>
                                  <p:childTnLst>
                                    <p:animEffect transition="out" filter="fade">
                                      <p:cBhvr>
                                        <p:cTn id="64" dur="1000"/>
                                        <p:tgtEl>
                                          <p:spTgt spid="19"/>
                                        </p:tgtEl>
                                      </p:cBhvr>
                                    </p:animEffect>
                                    <p:anim calcmode="lin" valueType="num">
                                      <p:cBhvr>
                                        <p:cTn id="65" dur="1000"/>
                                        <p:tgtEl>
                                          <p:spTgt spid="19"/>
                                        </p:tgtEl>
                                        <p:attrNameLst>
                                          <p:attrName>ppt_x</p:attrName>
                                        </p:attrNameLst>
                                      </p:cBhvr>
                                      <p:tavLst>
                                        <p:tav tm="0">
                                          <p:val>
                                            <p:strVal val="ppt_x"/>
                                          </p:val>
                                        </p:tav>
                                        <p:tav tm="100000">
                                          <p:val>
                                            <p:strVal val="ppt_x"/>
                                          </p:val>
                                        </p:tav>
                                      </p:tavLst>
                                    </p:anim>
                                    <p:anim calcmode="lin" valueType="num">
                                      <p:cBhvr>
                                        <p:cTn id="66" dur="1000"/>
                                        <p:tgtEl>
                                          <p:spTgt spid="19"/>
                                        </p:tgtEl>
                                        <p:attrNameLst>
                                          <p:attrName>ppt_y</p:attrName>
                                        </p:attrNameLst>
                                      </p:cBhvr>
                                      <p:tavLst>
                                        <p:tav tm="0">
                                          <p:val>
                                            <p:strVal val="ppt_y"/>
                                          </p:val>
                                        </p:tav>
                                        <p:tav tm="100000">
                                          <p:val>
                                            <p:strVal val="ppt_y-.1"/>
                                          </p:val>
                                        </p:tav>
                                      </p:tavLst>
                                    </p:anim>
                                    <p:set>
                                      <p:cBhvr>
                                        <p:cTn id="67" dur="1" fill="hold">
                                          <p:stCondLst>
                                            <p:cond delay="999"/>
                                          </p:stCondLst>
                                        </p:cTn>
                                        <p:tgtEl>
                                          <p:spTgt spid="1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42"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1000"/>
                                        <p:tgtEl>
                                          <p:spTgt spid="23"/>
                                        </p:tgtEl>
                                      </p:cBhvr>
                                    </p:animEffect>
                                    <p:anim calcmode="lin" valueType="num">
                                      <p:cBhvr>
                                        <p:cTn id="77" dur="1000" fill="hold"/>
                                        <p:tgtEl>
                                          <p:spTgt spid="23"/>
                                        </p:tgtEl>
                                        <p:attrNameLst>
                                          <p:attrName>ppt_x</p:attrName>
                                        </p:attrNameLst>
                                      </p:cBhvr>
                                      <p:tavLst>
                                        <p:tav tm="0">
                                          <p:val>
                                            <p:strVal val="#ppt_x"/>
                                          </p:val>
                                        </p:tav>
                                        <p:tav tm="100000">
                                          <p:val>
                                            <p:strVal val="#ppt_x"/>
                                          </p:val>
                                        </p:tav>
                                      </p:tavLst>
                                    </p:anim>
                                    <p:anim calcmode="lin" valueType="num">
                                      <p:cBhvr>
                                        <p:cTn id="78" dur="1000" fill="hold"/>
                                        <p:tgtEl>
                                          <p:spTgt spid="23"/>
                                        </p:tgtEl>
                                        <p:attrNameLst>
                                          <p:attrName>ppt_y</p:attrName>
                                        </p:attrNameLst>
                                      </p:cBhvr>
                                      <p:tavLst>
                                        <p:tav tm="0">
                                          <p:val>
                                            <p:strVal val="#ppt_y+.1"/>
                                          </p:val>
                                        </p:tav>
                                        <p:tav tm="100000">
                                          <p:val>
                                            <p:strVal val="#ppt_y"/>
                                          </p:val>
                                        </p:tav>
                                      </p:tavLst>
                                    </p:anim>
                                  </p:childTnLst>
                                </p:cTn>
                              </p:par>
                              <p:par>
                                <p:cTn id="79" presetID="47" presetClass="exit" presetSubtype="0" fill="hold" grpId="1" nodeType="with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0"/>
                                        <p:tgtEl>
                                          <p:spTgt spid="20"/>
                                        </p:tgtEl>
                                        <p:attrNameLst>
                                          <p:attrName>ppt_y</p:attrName>
                                        </p:attrNameLst>
                                      </p:cBhvr>
                                      <p:tavLst>
                                        <p:tav tm="0">
                                          <p:val>
                                            <p:strVal val="ppt_y"/>
                                          </p:val>
                                        </p:tav>
                                        <p:tav tm="100000">
                                          <p:val>
                                            <p:strVal val="ppt_y-.1"/>
                                          </p:val>
                                        </p:tav>
                                      </p:tavLst>
                                    </p:anim>
                                    <p:set>
                                      <p:cBhvr>
                                        <p:cTn id="83" dur="1" fill="hold">
                                          <p:stCondLst>
                                            <p:cond delay="999"/>
                                          </p:stCondLst>
                                        </p:cTn>
                                        <p:tgtEl>
                                          <p:spTgt spid="2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2" nodeType="clickEffect">
                                  <p:stCondLst>
                                    <p:cond delay="0"/>
                                  </p:stCondLst>
                                  <p:childTnLst>
                                    <p:set>
                                      <p:cBhvr>
                                        <p:cTn id="91" dur="1" fill="hold">
                                          <p:stCondLst>
                                            <p:cond delay="0"/>
                                          </p:stCondLst>
                                        </p:cTn>
                                        <p:tgtEl>
                                          <p:spTgt spid="8"/>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7"/>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par>
                                <p:cTn id="98" presetID="1" presetClass="entr" presetSubtype="0" fill="hold" grpId="2" nodeType="withEffect">
                                  <p:stCondLst>
                                    <p:cond delay="0"/>
                                  </p:stCondLst>
                                  <p:childTnLst>
                                    <p:set>
                                      <p:cBhvr>
                                        <p:cTn id="99" dur="1" fill="hold">
                                          <p:stCondLst>
                                            <p:cond delay="0"/>
                                          </p:stCondLst>
                                        </p:cTn>
                                        <p:tgtEl>
                                          <p:spTgt spid="18"/>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9"/>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22"/>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1"/>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0" restart="whenNotActive" fill="hold" evtFilter="cancelBubble" nodeType="interactiveSeq">
                <p:stCondLst>
                  <p:cond evt="onClick" delay="0">
                    <p:tgtEl>
                      <p:spTgt spid="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grpId="3" nodeType="clickEffect">
                                  <p:stCondLst>
                                    <p:cond delay="0"/>
                                  </p:stCondLst>
                                  <p:childTnLst>
                                    <p:set>
                                      <p:cBhvr>
                                        <p:cTn id="124" dur="1" fill="hold">
                                          <p:stCondLst>
                                            <p:cond delay="0"/>
                                          </p:stCondLst>
                                        </p:cTn>
                                        <p:tgtEl>
                                          <p:spTgt spid="8"/>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7"/>
                                        </p:tgtEl>
                                        <p:attrNameLst>
                                          <p:attrName>style.visibility</p:attrName>
                                        </p:attrNameLst>
                                      </p:cBhvr>
                                      <p:to>
                                        <p:strVal val="visible"/>
                                      </p:to>
                                    </p:set>
                                  </p:childTnLst>
                                </p:cTn>
                              </p:par>
                              <p:par>
                                <p:cTn id="127" presetID="1" presetClass="entr" presetSubtype="0" fill="hold" grpId="3" nodeType="withEffect">
                                  <p:stCondLst>
                                    <p:cond delay="0"/>
                                  </p:stCondLst>
                                  <p:childTnLst>
                                    <p:set>
                                      <p:cBhvr>
                                        <p:cTn id="128" dur="1" fill="hold">
                                          <p:stCondLst>
                                            <p:cond delay="0"/>
                                          </p:stCondLst>
                                        </p:cTn>
                                        <p:tgtEl>
                                          <p:spTgt spid="16"/>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par>
                                <p:cTn id="131" presetID="1" presetClass="entr" presetSubtype="0" fill="hold" grpId="3" nodeType="with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par>
                                <p:cTn id="133" presetID="1" presetClass="entr" presetSubtype="0" fill="hold" grpId="2" nodeType="withEffect">
                                  <p:stCondLst>
                                    <p:cond delay="0"/>
                                  </p:stCondLst>
                                  <p:childTnLst>
                                    <p:set>
                                      <p:cBhvr>
                                        <p:cTn id="134" dur="1" fill="hold">
                                          <p:stCondLst>
                                            <p:cond delay="0"/>
                                          </p:stCondLst>
                                        </p:cTn>
                                        <p:tgtEl>
                                          <p:spTgt spid="12"/>
                                        </p:tgtEl>
                                        <p:attrNameLst>
                                          <p:attrName>style.visibility</p:attrName>
                                        </p:attrNameLst>
                                      </p:cBhvr>
                                      <p:to>
                                        <p:strVal val="visible"/>
                                      </p:to>
                                    </p:set>
                                  </p:childTnLst>
                                </p:cTn>
                              </p:par>
                              <p:par>
                                <p:cTn id="135" presetID="1" presetClass="entr" presetSubtype="0" fill="hold" grpId="3" nodeType="withEffect">
                                  <p:stCondLst>
                                    <p:cond delay="0"/>
                                  </p:stCondLst>
                                  <p:childTnLst>
                                    <p:set>
                                      <p:cBhvr>
                                        <p:cTn id="136" dur="1" fill="hold">
                                          <p:stCondLst>
                                            <p:cond delay="0"/>
                                          </p:stCondLst>
                                        </p:cTn>
                                        <p:tgtEl>
                                          <p:spTgt spid="19"/>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par>
                                <p:cTn id="139" presetID="1" presetClass="entr" presetSubtype="0" fill="hold" grpId="3" nodeType="withEffect">
                                  <p:stCondLst>
                                    <p:cond delay="0"/>
                                  </p:stCondLst>
                                  <p:childTnLst>
                                    <p:set>
                                      <p:cBhvr>
                                        <p:cTn id="140" dur="1" fill="hold">
                                          <p:stCondLst>
                                            <p:cond delay="0"/>
                                          </p:stCondLst>
                                        </p:cTn>
                                        <p:tgtEl>
                                          <p:spTgt spid="20"/>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4"/>
                                        </p:tgtEl>
                                        <p:attrNameLst>
                                          <p:attrName>style.visibility</p:attrName>
                                        </p:attrNameLst>
                                      </p:cBhvr>
                                      <p:to>
                                        <p:strVal val="visible"/>
                                      </p:to>
                                    </p:set>
                                  </p:childTnLst>
                                </p:cTn>
                              </p:par>
                              <p:par>
                                <p:cTn id="143" presetID="1" presetClass="exit" presetSubtype="0" fill="hold" grpId="2" nodeType="withEffect">
                                  <p:stCondLst>
                                    <p:cond delay="0"/>
                                  </p:stCondLst>
                                  <p:childTnLst>
                                    <p:set>
                                      <p:cBhvr>
                                        <p:cTn id="144" dur="1" fill="hold">
                                          <p:stCondLst>
                                            <p:cond delay="0"/>
                                          </p:stCondLst>
                                        </p:cTn>
                                        <p:tgtEl>
                                          <p:spTgt spid="22"/>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25"/>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1"/>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28"/>
                                        </p:tgtEl>
                                        <p:attrNameLst>
                                          <p:attrName>style.visibility</p:attrName>
                                        </p:attrNameLst>
                                      </p:cBhvr>
                                      <p:to>
                                        <p:strVal val="visible"/>
                                      </p:to>
                                    </p:set>
                                    <p:animEffect transition="in" filter="fade">
                                      <p:cBhvr>
                                        <p:cTn id="158" dur="500"/>
                                        <p:tgtEl>
                                          <p:spTgt spid="28"/>
                                        </p:tgtEl>
                                      </p:cBhvr>
                                    </p:animEffect>
                                  </p:childTnLst>
                                </p:cTn>
                              </p:par>
                              <p:par>
                                <p:cTn id="159" presetID="10" presetClass="exit" presetSubtype="0" fill="hold" grpId="1" nodeType="withEffect">
                                  <p:stCondLst>
                                    <p:cond delay="0"/>
                                  </p:stCondLst>
                                  <p:childTnLst>
                                    <p:animEffect transition="out" filter="fade">
                                      <p:cBhvr>
                                        <p:cTn id="160" dur="500"/>
                                        <p:tgtEl>
                                          <p:spTgt spid="29"/>
                                        </p:tgtEl>
                                      </p:cBhvr>
                                    </p:animEffect>
                                    <p:set>
                                      <p:cBhvr>
                                        <p:cTn id="161" dur="1" fill="hold">
                                          <p:stCondLst>
                                            <p:cond delay="499"/>
                                          </p:stCondLst>
                                        </p:cTn>
                                        <p:tgtEl>
                                          <p:spTgt spid="29"/>
                                        </p:tgtEl>
                                        <p:attrNameLst>
                                          <p:attrName>style.visibility</p:attrName>
                                        </p:attrNameLst>
                                      </p:cBhvr>
                                      <p:to>
                                        <p:strVal val="hidden"/>
                                      </p:to>
                                    </p:set>
                                  </p:childTnLst>
                                </p:cTn>
                              </p:par>
                              <p:par>
                                <p:cTn id="162" presetID="1" presetClass="mediacall" presetSubtype="0" fill="hold" nodeType="withEffect">
                                  <p:stCondLst>
                                    <p:cond delay="0"/>
                                  </p:stCondLst>
                                  <p:childTnLst>
                                    <p:cmd type="call" cmd="playFrom(0.0)">
                                      <p:cBhvr>
                                        <p:cTn id="163" dur="101826" fill="hold"/>
                                        <p:tgtEl>
                                          <p:spTgt spid="10"/>
                                        </p:tgtEl>
                                      </p:cBhvr>
                                    </p:cmd>
                                  </p:childTnLst>
                                </p:cTn>
                              </p:par>
                              <p:par>
                                <p:cTn id="164" presetID="1" presetClass="emph" presetSubtype="2" fill="hold" nodeType="withEffect">
                                  <p:stCondLst>
                                    <p:cond delay="0"/>
                                  </p:stCondLst>
                                  <p:childTnLst>
                                    <p:animClr clrSpc="rgb" dir="cw">
                                      <p:cBhvr>
                                        <p:cTn id="165" dur="1000" fill="hold"/>
                                        <p:tgtEl>
                                          <p:spTgt spid="27"/>
                                        </p:tgtEl>
                                        <p:attrNameLst>
                                          <p:attrName>fillcolor</p:attrName>
                                        </p:attrNameLst>
                                      </p:cBhvr>
                                      <p:to>
                                        <a:schemeClr val="accent2"/>
                                      </p:to>
                                    </p:animClr>
                                    <p:set>
                                      <p:cBhvr>
                                        <p:cTn id="166" dur="1000" fill="hold"/>
                                        <p:tgtEl>
                                          <p:spTgt spid="27"/>
                                        </p:tgtEl>
                                        <p:attrNameLst>
                                          <p:attrName>fill.type</p:attrName>
                                        </p:attrNameLst>
                                      </p:cBhvr>
                                      <p:to>
                                        <p:strVal val="solid"/>
                                      </p:to>
                                    </p:set>
                                    <p:set>
                                      <p:cBhvr>
                                        <p:cTn id="167" dur="1000" fill="hold"/>
                                        <p:tgtEl>
                                          <p:spTgt spid="27"/>
                                        </p:tgtEl>
                                        <p:attrNameLst>
                                          <p:attrName>fill.on</p:attrName>
                                        </p:attrNameLst>
                                      </p:cBhvr>
                                      <p:to>
                                        <p:strVal val="true"/>
                                      </p:to>
                                    </p:set>
                                  </p:childTnLst>
                                </p:cTn>
                              </p:par>
                            </p:childTnLst>
                          </p:cTn>
                        </p:par>
                      </p:childTnLst>
                    </p:cTn>
                  </p:par>
                  <p:par>
                    <p:cTn id="168" fill="hold">
                      <p:stCondLst>
                        <p:cond delay="indefinite"/>
                      </p:stCondLst>
                      <p:childTnLst>
                        <p:par>
                          <p:cTn id="169" fill="hold">
                            <p:stCondLst>
                              <p:cond delay="0"/>
                            </p:stCondLst>
                            <p:childTnLst>
                              <p:par>
                                <p:cTn id="170" presetID="3" presetClass="mediacall" presetSubtype="0" fill="hold" nodeType="clickEffect">
                                  <p:stCondLst>
                                    <p:cond delay="0"/>
                                  </p:stCondLst>
                                  <p:childTnLst>
                                    <p:cmd type="call" cmd="stop">
                                      <p:cBhvr>
                                        <p:cTn id="171" dur="1" fill="hold"/>
                                        <p:tgtEl>
                                          <p:spTgt spid="10"/>
                                        </p:tgtEl>
                                      </p:cBhvr>
                                    </p:cmd>
                                  </p:childTnLst>
                                </p:cTn>
                              </p:par>
                              <p:par>
                                <p:cTn id="172" presetID="10" presetClass="exit" presetSubtype="0" fill="hold" grpId="1" nodeType="withEffect">
                                  <p:stCondLst>
                                    <p:cond delay="0"/>
                                  </p:stCondLst>
                                  <p:childTnLst>
                                    <p:animEffect transition="out" filter="fade">
                                      <p:cBhvr>
                                        <p:cTn id="173" dur="500"/>
                                        <p:tgtEl>
                                          <p:spTgt spid="28"/>
                                        </p:tgtEl>
                                      </p:cBhvr>
                                    </p:animEffect>
                                    <p:set>
                                      <p:cBhvr>
                                        <p:cTn id="174" dur="1" fill="hold">
                                          <p:stCondLst>
                                            <p:cond delay="499"/>
                                          </p:stCondLst>
                                        </p:cTn>
                                        <p:tgtEl>
                                          <p:spTgt spid="28"/>
                                        </p:tgtEl>
                                        <p:attrNameLst>
                                          <p:attrName>style.visibility</p:attrName>
                                        </p:attrNameLst>
                                      </p:cBhvr>
                                      <p:to>
                                        <p:strVal val="hidden"/>
                                      </p:to>
                                    </p:set>
                                  </p:childTnLst>
                                </p:cTn>
                              </p:par>
                              <p:par>
                                <p:cTn id="175" presetID="10" presetClass="entr" presetSubtype="0" fill="hold" grpId="2" nodeType="with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500"/>
                                        <p:tgtEl>
                                          <p:spTgt spid="29"/>
                                        </p:tgtEl>
                                      </p:cBhvr>
                                    </p:animEffect>
                                  </p:childTnLst>
                                </p:cTn>
                              </p:par>
                              <p:par>
                                <p:cTn id="178" presetID="1" presetClass="emph" presetSubtype="2" fill="hold" nodeType="withEffect">
                                  <p:stCondLst>
                                    <p:cond delay="0"/>
                                  </p:stCondLst>
                                  <p:childTnLst>
                                    <p:animClr clrSpc="rgb" dir="cw">
                                      <p:cBhvr>
                                        <p:cTn id="179" dur="2000" fill="hold"/>
                                        <p:tgtEl>
                                          <p:spTgt spid="27"/>
                                        </p:tgtEl>
                                        <p:attrNameLst>
                                          <p:attrName>fillcolor</p:attrName>
                                        </p:attrNameLst>
                                      </p:cBhvr>
                                      <p:to>
                                        <a:schemeClr val="bg1"/>
                                      </p:to>
                                    </p:animClr>
                                    <p:set>
                                      <p:cBhvr>
                                        <p:cTn id="180" dur="2000" fill="hold"/>
                                        <p:tgtEl>
                                          <p:spTgt spid="27"/>
                                        </p:tgtEl>
                                        <p:attrNameLst>
                                          <p:attrName>fill.type</p:attrName>
                                        </p:attrNameLst>
                                      </p:cBhvr>
                                      <p:to>
                                        <p:strVal val="solid"/>
                                      </p:to>
                                    </p:set>
                                    <p:set>
                                      <p:cBhvr>
                                        <p:cTn id="181"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82" fill="hold" display="0">
                  <p:stCondLst>
                    <p:cond delay="indefinite"/>
                  </p:stCondLst>
                  <p:endCondLst>
                    <p:cond evt="onStopAudio" delay="0">
                      <p:tgtEl>
                        <p:sldTgt/>
                      </p:tgtEl>
                    </p:cond>
                  </p:endCondLst>
                </p:cTn>
                <p:tgtEl>
                  <p:spTgt spid="10"/>
                </p:tgtEl>
              </p:cMediaNode>
            </p:audio>
          </p:childTnLst>
        </p:cTn>
      </p:par>
    </p:tnLst>
    <p:bldLst>
      <p:bldP spid="20" grpId="1"/>
      <p:bldP spid="20" grpId="2"/>
      <p:bldP spid="20" grpId="3"/>
      <p:bldP spid="14" grpId="0"/>
      <p:bldP spid="14" grpId="1"/>
      <p:bldP spid="14" grpId="2"/>
      <p:bldP spid="19" grpId="1"/>
      <p:bldP spid="19" grpId="2"/>
      <p:bldP spid="19" grpId="3"/>
      <p:bldP spid="13" grpId="0"/>
      <p:bldP spid="13" grpId="1"/>
      <p:bldP spid="13" grpId="2"/>
      <p:bldP spid="18" grpId="1"/>
      <p:bldP spid="18" grpId="2"/>
      <p:bldP spid="18" grpId="3"/>
      <p:bldP spid="12" grpId="0"/>
      <p:bldP spid="12" grpId="1"/>
      <p:bldP spid="12" grpId="2"/>
      <p:bldP spid="16" grpId="1"/>
      <p:bldP spid="16" grpId="2"/>
      <p:bldP spid="16" grpId="3"/>
      <p:bldP spid="11" grpId="0"/>
      <p:bldP spid="11" grpId="1"/>
      <p:bldP spid="11" grpId="2"/>
      <p:bldP spid="8" grpId="1"/>
      <p:bldP spid="8" grpId="2"/>
      <p:bldP spid="8" grpId="3"/>
      <p:bldP spid="7" grpId="0"/>
      <p:bldP spid="7" grpId="1"/>
      <p:bldP spid="7" grpId="2"/>
      <p:bldP spid="25" grpId="0"/>
      <p:bldP spid="25" grpId="1"/>
      <p:bldP spid="25" grpId="2"/>
      <p:bldP spid="23" grpId="0"/>
      <p:bldP spid="23" grpId="1"/>
      <p:bldP spid="23" grpId="2"/>
      <p:bldP spid="24" grpId="0"/>
      <p:bldP spid="24" grpId="1"/>
      <p:bldP spid="24" grpId="2"/>
      <p:bldP spid="22" grpId="0"/>
      <p:bldP spid="22" grpId="1"/>
      <p:bldP spid="22" grpId="2"/>
      <p:bldP spid="21" grpId="0"/>
      <p:bldP spid="21" grpId="1"/>
      <p:bldP spid="21" grpId="2"/>
      <p:bldP spid="28" grpId="0"/>
      <p:bldP spid="28" grpId="1"/>
      <p:bldP spid="29" grpId="0"/>
      <p:bldP spid="29" grpId="1"/>
      <p:bldP spid="2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21" name="TextBox 5"/>
          <p:cNvSpPr txBox="1"/>
          <p:nvPr/>
        </p:nvSpPr>
        <p:spPr>
          <a:xfrm>
            <a:off x="6031433" y="2801024"/>
            <a:ext cx="3033510" cy="1754326"/>
          </a:xfrm>
          <a:prstGeom prst="rect">
            <a:avLst/>
          </a:prstGeom>
          <a:noFill/>
        </p:spPr>
        <p:txBody>
          <a:bodyPr wrap="square" lIns="0" rIns="0" rtlCol="0">
            <a:spAutoFit/>
          </a:bodyPr>
          <a:lstStyle/>
          <a:p>
            <a:pPr>
              <a:tabLst>
                <a:tab pos="1611313" algn="l"/>
              </a:tabLst>
            </a:pPr>
            <a:r>
              <a:rPr lang="en-NZ" sz="1200" dirty="0" smtClean="0">
                <a:solidFill>
                  <a:srgbClr val="FFFFCC"/>
                </a:solidFill>
                <a:latin typeface="ABeeZee" panose="02000000000000000000" pitchFamily="50" charset="0"/>
              </a:rPr>
              <a:t>	You </a:t>
            </a:r>
            <a:r>
              <a:rPr lang="en-NZ" sz="1200" dirty="0">
                <a:solidFill>
                  <a:srgbClr val="FFFFCC"/>
                </a:solidFill>
                <a:latin typeface="ABeeZee" panose="02000000000000000000" pitchFamily="50" charset="0"/>
              </a:rPr>
              <a:t>may have a </a:t>
            </a:r>
            <a:r>
              <a:rPr lang="en-NZ" sz="1200" dirty="0" smtClean="0">
                <a:solidFill>
                  <a:srgbClr val="FFFFCC"/>
                </a:solidFill>
                <a:latin typeface="ABeeZee" panose="02000000000000000000" pitchFamily="50" charset="0"/>
              </a:rPr>
              <a:t>	health </a:t>
            </a:r>
            <a:r>
              <a:rPr lang="en-NZ" sz="1200" dirty="0">
                <a:solidFill>
                  <a:srgbClr val="FFFFCC"/>
                </a:solidFill>
                <a:latin typeface="ABeeZee" panose="02000000000000000000" pitchFamily="50" charset="0"/>
              </a:rPr>
              <a:t>condition </a:t>
            </a:r>
            <a:r>
              <a:rPr lang="en-NZ" sz="1200" dirty="0" smtClean="0">
                <a:solidFill>
                  <a:srgbClr val="FFFFCC"/>
                </a:solidFill>
                <a:latin typeface="ABeeZee" panose="02000000000000000000" pitchFamily="50" charset="0"/>
              </a:rPr>
              <a:t>	that </a:t>
            </a:r>
            <a:r>
              <a:rPr lang="en-NZ" sz="1200" dirty="0">
                <a:solidFill>
                  <a:srgbClr val="FFFFCC"/>
                </a:solidFill>
                <a:latin typeface="ABeeZee" panose="02000000000000000000" pitchFamily="50" charset="0"/>
              </a:rPr>
              <a:t>prevents you </a:t>
            </a:r>
            <a:r>
              <a:rPr lang="en-NZ" sz="1200" dirty="0" smtClean="0">
                <a:solidFill>
                  <a:srgbClr val="FFFFCC"/>
                </a:solidFill>
                <a:latin typeface="ABeeZee" panose="02000000000000000000" pitchFamily="50" charset="0"/>
              </a:rPr>
              <a:t>	from </a:t>
            </a:r>
            <a:r>
              <a:rPr lang="en-NZ" sz="1200" dirty="0">
                <a:solidFill>
                  <a:srgbClr val="FFFFCC"/>
                </a:solidFill>
                <a:latin typeface="ABeeZee" panose="02000000000000000000" pitchFamily="50" charset="0"/>
              </a:rPr>
              <a:t>joining in with </a:t>
            </a:r>
            <a:r>
              <a:rPr lang="en-NZ" sz="1200" dirty="0" smtClean="0">
                <a:solidFill>
                  <a:srgbClr val="FFFFCC"/>
                </a:solidFill>
                <a:latin typeface="ABeeZee" panose="02000000000000000000" pitchFamily="50" charset="0"/>
              </a:rPr>
              <a:t>	your </a:t>
            </a:r>
            <a:r>
              <a:rPr lang="en-NZ" sz="1200" dirty="0">
                <a:solidFill>
                  <a:srgbClr val="FFFFCC"/>
                </a:solidFill>
                <a:latin typeface="ABeeZee" panose="02000000000000000000" pitchFamily="50" charset="0"/>
              </a:rPr>
              <a:t>friends. Jesus </a:t>
            </a:r>
            <a:r>
              <a:rPr lang="en-NZ" sz="1200" dirty="0" smtClean="0">
                <a:solidFill>
                  <a:srgbClr val="FFFFCC"/>
                </a:solidFill>
                <a:latin typeface="ABeeZee" panose="02000000000000000000" pitchFamily="50" charset="0"/>
              </a:rPr>
              <a:t>	will </a:t>
            </a:r>
            <a:r>
              <a:rPr lang="en-NZ" sz="1200" dirty="0">
                <a:solidFill>
                  <a:srgbClr val="FFFFCC"/>
                </a:solidFill>
                <a:latin typeface="ABeeZee" panose="02000000000000000000" pitchFamily="50" charset="0"/>
              </a:rPr>
              <a:t>listen to you when you talk to him about this. Remember he treated people with health problems with great compassion.</a:t>
            </a:r>
          </a:p>
        </p:txBody>
      </p:sp>
      <p:pic>
        <p:nvPicPr>
          <p:cNvPr id="10" name="Picture 5"/>
          <p:cNvPicPr>
            <a:picLocks noChangeAspect="1"/>
          </p:cNvPicPr>
          <p:nvPr/>
        </p:nvPicPr>
        <p:blipFill>
          <a:blip r:embed="rId4"/>
          <a:stretch>
            <a:fillRect/>
          </a:stretch>
        </p:blipFill>
        <p:spPr>
          <a:xfrm>
            <a:off x="5977638" y="2879385"/>
            <a:ext cx="1554600" cy="1011988"/>
          </a:xfrm>
          <a:prstGeom prst="rect">
            <a:avLst/>
          </a:prstGeom>
        </p:spPr>
      </p:pic>
      <p:sp>
        <p:nvSpPr>
          <p:cNvPr id="19" name="TextBox 4"/>
          <p:cNvSpPr txBox="1"/>
          <p:nvPr/>
        </p:nvSpPr>
        <p:spPr>
          <a:xfrm>
            <a:off x="166336" y="2666196"/>
            <a:ext cx="3101418" cy="1938992"/>
          </a:xfrm>
          <a:prstGeom prst="rect">
            <a:avLst/>
          </a:prstGeom>
          <a:noFill/>
        </p:spPr>
        <p:txBody>
          <a:bodyPr wrap="square" lIns="0" rIns="0" rtlCol="0">
            <a:spAutoFit/>
          </a:bodyPr>
          <a:lstStyle/>
          <a:p>
            <a:r>
              <a:rPr lang="en-NZ" sz="1200" dirty="0">
                <a:solidFill>
                  <a:srgbClr val="FFFFCC"/>
                </a:solidFill>
                <a:latin typeface="ABeeZee" panose="02000000000000000000" pitchFamily="50" charset="0"/>
              </a:rPr>
              <a:t>You may </a:t>
            </a:r>
            <a:r>
              <a:rPr lang="en-NZ" sz="1200" dirty="0" smtClean="0">
                <a:solidFill>
                  <a:srgbClr val="FFFFCC"/>
                </a:solidFill>
                <a:latin typeface="ABeeZee" panose="02000000000000000000" pitchFamily="50" charset="0"/>
              </a:rPr>
              <a:t>be</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lonely </a:t>
            </a:r>
            <a:r>
              <a:rPr lang="en-NZ" sz="1200" dirty="0">
                <a:solidFill>
                  <a:srgbClr val="FFFFCC"/>
                </a:solidFill>
                <a:latin typeface="ABeeZee" panose="02000000000000000000" pitchFamily="50" charset="0"/>
              </a:rPr>
              <a:t>and </a:t>
            </a:r>
            <a:r>
              <a:rPr lang="en-NZ" sz="1200" dirty="0" smtClean="0">
                <a:solidFill>
                  <a:srgbClr val="FFFFCC"/>
                </a:solidFill>
                <a:latin typeface="ABeeZee" panose="02000000000000000000" pitchFamily="50" charset="0"/>
              </a:rPr>
              <a:t>feel</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isolated</a:t>
            </a:r>
            <a:r>
              <a:rPr lang="en-NZ" sz="1200" dirty="0">
                <a:solidFill>
                  <a:srgbClr val="FFFFCC"/>
                </a:solidFill>
                <a:latin typeface="ABeeZee" panose="02000000000000000000" pitchFamily="50" charset="0"/>
              </a:rPr>
              <a:t>. Talk </a:t>
            </a:r>
            <a:r>
              <a:rPr lang="en-NZ" sz="1200" dirty="0" smtClean="0">
                <a:solidFill>
                  <a:srgbClr val="FFFFCC"/>
                </a:solidFill>
                <a:latin typeface="ABeeZee" panose="02000000000000000000" pitchFamily="50" charset="0"/>
              </a:rPr>
              <a:t>to</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Jesus </a:t>
            </a:r>
            <a:r>
              <a:rPr lang="en-NZ" sz="1200" dirty="0">
                <a:solidFill>
                  <a:srgbClr val="FFFFCC"/>
                </a:solidFill>
                <a:latin typeface="ABeeZee" panose="02000000000000000000" pitchFamily="50" charset="0"/>
              </a:rPr>
              <a:t>as </a:t>
            </a:r>
            <a:r>
              <a:rPr lang="en-NZ" sz="1200" dirty="0" smtClean="0">
                <a:solidFill>
                  <a:srgbClr val="FFFFCC"/>
                </a:solidFill>
                <a:latin typeface="ABeeZee" panose="02000000000000000000" pitchFamily="50" charset="0"/>
              </a:rPr>
              <a:t>though</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he were </a:t>
            </a:r>
            <a:r>
              <a:rPr lang="en-NZ" sz="1200" dirty="0">
                <a:solidFill>
                  <a:srgbClr val="FFFFCC"/>
                </a:solidFill>
                <a:latin typeface="ABeeZee" panose="02000000000000000000" pitchFamily="50" charset="0"/>
              </a:rPr>
              <a:t>next </a:t>
            </a:r>
            <a:r>
              <a:rPr lang="en-NZ" sz="1200" dirty="0" smtClean="0">
                <a:solidFill>
                  <a:srgbClr val="FFFFCC"/>
                </a:solidFill>
                <a:latin typeface="ABeeZee" panose="02000000000000000000" pitchFamily="50" charset="0"/>
              </a:rPr>
              <a:t>to</a:t>
            </a:r>
          </a:p>
          <a:p>
            <a:r>
              <a:rPr lang="en-NZ" sz="1200" dirty="0" smtClean="0">
                <a:solidFill>
                  <a:srgbClr val="FFFFCC"/>
                </a:solidFill>
                <a:latin typeface="ABeeZee" panose="02000000000000000000" pitchFamily="50" charset="0"/>
              </a:rPr>
              <a:t>you</a:t>
            </a:r>
            <a:r>
              <a:rPr lang="en-NZ" sz="1200" dirty="0">
                <a:solidFill>
                  <a:srgbClr val="FFFFCC"/>
                </a:solidFill>
                <a:latin typeface="ABeeZee" panose="02000000000000000000" pitchFamily="50" charset="0"/>
              </a:rPr>
              <a:t>. Ask him </a:t>
            </a:r>
            <a:r>
              <a:rPr lang="en-NZ" sz="1200" dirty="0" smtClean="0">
                <a:solidFill>
                  <a:srgbClr val="FFFFCC"/>
                </a:solidFill>
                <a:latin typeface="ABeeZee" panose="02000000000000000000" pitchFamily="50" charset="0"/>
              </a:rPr>
              <a:t>to</a:t>
            </a:r>
          </a:p>
          <a:p>
            <a:r>
              <a:rPr lang="en-NZ" sz="1200" dirty="0" smtClean="0">
                <a:solidFill>
                  <a:srgbClr val="FFFFCC"/>
                </a:solidFill>
                <a:latin typeface="ABeeZee" panose="02000000000000000000" pitchFamily="50" charset="0"/>
              </a:rPr>
              <a:t>help </a:t>
            </a:r>
            <a:r>
              <a:rPr lang="en-NZ" sz="1200" dirty="0">
                <a:solidFill>
                  <a:srgbClr val="FFFFCC"/>
                </a:solidFill>
                <a:latin typeface="ABeeZee" panose="02000000000000000000" pitchFamily="50" charset="0"/>
              </a:rPr>
              <a:t>you </a:t>
            </a:r>
            <a:r>
              <a:rPr lang="en-NZ" sz="1200" dirty="0" smtClean="0">
                <a:solidFill>
                  <a:srgbClr val="FFFFCC"/>
                </a:solidFill>
                <a:latin typeface="ABeeZee" panose="02000000000000000000" pitchFamily="50" charset="0"/>
              </a:rPr>
              <a:t>make</a:t>
            </a:r>
          </a:p>
          <a:p>
            <a:r>
              <a:rPr lang="en-NZ" sz="1200" dirty="0" smtClean="0">
                <a:solidFill>
                  <a:srgbClr val="FFFFCC"/>
                </a:solidFill>
                <a:latin typeface="ABeeZee" panose="02000000000000000000" pitchFamily="50" charset="0"/>
              </a:rPr>
              <a:t>friends</a:t>
            </a:r>
            <a:r>
              <a:rPr lang="en-NZ" sz="1200" dirty="0">
                <a:solidFill>
                  <a:srgbClr val="FFFFCC"/>
                </a:solidFill>
                <a:latin typeface="ABeeZee" panose="02000000000000000000" pitchFamily="50" charset="0"/>
              </a:rPr>
              <a:t>. He knows what it is like to be alone – remember what happened in the garden after the Last Supper.</a:t>
            </a:r>
          </a:p>
        </p:txBody>
      </p:sp>
      <p:pic>
        <p:nvPicPr>
          <p:cNvPr id="13" name="Picture 4"/>
          <p:cNvPicPr>
            <a:picLocks noChangeAspect="1"/>
          </p:cNvPicPr>
          <p:nvPr/>
        </p:nvPicPr>
        <p:blipFill>
          <a:blip r:embed="rId5"/>
          <a:stretch>
            <a:fillRect/>
          </a:stretch>
        </p:blipFill>
        <p:spPr>
          <a:xfrm>
            <a:off x="1508821" y="2732228"/>
            <a:ext cx="1613797" cy="1249730"/>
          </a:xfrm>
          <a:prstGeom prst="rect">
            <a:avLst/>
          </a:prstGeom>
        </p:spPr>
      </p:pic>
      <p:sp>
        <p:nvSpPr>
          <p:cNvPr id="22" name="TextBox 3"/>
          <p:cNvSpPr txBox="1"/>
          <p:nvPr/>
        </p:nvSpPr>
        <p:spPr>
          <a:xfrm>
            <a:off x="6004371" y="761312"/>
            <a:ext cx="3060571" cy="1384995"/>
          </a:xfrm>
          <a:prstGeom prst="rect">
            <a:avLst/>
          </a:prstGeom>
          <a:noFill/>
        </p:spPr>
        <p:txBody>
          <a:bodyPr wrap="square" lIns="0" rIns="0" rtlCol="0">
            <a:spAutoFit/>
          </a:bodyPr>
          <a:lstStyle/>
          <a:p>
            <a:pPr>
              <a:tabLst>
                <a:tab pos="1527175" algn="l"/>
              </a:tabLst>
            </a:pPr>
            <a:r>
              <a:rPr lang="en-NZ" sz="1200" dirty="0" smtClean="0">
                <a:solidFill>
                  <a:srgbClr val="FFFFCC"/>
                </a:solidFill>
                <a:latin typeface="ABeeZee" panose="02000000000000000000" pitchFamily="50" charset="0"/>
              </a:rPr>
              <a:t>	You </a:t>
            </a:r>
            <a:r>
              <a:rPr lang="en-NZ" sz="1200" dirty="0">
                <a:solidFill>
                  <a:srgbClr val="FFFFCC"/>
                </a:solidFill>
                <a:latin typeface="ABeeZee" panose="02000000000000000000" pitchFamily="50" charset="0"/>
              </a:rPr>
              <a:t>may be </a:t>
            </a:r>
            <a:r>
              <a:rPr lang="en-NZ" sz="1200" dirty="0" smtClean="0">
                <a:solidFill>
                  <a:srgbClr val="FFFFCC"/>
                </a:solidFill>
                <a:latin typeface="ABeeZee" panose="02000000000000000000" pitchFamily="50" charset="0"/>
              </a:rPr>
              <a:t>	treated </a:t>
            </a:r>
            <a:r>
              <a:rPr lang="en-NZ" sz="1200" dirty="0">
                <a:solidFill>
                  <a:srgbClr val="FFFFCC"/>
                </a:solidFill>
                <a:latin typeface="ABeeZee" panose="02000000000000000000" pitchFamily="50" charset="0"/>
              </a:rPr>
              <a:t>badly by </a:t>
            </a:r>
            <a:r>
              <a:rPr lang="en-NZ" sz="1200" dirty="0" smtClean="0">
                <a:solidFill>
                  <a:srgbClr val="FFFFCC"/>
                </a:solidFill>
                <a:latin typeface="ABeeZee" panose="02000000000000000000" pitchFamily="50" charset="0"/>
              </a:rPr>
              <a:t>	people </a:t>
            </a:r>
            <a:r>
              <a:rPr lang="en-NZ" sz="1200" dirty="0">
                <a:solidFill>
                  <a:srgbClr val="FFFFCC"/>
                </a:solidFill>
                <a:latin typeface="ABeeZee" panose="02000000000000000000" pitchFamily="50" charset="0"/>
              </a:rPr>
              <a:t>who were </a:t>
            </a:r>
            <a:r>
              <a:rPr lang="en-NZ" sz="1200" dirty="0" smtClean="0">
                <a:solidFill>
                  <a:srgbClr val="FFFFCC"/>
                </a:solidFill>
                <a:latin typeface="ABeeZee" panose="02000000000000000000" pitchFamily="50" charset="0"/>
              </a:rPr>
              <a:t>	once </a:t>
            </a:r>
            <a:r>
              <a:rPr lang="en-NZ" sz="1200" dirty="0">
                <a:solidFill>
                  <a:srgbClr val="FFFFCC"/>
                </a:solidFill>
                <a:latin typeface="ABeeZee" panose="02000000000000000000" pitchFamily="50" charset="0"/>
              </a:rPr>
              <a:t>your friends </a:t>
            </a:r>
            <a:r>
              <a:rPr lang="en-NZ" sz="1200" dirty="0" smtClean="0">
                <a:solidFill>
                  <a:srgbClr val="FFFFCC"/>
                </a:solidFill>
                <a:latin typeface="ABeeZee" panose="02000000000000000000" pitchFamily="50" charset="0"/>
              </a:rPr>
              <a:t>	– </a:t>
            </a:r>
            <a:r>
              <a:rPr lang="en-NZ" sz="1200" dirty="0">
                <a:solidFill>
                  <a:srgbClr val="FFFFCC"/>
                </a:solidFill>
                <a:latin typeface="ABeeZee" panose="02000000000000000000" pitchFamily="50" charset="0"/>
              </a:rPr>
              <a:t>remember what </a:t>
            </a:r>
            <a:r>
              <a:rPr lang="en-NZ" sz="1200" dirty="0" smtClean="0">
                <a:solidFill>
                  <a:srgbClr val="FFFFCC"/>
                </a:solidFill>
                <a:latin typeface="ABeeZee" panose="02000000000000000000" pitchFamily="50" charset="0"/>
              </a:rPr>
              <a:t>	Peter </a:t>
            </a:r>
            <a:r>
              <a:rPr lang="en-NZ" sz="1200" dirty="0">
                <a:solidFill>
                  <a:srgbClr val="FFFFCC"/>
                </a:solidFill>
                <a:latin typeface="ABeeZee" panose="02000000000000000000" pitchFamily="50" charset="0"/>
              </a:rPr>
              <a:t>did to Jesus. Talk to Jesus – he knows how this feels</a:t>
            </a:r>
            <a:r>
              <a:rPr lang="en-NZ" sz="1200" dirty="0" smtClean="0">
                <a:solidFill>
                  <a:srgbClr val="FFFFCC"/>
                </a:solidFill>
                <a:latin typeface="ABeeZee" panose="02000000000000000000" pitchFamily="50" charset="0"/>
              </a:rPr>
              <a:t>.</a:t>
            </a:r>
            <a:endParaRPr lang="en-NZ" sz="1200" dirty="0">
              <a:solidFill>
                <a:srgbClr val="FFFFCC"/>
              </a:solidFill>
              <a:latin typeface="ABeeZee" panose="02000000000000000000" pitchFamily="50" charset="0"/>
            </a:endParaRPr>
          </a:p>
        </p:txBody>
      </p:sp>
      <p:pic>
        <p:nvPicPr>
          <p:cNvPr id="9" name="Picture 3"/>
          <p:cNvPicPr>
            <a:picLocks noChangeAspect="1"/>
          </p:cNvPicPr>
          <p:nvPr/>
        </p:nvPicPr>
        <p:blipFill>
          <a:blip r:embed="rId6"/>
          <a:stretch>
            <a:fillRect/>
          </a:stretch>
        </p:blipFill>
        <p:spPr>
          <a:xfrm>
            <a:off x="6031432" y="638761"/>
            <a:ext cx="1404254" cy="1198915"/>
          </a:xfrm>
          <a:prstGeom prst="rect">
            <a:avLst/>
          </a:prstGeom>
        </p:spPr>
      </p:pic>
      <p:sp>
        <p:nvSpPr>
          <p:cNvPr id="17" name="TextBox 2"/>
          <p:cNvSpPr txBox="1"/>
          <p:nvPr/>
        </p:nvSpPr>
        <p:spPr>
          <a:xfrm>
            <a:off x="166336" y="648449"/>
            <a:ext cx="3011396" cy="1846659"/>
          </a:xfrm>
          <a:prstGeom prst="rect">
            <a:avLst/>
          </a:prstGeom>
          <a:noFill/>
        </p:spPr>
        <p:txBody>
          <a:bodyPr wrap="square" lIns="0" rIns="0" rtlCol="0">
            <a:spAutoFit/>
          </a:bodyPr>
          <a:lstStyle/>
          <a:p>
            <a:r>
              <a:rPr lang="en-NZ" sz="1200" dirty="0">
                <a:solidFill>
                  <a:srgbClr val="FFFFCC"/>
                </a:solidFill>
                <a:latin typeface="ABeeZee" panose="02000000000000000000" pitchFamily="50" charset="0"/>
              </a:rPr>
              <a:t>There may </a:t>
            </a:r>
            <a:r>
              <a:rPr lang="en-NZ" sz="1200" dirty="0" smtClean="0">
                <a:solidFill>
                  <a:srgbClr val="FFFFCC"/>
                </a:solidFill>
                <a:latin typeface="ABeeZee" panose="02000000000000000000" pitchFamily="50" charset="0"/>
              </a:rPr>
              <a:t>be</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problems in</a:t>
            </a:r>
          </a:p>
          <a:p>
            <a:r>
              <a:rPr lang="en-NZ" sz="1200" dirty="0" smtClean="0">
                <a:solidFill>
                  <a:srgbClr val="FFFFCC"/>
                </a:solidFill>
                <a:latin typeface="ABeeZee" panose="02000000000000000000" pitchFamily="50" charset="0"/>
              </a:rPr>
              <a:t>family relation-</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ships </a:t>
            </a:r>
            <a:r>
              <a:rPr lang="en-NZ" sz="1200" dirty="0">
                <a:solidFill>
                  <a:srgbClr val="FFFFCC"/>
                </a:solidFill>
                <a:latin typeface="ABeeZee" panose="02000000000000000000" pitchFamily="50" charset="0"/>
              </a:rPr>
              <a:t>– Have </a:t>
            </a:r>
            <a:r>
              <a:rPr lang="en-NZ" sz="1200" dirty="0" smtClean="0">
                <a:solidFill>
                  <a:srgbClr val="FFFFCC"/>
                </a:solidFill>
                <a:latin typeface="ABeeZee" panose="02000000000000000000" pitchFamily="50" charset="0"/>
              </a:rPr>
              <a:t>you</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tried </a:t>
            </a:r>
            <a:r>
              <a:rPr lang="en-NZ" sz="1200" dirty="0">
                <a:solidFill>
                  <a:srgbClr val="FFFFCC"/>
                </a:solidFill>
                <a:latin typeface="ABeeZee" panose="02000000000000000000" pitchFamily="50" charset="0"/>
              </a:rPr>
              <a:t>talking </a:t>
            </a:r>
            <a:r>
              <a:rPr lang="en-NZ" sz="1200" dirty="0" smtClean="0">
                <a:solidFill>
                  <a:srgbClr val="FFFFCC"/>
                </a:solidFill>
                <a:latin typeface="ABeeZee" panose="02000000000000000000" pitchFamily="50" charset="0"/>
              </a:rPr>
              <a:t>to</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Jesus </a:t>
            </a:r>
            <a:r>
              <a:rPr lang="en-NZ" sz="1200" dirty="0">
                <a:solidFill>
                  <a:srgbClr val="FFFFCC"/>
                </a:solidFill>
                <a:latin typeface="ABeeZee" panose="02000000000000000000" pitchFamily="50" charset="0"/>
              </a:rPr>
              <a:t>about </a:t>
            </a:r>
            <a:r>
              <a:rPr lang="en-NZ" sz="1200" dirty="0" smtClean="0">
                <a:solidFill>
                  <a:srgbClr val="FFFFCC"/>
                </a:solidFill>
                <a:latin typeface="ABeeZee" panose="02000000000000000000" pitchFamily="50" charset="0"/>
              </a:rPr>
              <a:t>this?</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This </a:t>
            </a:r>
            <a:r>
              <a:rPr lang="en-NZ" sz="1200" dirty="0">
                <a:solidFill>
                  <a:srgbClr val="FFFFCC"/>
                </a:solidFill>
                <a:latin typeface="ABeeZee" panose="02000000000000000000" pitchFamily="50" charset="0"/>
              </a:rPr>
              <a:t>is how he wants to share his life and love with you.</a:t>
            </a:r>
          </a:p>
          <a:p>
            <a:endParaRPr lang="en-NZ" dirty="0"/>
          </a:p>
        </p:txBody>
      </p:sp>
      <p:pic>
        <p:nvPicPr>
          <p:cNvPr id="8" name="Picture 2"/>
          <p:cNvPicPr>
            <a:picLocks noChangeAspect="1"/>
          </p:cNvPicPr>
          <p:nvPr/>
        </p:nvPicPr>
        <p:blipFill>
          <a:blip r:embed="rId7"/>
          <a:stretch>
            <a:fillRect/>
          </a:stretch>
        </p:blipFill>
        <p:spPr>
          <a:xfrm>
            <a:off x="1559896" y="700880"/>
            <a:ext cx="1590380" cy="1053585"/>
          </a:xfrm>
          <a:prstGeom prst="rect">
            <a:avLst/>
          </a:prstGeom>
        </p:spPr>
      </p:pic>
      <p:sp>
        <p:nvSpPr>
          <p:cNvPr id="16" name="TextBox 1"/>
          <p:cNvSpPr txBox="1"/>
          <p:nvPr/>
        </p:nvSpPr>
        <p:spPr>
          <a:xfrm>
            <a:off x="3412503" y="3102569"/>
            <a:ext cx="2275748" cy="1384995"/>
          </a:xfrm>
          <a:prstGeom prst="rect">
            <a:avLst/>
          </a:prstGeom>
          <a:noFill/>
        </p:spPr>
        <p:txBody>
          <a:bodyPr wrap="square" lIns="0" rIns="0" rtlCol="0">
            <a:spAutoFit/>
          </a:bodyPr>
          <a:lstStyle/>
          <a:p>
            <a:pPr algn="ctr"/>
            <a:r>
              <a:rPr lang="en-NZ" sz="1200" dirty="0">
                <a:solidFill>
                  <a:srgbClr val="FFFFCC"/>
                </a:solidFill>
                <a:latin typeface="ABeeZee" panose="02000000000000000000" pitchFamily="50" charset="0"/>
              </a:rPr>
              <a:t>As Christians we share in Jesus’ death on the cross when we face hard times in our lives. We can turn to Jesus and he will help us bear our </a:t>
            </a:r>
            <a:r>
              <a:rPr lang="en-NZ" sz="1200" dirty="0" smtClean="0">
                <a:solidFill>
                  <a:srgbClr val="FFFFCC"/>
                </a:solidFill>
                <a:latin typeface="ABeeZee" panose="02000000000000000000" pitchFamily="50" charset="0"/>
              </a:rPr>
              <a:t>cross.</a:t>
            </a:r>
            <a:br>
              <a:rPr lang="en-NZ" sz="1200" dirty="0" smtClean="0">
                <a:solidFill>
                  <a:srgbClr val="FFFFCC"/>
                </a:solidFill>
                <a:latin typeface="ABeeZee" panose="02000000000000000000" pitchFamily="50" charset="0"/>
              </a:rPr>
            </a:br>
            <a:r>
              <a:rPr lang="en-NZ" sz="1200" dirty="0" smtClean="0">
                <a:solidFill>
                  <a:srgbClr val="FFFFCC"/>
                </a:solidFill>
                <a:latin typeface="ABeeZee" panose="02000000000000000000" pitchFamily="50" charset="0"/>
              </a:rPr>
              <a:t>Reflect </a:t>
            </a:r>
            <a:r>
              <a:rPr lang="en-NZ" sz="1200" dirty="0">
                <a:solidFill>
                  <a:srgbClr val="FFFFCC"/>
                </a:solidFill>
                <a:latin typeface="ABeeZee" panose="02000000000000000000" pitchFamily="50" charset="0"/>
              </a:rPr>
              <a:t>on the crosses you bear in your life.</a:t>
            </a:r>
          </a:p>
        </p:txBody>
      </p:sp>
      <p:pic>
        <p:nvPicPr>
          <p:cNvPr id="7" name="Picture 1"/>
          <p:cNvPicPr>
            <a:picLocks noChangeAspect="1"/>
          </p:cNvPicPr>
          <p:nvPr/>
        </p:nvPicPr>
        <p:blipFill>
          <a:blip r:embed="rId8"/>
          <a:stretch>
            <a:fillRect/>
          </a:stretch>
        </p:blipFill>
        <p:spPr>
          <a:xfrm>
            <a:off x="3569034" y="1440881"/>
            <a:ext cx="2005933" cy="1623192"/>
          </a:xfrm>
          <a:prstGeom prst="rect">
            <a:avLst/>
          </a:prstGeom>
        </p:spPr>
      </p:pic>
      <p:sp>
        <p:nvSpPr>
          <p:cNvPr id="55" name="Title"/>
          <p:cNvSpPr>
            <a:spLocks noGrp="1"/>
          </p:cNvSpPr>
          <p:nvPr>
            <p:ph type="ctrTitle"/>
          </p:nvPr>
        </p:nvSpPr>
        <p:spPr>
          <a:xfrm>
            <a:off x="-128335" y="-55167"/>
            <a:ext cx="9482665" cy="608621"/>
          </a:xfrm>
        </p:spPr>
        <p:txBody>
          <a:bodyPr>
            <a:noAutofit/>
          </a:bodyPr>
          <a:lstStyle/>
          <a:p>
            <a:r>
              <a:rPr lang="en-US" sz="2800" dirty="0">
                <a:solidFill>
                  <a:srgbClr val="FFFFCC"/>
                </a:solidFill>
                <a:latin typeface="ABeeZee" panose="02000000000000000000" pitchFamily="50" charset="0"/>
              </a:rPr>
              <a:t>Sharing the Crosses we carry in our Lives with </a:t>
            </a:r>
            <a:r>
              <a:rPr lang="en-US" sz="2800" dirty="0" smtClean="0">
                <a:solidFill>
                  <a:srgbClr val="FFFFCC"/>
                </a:solidFill>
                <a:latin typeface="ABeeZee" panose="02000000000000000000" pitchFamily="50" charset="0"/>
              </a:rPr>
              <a:t>Jesus</a:t>
            </a:r>
            <a:endParaRPr lang="en-GB" sz="20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S-08</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Tool instructions"/>
          <p:cNvSpPr txBox="1"/>
          <p:nvPr/>
        </p:nvSpPr>
        <p:spPr>
          <a:xfrm>
            <a:off x="3628487" y="4912668"/>
            <a:ext cx="1887056"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the images to reveal text.</a:t>
            </a:r>
            <a:endParaRPr lang="en-GB" sz="900" dirty="0">
              <a:solidFill>
                <a:srgbClr val="FFFFCC"/>
              </a:solidFill>
              <a:latin typeface="ABeeZee" panose="02000000000000000000" pitchFamily="50"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p:bldP spid="21" grpId="1"/>
      <p:bldP spid="21" grpId="2"/>
      <p:bldP spid="19" grpId="0"/>
      <p:bldP spid="19" grpId="1"/>
      <p:bldP spid="19" grpId="2"/>
      <p:bldP spid="22" grpId="0"/>
      <p:bldP spid="22" grpId="1"/>
      <p:bldP spid="22" grpId="2"/>
      <p:bldP spid="17" grpId="0"/>
      <p:bldP spid="17" grpId="1"/>
      <p:bldP spid="17" grpId="2"/>
      <p:bldP spid="16" grpId="0"/>
      <p:bldP spid="16" grpId="1"/>
      <p:bldP spid="1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335" y="-72189"/>
            <a:ext cx="9482665" cy="5333999"/>
          </a:xfrm>
          <a:prstGeom prst="rect">
            <a:avLst/>
          </a:prstGeom>
        </p:spPr>
      </p:pic>
      <p:sp>
        <p:nvSpPr>
          <p:cNvPr id="3" name="Answers"/>
          <p:cNvSpPr txBox="1"/>
          <p:nvPr/>
        </p:nvSpPr>
        <p:spPr>
          <a:xfrm>
            <a:off x="344880" y="1414021"/>
            <a:ext cx="8655120" cy="3524042"/>
          </a:xfrm>
          <a:prstGeom prst="rect">
            <a:avLst/>
          </a:prstGeom>
          <a:noFill/>
        </p:spPr>
        <p:txBody>
          <a:bodyPr wrap="square" rtlCol="0">
            <a:spAutoFit/>
          </a:bodyPr>
          <a:lstStyle/>
          <a:p>
            <a:pPr>
              <a:spcAft>
                <a:spcPts val="3000"/>
              </a:spcAft>
            </a:pPr>
            <a:r>
              <a:rPr lang="en-NZ" sz="1400" dirty="0" smtClean="0">
                <a:solidFill>
                  <a:srgbClr val="FFFFCC"/>
                </a:solidFill>
                <a:latin typeface="ABeeZee" panose="02000000000000000000" pitchFamily="50" charset="0"/>
              </a:rPr>
              <a:t>For </a:t>
            </a:r>
            <a:r>
              <a:rPr lang="en-NZ" sz="1400" dirty="0">
                <a:solidFill>
                  <a:srgbClr val="FFFFCC"/>
                </a:solidFill>
                <a:latin typeface="ABeeZee" panose="02000000000000000000" pitchFamily="50" charset="0"/>
              </a:rPr>
              <a:t>Christians, Holy Week is the most holy and significant </a:t>
            </a:r>
            <a:r>
              <a:rPr lang="en-NZ" sz="1400" dirty="0" smtClean="0">
                <a:solidFill>
                  <a:srgbClr val="FFFFCC"/>
                </a:solidFill>
                <a:latin typeface="ABeeZee" panose="02000000000000000000" pitchFamily="50" charset="0"/>
              </a:rPr>
              <a:t>week in </a:t>
            </a:r>
            <a:r>
              <a:rPr lang="en-NZ" sz="1400" dirty="0">
                <a:solidFill>
                  <a:srgbClr val="FFFFCC"/>
                </a:solidFill>
                <a:latin typeface="ABeeZee" panose="02000000000000000000" pitchFamily="50" charset="0"/>
              </a:rPr>
              <a:t>the year </a:t>
            </a:r>
            <a:r>
              <a:rPr lang="en-NZ" sz="1400" dirty="0" smtClean="0">
                <a:solidFill>
                  <a:srgbClr val="FFFFCC"/>
                </a:solidFill>
                <a:latin typeface="ABeeZee" panose="02000000000000000000" pitchFamily="50" charset="0"/>
              </a:rPr>
              <a:t>and participating </a:t>
            </a:r>
            <a:r>
              <a:rPr lang="en-NZ" sz="1400" dirty="0">
                <a:solidFill>
                  <a:srgbClr val="FFFFCC"/>
                </a:solidFill>
                <a:latin typeface="ABeeZee" panose="02000000000000000000" pitchFamily="50" charset="0"/>
              </a:rPr>
              <a:t>in </a:t>
            </a:r>
            <a:r>
              <a:rPr lang="en-NZ" sz="1400" dirty="0" smtClean="0">
                <a:solidFill>
                  <a:srgbClr val="FFFFCC"/>
                </a:solidFill>
                <a:latin typeface="ABeeZee" panose="02000000000000000000" pitchFamily="50" charset="0"/>
              </a:rPr>
              <a:t>the celebration </a:t>
            </a:r>
            <a:r>
              <a:rPr lang="en-NZ" sz="1400" dirty="0">
                <a:solidFill>
                  <a:srgbClr val="FFFFCC"/>
                </a:solidFill>
                <a:latin typeface="ABeeZee" panose="02000000000000000000" pitchFamily="50" charset="0"/>
              </a:rPr>
              <a:t>of it helps to make the events real for people.</a:t>
            </a:r>
          </a:p>
          <a:p>
            <a:pPr>
              <a:spcAft>
                <a:spcPts val="3000"/>
              </a:spcAft>
            </a:pPr>
            <a:r>
              <a:rPr lang="en-NZ" sz="1400" dirty="0" smtClean="0">
                <a:solidFill>
                  <a:srgbClr val="FFFFCC"/>
                </a:solidFill>
                <a:latin typeface="ABeeZee" panose="02000000000000000000" pitchFamily="50" charset="0"/>
              </a:rPr>
              <a:t>People </a:t>
            </a:r>
            <a:r>
              <a:rPr lang="en-NZ" sz="1400" dirty="0">
                <a:solidFill>
                  <a:srgbClr val="FFFFCC"/>
                </a:solidFill>
                <a:latin typeface="ABeeZee" panose="02000000000000000000" pitchFamily="50" charset="0"/>
              </a:rPr>
              <a:t>can celebrate Holy Week through the special liturgies in their parish. </a:t>
            </a:r>
          </a:p>
          <a:p>
            <a:pPr>
              <a:spcAft>
                <a:spcPts val="3000"/>
              </a:spcAft>
            </a:pPr>
            <a:r>
              <a:rPr lang="en-NZ" sz="1400" dirty="0" smtClean="0">
                <a:solidFill>
                  <a:srgbClr val="FFFFCC"/>
                </a:solidFill>
                <a:latin typeface="ABeeZee" panose="02000000000000000000" pitchFamily="50" charset="0"/>
              </a:rPr>
              <a:t>People </a:t>
            </a:r>
            <a:r>
              <a:rPr lang="en-NZ" sz="1400" dirty="0">
                <a:solidFill>
                  <a:srgbClr val="FFFFCC"/>
                </a:solidFill>
                <a:latin typeface="ABeeZee" panose="02000000000000000000" pitchFamily="50" charset="0"/>
              </a:rPr>
              <a:t>can celebrate Holy Week participating in liturgies at school.</a:t>
            </a:r>
          </a:p>
          <a:p>
            <a:pPr>
              <a:spcAft>
                <a:spcPts val="3000"/>
              </a:spcAft>
            </a:pPr>
            <a:r>
              <a:rPr lang="en-NZ" sz="1400" dirty="0" smtClean="0">
                <a:solidFill>
                  <a:srgbClr val="FFFFCC"/>
                </a:solidFill>
                <a:latin typeface="ABeeZee" panose="02000000000000000000" pitchFamily="50" charset="0"/>
              </a:rPr>
              <a:t>Walking </a:t>
            </a:r>
            <a:r>
              <a:rPr lang="en-NZ" sz="1400" dirty="0">
                <a:solidFill>
                  <a:srgbClr val="FFFFCC"/>
                </a:solidFill>
                <a:latin typeface="ABeeZee" panose="02000000000000000000" pitchFamily="50" charset="0"/>
              </a:rPr>
              <a:t>the Way of the Cross in your area helps to bring the event alive.</a:t>
            </a:r>
          </a:p>
          <a:p>
            <a:pPr>
              <a:spcAft>
                <a:spcPts val="3000"/>
              </a:spcAft>
            </a:pPr>
            <a:r>
              <a:rPr lang="en-NZ" sz="1400" dirty="0" smtClean="0">
                <a:solidFill>
                  <a:srgbClr val="FFFFCC"/>
                </a:solidFill>
                <a:latin typeface="ABeeZee" panose="02000000000000000000" pitchFamily="50" charset="0"/>
              </a:rPr>
              <a:t>If </a:t>
            </a:r>
            <a:r>
              <a:rPr lang="en-NZ" sz="1400" dirty="0">
                <a:solidFill>
                  <a:srgbClr val="FFFFCC"/>
                </a:solidFill>
                <a:latin typeface="ABeeZee" panose="02000000000000000000" pitchFamily="50" charset="0"/>
              </a:rPr>
              <a:t>you can’t attend the liturgies you can read the Bible stories and pray at home.</a:t>
            </a:r>
          </a:p>
          <a:p>
            <a:pPr>
              <a:spcAft>
                <a:spcPts val="3000"/>
              </a:spcAft>
            </a:pPr>
            <a:r>
              <a:rPr lang="en-NZ" sz="1400" spc="-20" dirty="0" smtClean="0">
                <a:solidFill>
                  <a:srgbClr val="FFFFCC"/>
                </a:solidFill>
                <a:latin typeface="ABeeZee" panose="02000000000000000000" pitchFamily="50" charset="0"/>
              </a:rPr>
              <a:t>Whatever </a:t>
            </a:r>
            <a:r>
              <a:rPr lang="en-NZ" sz="1400" spc="-20" dirty="0">
                <a:solidFill>
                  <a:srgbClr val="FFFFCC"/>
                </a:solidFill>
                <a:latin typeface="ABeeZee" panose="02000000000000000000" pitchFamily="50" charset="0"/>
              </a:rPr>
              <a:t>people do it reminds them what being a disciple of Jesus is </a:t>
            </a:r>
            <a:r>
              <a:rPr lang="en-NZ" sz="1400" spc="-20" dirty="0" smtClean="0">
                <a:solidFill>
                  <a:srgbClr val="FFFFCC"/>
                </a:solidFill>
                <a:latin typeface="ABeeZee" panose="02000000000000000000" pitchFamily="50" charset="0"/>
              </a:rPr>
              <a:t>all about.</a:t>
            </a:r>
            <a:endParaRPr lang="en-NZ" sz="1400" spc="-20" dirty="0">
              <a:solidFill>
                <a:srgbClr val="FFFFCC"/>
              </a:solidFill>
              <a:latin typeface="ABeeZee" panose="02000000000000000000" pitchFamily="50" charset="0"/>
            </a:endParaRPr>
          </a:p>
        </p:txBody>
      </p:sp>
      <p:sp>
        <p:nvSpPr>
          <p:cNvPr id="33" name="A6"/>
          <p:cNvSpPr txBox="1"/>
          <p:nvPr/>
        </p:nvSpPr>
        <p:spPr>
          <a:xfrm>
            <a:off x="97274" y="4602730"/>
            <a:ext cx="28212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A6)</a:t>
            </a:r>
            <a:endParaRPr lang="en-NZ" sz="1400" dirty="0">
              <a:solidFill>
                <a:srgbClr val="FFFFCC"/>
              </a:solidFill>
              <a:latin typeface="ABeeZee" panose="02000000000000000000" pitchFamily="50" charset="0"/>
            </a:endParaRPr>
          </a:p>
        </p:txBody>
      </p:sp>
      <p:sp>
        <p:nvSpPr>
          <p:cNvPr id="27" name="Q6"/>
          <p:cNvSpPr txBox="1"/>
          <p:nvPr/>
        </p:nvSpPr>
        <p:spPr>
          <a:xfrm>
            <a:off x="97274" y="4333717"/>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Q6)</a:t>
            </a:r>
            <a:endParaRPr lang="en-NZ" sz="1400" dirty="0">
              <a:solidFill>
                <a:srgbClr val="FFFFCC"/>
              </a:solidFill>
              <a:latin typeface="ABeeZee" panose="02000000000000000000" pitchFamily="50" charset="0"/>
            </a:endParaRPr>
          </a:p>
        </p:txBody>
      </p:sp>
      <p:sp>
        <p:nvSpPr>
          <p:cNvPr id="32" name="A5"/>
          <p:cNvSpPr txBox="1"/>
          <p:nvPr/>
        </p:nvSpPr>
        <p:spPr>
          <a:xfrm>
            <a:off x="97274" y="4013373"/>
            <a:ext cx="28212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A5)</a:t>
            </a:r>
            <a:endParaRPr lang="en-NZ" sz="1400" dirty="0">
              <a:solidFill>
                <a:srgbClr val="FFFFCC"/>
              </a:solidFill>
              <a:latin typeface="ABeeZee" panose="02000000000000000000" pitchFamily="50" charset="0"/>
            </a:endParaRPr>
          </a:p>
        </p:txBody>
      </p:sp>
      <p:sp>
        <p:nvSpPr>
          <p:cNvPr id="26" name="Q5"/>
          <p:cNvSpPr txBox="1"/>
          <p:nvPr/>
        </p:nvSpPr>
        <p:spPr>
          <a:xfrm>
            <a:off x="97274" y="3712286"/>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Q5)</a:t>
            </a:r>
            <a:endParaRPr lang="en-NZ" sz="1400" dirty="0">
              <a:solidFill>
                <a:srgbClr val="FFFFCC"/>
              </a:solidFill>
              <a:latin typeface="ABeeZee" panose="02000000000000000000" pitchFamily="50" charset="0"/>
            </a:endParaRPr>
          </a:p>
        </p:txBody>
      </p:sp>
      <p:sp>
        <p:nvSpPr>
          <p:cNvPr id="31" name="A4"/>
          <p:cNvSpPr txBox="1"/>
          <p:nvPr/>
        </p:nvSpPr>
        <p:spPr>
          <a:xfrm>
            <a:off x="97274" y="3405127"/>
            <a:ext cx="28212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A4)</a:t>
            </a:r>
            <a:endParaRPr lang="en-NZ" sz="1400" dirty="0">
              <a:solidFill>
                <a:srgbClr val="FFFFCC"/>
              </a:solidFill>
              <a:latin typeface="ABeeZee" panose="02000000000000000000" pitchFamily="50" charset="0"/>
            </a:endParaRPr>
          </a:p>
        </p:txBody>
      </p:sp>
      <p:sp>
        <p:nvSpPr>
          <p:cNvPr id="25" name="Q4"/>
          <p:cNvSpPr txBox="1"/>
          <p:nvPr/>
        </p:nvSpPr>
        <p:spPr>
          <a:xfrm>
            <a:off x="97274" y="3113522"/>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Q4)</a:t>
            </a:r>
            <a:endParaRPr lang="en-NZ" sz="1400" dirty="0">
              <a:solidFill>
                <a:srgbClr val="FFFFCC"/>
              </a:solidFill>
              <a:latin typeface="ABeeZee" panose="02000000000000000000" pitchFamily="50" charset="0"/>
            </a:endParaRPr>
          </a:p>
        </p:txBody>
      </p:sp>
      <p:sp>
        <p:nvSpPr>
          <p:cNvPr id="30" name="A3"/>
          <p:cNvSpPr txBox="1"/>
          <p:nvPr/>
        </p:nvSpPr>
        <p:spPr>
          <a:xfrm>
            <a:off x="97274" y="2812863"/>
            <a:ext cx="28212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A3)</a:t>
            </a:r>
            <a:endParaRPr lang="en-NZ" sz="1400" dirty="0">
              <a:solidFill>
                <a:srgbClr val="FFFFCC"/>
              </a:solidFill>
              <a:latin typeface="ABeeZee" panose="02000000000000000000" pitchFamily="50" charset="0"/>
            </a:endParaRPr>
          </a:p>
        </p:txBody>
      </p:sp>
      <p:sp>
        <p:nvSpPr>
          <p:cNvPr id="24" name="Q3"/>
          <p:cNvSpPr txBox="1"/>
          <p:nvPr/>
        </p:nvSpPr>
        <p:spPr>
          <a:xfrm>
            <a:off x="97274" y="2529770"/>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Q3)</a:t>
            </a:r>
            <a:endParaRPr lang="en-NZ" sz="1400" dirty="0">
              <a:solidFill>
                <a:srgbClr val="FFFFCC"/>
              </a:solidFill>
              <a:latin typeface="ABeeZee" panose="02000000000000000000" pitchFamily="50" charset="0"/>
            </a:endParaRPr>
          </a:p>
        </p:txBody>
      </p:sp>
      <p:sp>
        <p:nvSpPr>
          <p:cNvPr id="29" name="A2"/>
          <p:cNvSpPr txBox="1"/>
          <p:nvPr/>
        </p:nvSpPr>
        <p:spPr>
          <a:xfrm>
            <a:off x="97274" y="2221965"/>
            <a:ext cx="28212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A2)</a:t>
            </a:r>
            <a:endParaRPr lang="en-NZ" sz="1400" dirty="0">
              <a:solidFill>
                <a:srgbClr val="FFFFCC"/>
              </a:solidFill>
              <a:latin typeface="ABeeZee" panose="02000000000000000000" pitchFamily="50" charset="0"/>
            </a:endParaRPr>
          </a:p>
        </p:txBody>
      </p:sp>
      <p:sp>
        <p:nvSpPr>
          <p:cNvPr id="23" name="Q2"/>
          <p:cNvSpPr txBox="1"/>
          <p:nvPr/>
        </p:nvSpPr>
        <p:spPr>
          <a:xfrm>
            <a:off x="97274" y="1938358"/>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Q2)</a:t>
            </a:r>
            <a:endParaRPr lang="en-NZ" sz="1400" dirty="0">
              <a:solidFill>
                <a:srgbClr val="FFFFCC"/>
              </a:solidFill>
              <a:latin typeface="ABeeZee" panose="02000000000000000000" pitchFamily="50" charset="0"/>
            </a:endParaRPr>
          </a:p>
        </p:txBody>
      </p:sp>
      <p:sp>
        <p:nvSpPr>
          <p:cNvPr id="28" name="A1"/>
          <p:cNvSpPr txBox="1"/>
          <p:nvPr/>
        </p:nvSpPr>
        <p:spPr>
          <a:xfrm>
            <a:off x="97274" y="1419324"/>
            <a:ext cx="282129" cy="307777"/>
          </a:xfrm>
          <a:prstGeom prst="rect">
            <a:avLst/>
          </a:prstGeom>
          <a:noFill/>
        </p:spPr>
        <p:txBody>
          <a:bodyPr wrap="none" lIns="0" rIns="0" rtlCol="0">
            <a:spAutoFit/>
          </a:bodyPr>
          <a:lstStyle/>
          <a:p>
            <a:r>
              <a:rPr lang="en-US" sz="1400" dirty="0">
                <a:solidFill>
                  <a:srgbClr val="FFFFCC"/>
                </a:solidFill>
                <a:latin typeface="ABeeZee" panose="02000000000000000000" pitchFamily="50" charset="0"/>
              </a:rPr>
              <a:t>A</a:t>
            </a:r>
            <a:r>
              <a:rPr lang="en-US" sz="1400" dirty="0" smtClean="0">
                <a:solidFill>
                  <a:srgbClr val="FFFFCC"/>
                </a:solidFill>
                <a:latin typeface="ABeeZee" panose="02000000000000000000" pitchFamily="50" charset="0"/>
              </a:rPr>
              <a:t>1)</a:t>
            </a:r>
            <a:endParaRPr lang="en-NZ" sz="1400" dirty="0">
              <a:solidFill>
                <a:srgbClr val="FFFFCC"/>
              </a:solidFill>
              <a:latin typeface="ABeeZee" panose="02000000000000000000" pitchFamily="50" charset="0"/>
            </a:endParaRPr>
          </a:p>
        </p:txBody>
      </p:sp>
      <p:sp>
        <p:nvSpPr>
          <p:cNvPr id="22" name="Q1"/>
          <p:cNvSpPr txBox="1"/>
          <p:nvPr/>
        </p:nvSpPr>
        <p:spPr>
          <a:xfrm>
            <a:off x="97274" y="1114259"/>
            <a:ext cx="298159" cy="307777"/>
          </a:xfrm>
          <a:prstGeom prst="rect">
            <a:avLst/>
          </a:prstGeom>
          <a:noFill/>
        </p:spPr>
        <p:txBody>
          <a:bodyPr wrap="none" lIns="0" rIns="0" rtlCol="0">
            <a:spAutoFit/>
          </a:bodyPr>
          <a:lstStyle/>
          <a:p>
            <a:r>
              <a:rPr lang="en-US" sz="1400" dirty="0" smtClean="0">
                <a:solidFill>
                  <a:srgbClr val="FFFFCC"/>
                </a:solidFill>
                <a:latin typeface="ABeeZee" panose="02000000000000000000" pitchFamily="50" charset="0"/>
              </a:rPr>
              <a:t>Q1)</a:t>
            </a:r>
            <a:endParaRPr lang="en-NZ" sz="1400" dirty="0">
              <a:solidFill>
                <a:srgbClr val="FFFFCC"/>
              </a:solidFill>
              <a:latin typeface="ABeeZee" panose="02000000000000000000" pitchFamily="50" charset="0"/>
            </a:endParaRPr>
          </a:p>
        </p:txBody>
      </p:sp>
      <p:sp>
        <p:nvSpPr>
          <p:cNvPr id="19" name="Question"/>
          <p:cNvSpPr txBox="1"/>
          <p:nvPr/>
        </p:nvSpPr>
        <p:spPr>
          <a:xfrm>
            <a:off x="496476" y="669971"/>
            <a:ext cx="5495827" cy="400110"/>
          </a:xfrm>
          <a:prstGeom prst="rect">
            <a:avLst/>
          </a:prstGeom>
          <a:noFill/>
        </p:spPr>
        <p:txBody>
          <a:bodyPr wrap="square" rtlCol="0">
            <a:spAutoFit/>
          </a:bodyPr>
          <a:lstStyle/>
          <a:p>
            <a:r>
              <a:rPr lang="en-NZ" sz="2000" dirty="0">
                <a:solidFill>
                  <a:srgbClr val="FFFFCC"/>
                </a:solidFill>
                <a:latin typeface="Lucida Handwriting" panose="03010101010101010101" pitchFamily="66" charset="0"/>
              </a:rPr>
              <a:t>Write a question for the </a:t>
            </a:r>
            <a:r>
              <a:rPr lang="en-NZ" sz="2000" dirty="0" smtClean="0">
                <a:solidFill>
                  <a:srgbClr val="FFFFCC"/>
                </a:solidFill>
                <a:latin typeface="Lucida Handwriting" panose="03010101010101010101" pitchFamily="66" charset="0"/>
              </a:rPr>
              <a:t>answer</a:t>
            </a:r>
            <a:endParaRPr lang="en-NZ" sz="2000" dirty="0">
              <a:solidFill>
                <a:srgbClr val="FFFFCC"/>
              </a:solidFill>
              <a:latin typeface="Lucida Handwriting" panose="03010101010101010101" pitchFamily="66" charset="0"/>
            </a:endParaRPr>
          </a:p>
        </p:txBody>
      </p:sp>
      <p:sp>
        <p:nvSpPr>
          <p:cNvPr id="2" name="Title"/>
          <p:cNvSpPr>
            <a:spLocks noGrp="1"/>
          </p:cNvSpPr>
          <p:nvPr>
            <p:ph type="ctrTitle"/>
          </p:nvPr>
        </p:nvSpPr>
        <p:spPr>
          <a:xfrm>
            <a:off x="0" y="33966"/>
            <a:ext cx="9144000" cy="692175"/>
          </a:xfrm>
        </p:spPr>
        <p:txBody>
          <a:bodyPr lIns="36000" rIns="36000">
            <a:noAutofit/>
          </a:bodyPr>
          <a:lstStyle/>
          <a:p>
            <a:r>
              <a:rPr lang="en-NZ" sz="2200" dirty="0">
                <a:solidFill>
                  <a:srgbClr val="FFFFCC"/>
                </a:solidFill>
                <a:latin typeface="ABeeZee" panose="02000000000000000000" pitchFamily="50" charset="0"/>
              </a:rPr>
              <a:t>Celebrating the events of Holy Week as a disciple of Jesus today</a:t>
            </a:r>
            <a:endParaRPr lang="en-GB" sz="2200" dirty="0">
              <a:solidFill>
                <a:srgbClr val="FFFFCC"/>
              </a:solidFill>
              <a:latin typeface="ABeeZee" panose="02000000000000000000" pitchFamily="50"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331935" y="4912668"/>
            <a:ext cx="2480166" cy="230832"/>
          </a:xfrm>
          <a:prstGeom prst="rect">
            <a:avLst/>
          </a:prstGeom>
          <a:noFill/>
        </p:spPr>
        <p:txBody>
          <a:bodyPr wrap="none" rtlCol="0">
            <a:spAutoFit/>
          </a:bodyPr>
          <a:lstStyle/>
          <a:p>
            <a:pPr algn="ctr"/>
            <a:r>
              <a:rPr lang="en-GB" sz="900" dirty="0" smtClean="0">
                <a:solidFill>
                  <a:srgbClr val="FFFFCC"/>
                </a:solidFill>
                <a:latin typeface="ABeeZee" panose="02000000000000000000" pitchFamily="50" charset="0"/>
                <a:ea typeface="Adobe Gothic Std B" panose="020B0800000000000000" pitchFamily="34" charset="-128"/>
                <a:cs typeface="Arial" pitchFamily="34" charset="0"/>
              </a:rPr>
              <a:t>Click the white boxes to write the answer.</a:t>
            </a:r>
            <a:endParaRPr lang="en-GB" sz="900" dirty="0">
              <a:solidFill>
                <a:srgbClr val="FFFFCC"/>
              </a:solidFill>
              <a:latin typeface="ABeeZee" panose="02000000000000000000" pitchFamily="50" charset="0"/>
              <a:ea typeface="Adobe Gothic Std B" panose="020B0800000000000000" pitchFamily="34" charset="-128"/>
              <a:cs typeface="Arial" pitchFamily="34" charset="0"/>
            </a:endParaRPr>
          </a:p>
        </p:txBody>
      </p:sp>
      <p:sp>
        <p:nvSpPr>
          <p:cNvPr id="20" name="Action Button: Worksheet">
            <a:hlinkClick r:id="rId11"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ontrols>
      <mc:AlternateContent xmlns:mc="http://schemas.openxmlformats.org/markup-compatibility/2006">
        <mc:Choice xmlns:v="urn:schemas-microsoft-com:vml" Requires="v">
          <p:control spid="1368" name="TextBox1" r:id="rId2" imgW="8610480" imgH="295200"/>
        </mc:Choice>
        <mc:Fallback>
          <p:control name="TextBox1" r:id="rId2" imgW="8610480" imgH="295200">
            <p:pic>
              <p:nvPicPr>
                <p:cNvPr id="18" name="TextBox1"/>
                <p:cNvPicPr>
                  <a:picLocks/>
                </p:cNvPicPr>
                <p:nvPr/>
              </p:nvPicPr>
              <p:blipFill>
                <a:blip r:embed="rId12"/>
                <a:stretch>
                  <a:fillRect/>
                </a:stretch>
              </p:blipFill>
              <p:spPr>
                <a:xfrm>
                  <a:off x="444019" y="4328513"/>
                  <a:ext cx="8614379" cy="292100"/>
                </a:xfrm>
                <a:prstGeom prst="rect">
                  <a:avLst/>
                </a:prstGeom>
              </p:spPr>
            </p:pic>
          </p:control>
        </mc:Fallback>
      </mc:AlternateContent>
      <mc:AlternateContent xmlns:mc="http://schemas.openxmlformats.org/markup-compatibility/2006">
        <mc:Choice xmlns:v="urn:schemas-microsoft-com:vml" Requires="v">
          <p:control spid="1369" name="TextBox2" r:id="rId3" imgW="8610480" imgH="295200"/>
        </mc:Choice>
        <mc:Fallback>
          <p:control name="TextBox2" r:id="rId3" imgW="8610480" imgH="295200">
            <p:pic>
              <p:nvPicPr>
                <p:cNvPr id="17" name="TextBox2"/>
                <p:cNvPicPr>
                  <a:picLocks/>
                </p:cNvPicPr>
                <p:nvPr/>
              </p:nvPicPr>
              <p:blipFill>
                <a:blip r:embed="rId12"/>
                <a:stretch>
                  <a:fillRect/>
                </a:stretch>
              </p:blipFill>
              <p:spPr>
                <a:xfrm>
                  <a:off x="444019" y="3712286"/>
                  <a:ext cx="8614379" cy="292100"/>
                </a:xfrm>
                <a:prstGeom prst="rect">
                  <a:avLst/>
                </a:prstGeom>
              </p:spPr>
            </p:pic>
          </p:control>
        </mc:Fallback>
      </mc:AlternateContent>
      <mc:AlternateContent xmlns:mc="http://schemas.openxmlformats.org/markup-compatibility/2006">
        <mc:Choice xmlns:v="urn:schemas-microsoft-com:vml" Requires="v">
          <p:control spid="1370" name="TextBox3" r:id="rId4" imgW="8610480" imgH="295200"/>
        </mc:Choice>
        <mc:Fallback>
          <p:control name="TextBox3" r:id="rId4" imgW="8610480" imgH="295200">
            <p:pic>
              <p:nvPicPr>
                <p:cNvPr id="16" name="TextBox3"/>
                <p:cNvPicPr>
                  <a:picLocks/>
                </p:cNvPicPr>
                <p:nvPr/>
              </p:nvPicPr>
              <p:blipFill>
                <a:blip r:embed="rId12"/>
                <a:stretch>
                  <a:fillRect/>
                </a:stretch>
              </p:blipFill>
              <p:spPr>
                <a:xfrm>
                  <a:off x="444019" y="3119083"/>
                  <a:ext cx="8614379" cy="292100"/>
                </a:xfrm>
                <a:prstGeom prst="rect">
                  <a:avLst/>
                </a:prstGeom>
              </p:spPr>
            </p:pic>
          </p:control>
        </mc:Fallback>
      </mc:AlternateContent>
      <mc:AlternateContent xmlns:mc="http://schemas.openxmlformats.org/markup-compatibility/2006">
        <mc:Choice xmlns:v="urn:schemas-microsoft-com:vml" Requires="v">
          <p:control spid="1371" name="TextBox4" r:id="rId5" imgW="8610480" imgH="295200"/>
        </mc:Choice>
        <mc:Fallback>
          <p:control name="TextBox4" r:id="rId5" imgW="8610480" imgH="295200">
            <p:pic>
              <p:nvPicPr>
                <p:cNvPr id="15" name="TextBox4"/>
                <p:cNvPicPr>
                  <a:picLocks/>
                </p:cNvPicPr>
                <p:nvPr/>
              </p:nvPicPr>
              <p:blipFill>
                <a:blip r:embed="rId12"/>
                <a:stretch>
                  <a:fillRect/>
                </a:stretch>
              </p:blipFill>
              <p:spPr>
                <a:xfrm>
                  <a:off x="444019" y="2530185"/>
                  <a:ext cx="8614379" cy="292100"/>
                </a:xfrm>
                <a:prstGeom prst="rect">
                  <a:avLst/>
                </a:prstGeom>
              </p:spPr>
            </p:pic>
          </p:control>
        </mc:Fallback>
      </mc:AlternateContent>
      <mc:AlternateContent xmlns:mc="http://schemas.openxmlformats.org/markup-compatibility/2006">
        <mc:Choice xmlns:v="urn:schemas-microsoft-com:vml" Requires="v">
          <p:control spid="1372" name="TextBox5" r:id="rId6" imgW="8610480" imgH="295200"/>
        </mc:Choice>
        <mc:Fallback>
          <p:control name="TextBox5" r:id="rId6" imgW="8610480" imgH="295200">
            <p:pic>
              <p:nvPicPr>
                <p:cNvPr id="14" name="TextBox5"/>
                <p:cNvPicPr>
                  <a:picLocks/>
                </p:cNvPicPr>
                <p:nvPr/>
              </p:nvPicPr>
              <p:blipFill>
                <a:blip r:embed="rId12"/>
                <a:stretch>
                  <a:fillRect/>
                </a:stretch>
              </p:blipFill>
              <p:spPr>
                <a:xfrm>
                  <a:off x="444019" y="1946197"/>
                  <a:ext cx="8614379" cy="292100"/>
                </a:xfrm>
                <a:prstGeom prst="rect">
                  <a:avLst/>
                </a:prstGeom>
              </p:spPr>
            </p:pic>
          </p:control>
        </mc:Fallback>
      </mc:AlternateContent>
      <mc:AlternateContent xmlns:mc="http://schemas.openxmlformats.org/markup-compatibility/2006">
        <mc:Choice xmlns:v="urn:schemas-microsoft-com:vml" Requires="v">
          <p:control spid="1373" name="TextBox6" r:id="rId7" imgW="8610480" imgH="295200"/>
        </mc:Choice>
        <mc:Fallback>
          <p:control name="TextBox6" r:id="rId7" imgW="8610480" imgH="295200">
            <p:pic>
              <p:nvPicPr>
                <p:cNvPr id="13" name="TextBox6"/>
                <p:cNvPicPr>
                  <a:picLocks/>
                </p:cNvPicPr>
                <p:nvPr/>
              </p:nvPicPr>
              <p:blipFill>
                <a:blip r:embed="rId12"/>
                <a:stretch>
                  <a:fillRect/>
                </a:stretch>
              </p:blipFill>
              <p:spPr>
                <a:xfrm>
                  <a:off x="444019" y="1129936"/>
                  <a:ext cx="8614379" cy="292100"/>
                </a:xfrm>
                <a:prstGeom prst="rect">
                  <a:avLst/>
                </a:prstGeom>
              </p:spPr>
            </p:pic>
          </p:control>
        </mc:Fallback>
      </mc:AlternateContent>
    </p:controls>
    <p:extLst>
      <p:ext uri="{BB962C8B-B14F-4D97-AF65-F5344CB8AC3E}">
        <p14:creationId xmlns:p14="http://schemas.microsoft.com/office/powerpoint/2010/main" val="2497326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16324</TotalTime>
  <Words>3219</Words>
  <Application>Microsoft Office PowerPoint</Application>
  <PresentationFormat>On-screen Show (16:9)</PresentationFormat>
  <Paragraphs>286</Paragraphs>
  <Slides>15</Slides>
  <Notes>15</Notes>
  <HiddenSlides>3</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Adobe Gothic Std B</vt:lpstr>
      <vt:lpstr>Century Gothic</vt:lpstr>
      <vt:lpstr>Wingdings</vt:lpstr>
      <vt:lpstr>Adobe Hebrew</vt:lpstr>
      <vt:lpstr>Calibri</vt:lpstr>
      <vt:lpstr>Verdana</vt:lpstr>
      <vt:lpstr>Constantia</vt:lpstr>
      <vt:lpstr>ABeeZee</vt:lpstr>
      <vt:lpstr>Lucida Handwriting</vt:lpstr>
      <vt:lpstr>Segoe UI</vt:lpstr>
      <vt:lpstr>Arial</vt:lpstr>
      <vt:lpstr>Custom Design</vt:lpstr>
      <vt:lpstr>PowerPoint Presentation</vt:lpstr>
      <vt:lpstr>Learning Intentions</vt:lpstr>
      <vt:lpstr>Why and How Christians Celebrate Holy Week</vt:lpstr>
      <vt:lpstr>How Holy Week is Celebrated in the Philippines</vt:lpstr>
      <vt:lpstr>How Jesus gives his Life and Love through the Mass of the Last Supper on Holy Thursday  </vt:lpstr>
      <vt:lpstr>The Last Supper - was it a Passover meal?</vt:lpstr>
      <vt:lpstr>How People can share in the Life and Love of Jesus through the Good Friday Liturgy</vt:lpstr>
      <vt:lpstr>Sharing the Crosses we carry in our Lives with Jesus</vt:lpstr>
      <vt:lpstr>Celebrating the events of Holy Week as a disciple of Jesus today</vt:lpstr>
      <vt:lpstr>Check up</vt:lpstr>
      <vt:lpstr>Time for Reflection</vt:lpstr>
      <vt:lpstr>Sharing our Learning about HOLY WEEK with family whanau</vt:lpstr>
      <vt:lpstr>Celebrating the events of Holy Week as a disciple of Jesus today</vt:lpstr>
      <vt:lpstr>Check up</vt:lpstr>
      <vt:lpstr>Sharing our Learning about HOLY WEEK with family whanau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660</cp:revision>
  <dcterms:created xsi:type="dcterms:W3CDTF">2016-10-02T19:59:59Z</dcterms:created>
  <dcterms:modified xsi:type="dcterms:W3CDTF">2018-03-01T06:19:40Z</dcterms:modified>
</cp:coreProperties>
</file>